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ef95b29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ef95b29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needs to explain how we’re designing our MassMine integration.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ef95b29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ef95b29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ef95b29d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ef95b29d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f10e514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f10e514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e9aba50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e9aba50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ebcf7c75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ebcf7c75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e9aba5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e9aba5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Morgan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ecbea14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ecbea14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Patti? Going over 4.1 essentially.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8ee017a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8ee017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ef95b29d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ef95b29d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controls and I/O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497c7c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f497c7c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analyses? Try to list all from memory.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ecbea14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ecbea14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f497c7c1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f497c7c1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controls in place.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ef95b29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ef95b29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Massmine for the Masses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Moore, Logan Hornbuckle, Patricia Tanzer, Morgan McIntyre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Integration Design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236925" y="1307850"/>
            <a:ext cx="1912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50" y="1098725"/>
            <a:ext cx="8038300" cy="37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Integration Analysis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052550" y="1537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Server initiates instance of Massmine for each uncompleted user query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Instance closed when server finished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Server constantly monitors massmine ports for output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Model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1567550"/>
            <a:ext cx="4215300" cy="25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6744350" y="1667550"/>
            <a:ext cx="1838100" cy="30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leaves us space for an extra sprint to fix whatever comes up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88" y="1192525"/>
            <a:ext cx="6012926" cy="374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model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2631275" y="2533325"/>
            <a:ext cx="2505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4407634" cy="358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829925" y="324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Update: Feb 12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5574025" y="3551150"/>
            <a:ext cx="2393100" cy="1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Bit of last minute catch-up, but still moving ahead</a:t>
            </a:r>
            <a:endParaRPr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75" y="1317650"/>
            <a:ext cx="4293926" cy="34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9450" y="1033950"/>
            <a:ext cx="5025901" cy="22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115900" y="362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Backlog: Feb. 12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437275" y="3799500"/>
            <a:ext cx="35112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actually completed things!</a:t>
            </a:r>
            <a:endParaRPr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175" y="1355300"/>
            <a:ext cx="3781425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50" y="1392325"/>
            <a:ext cx="4359375" cy="2190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Subsystems of Massmine for the masses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888600" y="1031925"/>
            <a:ext cx="7618500" cy="3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Database Management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Web GUI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MassMine Integration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Management Design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79575" y="1307850"/>
            <a:ext cx="1117800" cy="3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50" y="991475"/>
            <a:ext cx="5749675" cy="39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6037825" y="1144875"/>
            <a:ext cx="29115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Controls: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 must be authenticated to access database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inserted from Web GUI must pass input validation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Input/Output: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In: User information, tweets from Massmine, authentication response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Out: Tweets from massmine as part of analysis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67850" y="445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Management Analysis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Up to 100 TB requested for storage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 100 socket connections to insert into tweet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 25 users to access user database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Store ‘documents’ in JSON format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creation (DBMT)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2226900" y="2126150"/>
            <a:ext cx="3565800" cy="15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76750"/>
            <a:ext cx="5045024" cy="39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Design 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5568525" y="1058025"/>
            <a:ext cx="31170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can’t write their analysis criteria outright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Tweets from other users’ studies may not be retrieved from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Input/Output: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In: Analysis requirements from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Out: Prompt user for query, and the analysis results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58025"/>
            <a:ext cx="4061274" cy="38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Analysis Subsystem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65280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Analysis type </a:t>
            </a:r>
            <a:r>
              <a:rPr lang="en" sz="1800"/>
              <a:t>functions</a:t>
            </a:r>
            <a:r>
              <a:rPr lang="en" sz="1800"/>
              <a:t> as filter on set of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Multiple filters applied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Graphics update </a:t>
            </a:r>
            <a:r>
              <a:rPr lang="en" sz="1800"/>
              <a:t>continuously</a:t>
            </a:r>
            <a:r>
              <a:rPr lang="en" sz="1800"/>
              <a:t> until analysis complete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GUI Design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2400300" cy="1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275" y="1254538"/>
            <a:ext cx="594360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/>
        </p:nvSpPr>
        <p:spPr>
          <a:xfrm>
            <a:off x="956075" y="3461125"/>
            <a:ext cx="72261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Additional pages are the user management page, the query page, and the analysis page.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Web GUI Analysis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052550" y="1500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Web Server: Apache 2.4.38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Login page allows connection, internal pages require authentication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Server must support at 25 user session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