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18d689bc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18d689bc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4e54f79d3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4e54f79d3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6129fa5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46129fa5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4e54f79d3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4e54f79d3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46129fa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46129fa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46129fa5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46129fa5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46129fa5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46129fa5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e9aba50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e9aba50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JoshCMoore/Massmine-for-the-Masses/tree/master" TargetMode="External"/><Relationship Id="rId4" Type="http://schemas.openxmlformats.org/officeDocument/2006/relationships/hyperlink" Target="https://github.com/JoshCMoore/Massmine-for-the-Masses/tree/master" TargetMode="External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Massmine for the Masses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Moore, Logan Hornbuckle, Patricia Tanzer, Morgan McIntyre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39375" y="462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Mar. 26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11850" y="1636300"/>
            <a:ext cx="4772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Priorities: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Tweet model - Logan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Study Model - Josh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Install JSAN - Patti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Parse data - TBD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Insert data into database -TBD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Graphs drawing from some database - Morgan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5580575" y="1849750"/>
            <a:ext cx="27237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Secondary goals: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Solve encryption of oauth key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Installation script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Celery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old documentation models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186325" y="1033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System ERM                                                        System Overview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25" y="1567562"/>
            <a:ext cx="4538725" cy="3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925" y="844900"/>
            <a:ext cx="3651375" cy="416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Encryption...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2862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avoid having encryption key on github &amp; docker 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Workaround may be possible, but key sits right next to database...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650" y="810999"/>
            <a:ext cx="2963750" cy="39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to play with plotly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276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is ‘cufflinks’ and why is it necessary?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pic>
        <p:nvPicPr>
          <p:cNvPr descr="https://cdn.discordapp.com/attachments/428543506429247489/557376104151646209/unknown.png"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950" y="1097925"/>
            <a:ext cx="4757350" cy="35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Analysis graphs!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668" y="156427"/>
            <a:ext cx="3136960" cy="1856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300" y="2084992"/>
            <a:ext cx="3136951" cy="2909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1550" y="2123924"/>
            <a:ext cx="3055205" cy="290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updates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5195375" y="1567550"/>
            <a:ext cx="3141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127" y="1048100"/>
            <a:ext cx="3323001" cy="395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gone public!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37625" y="1447825"/>
            <a:ext cx="2937900" cy="26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https://github.com/JoshCMoore/Massmine-for-the-Masses/tree/maste</a:t>
            </a:r>
            <a:r>
              <a:rPr lang="en" u="sng">
                <a:solidFill>
                  <a:schemeClr val="hlink"/>
                </a:solidFill>
                <a:hlinkClick r:id="rId4"/>
              </a:rPr>
              <a:t>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is live!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Challenges without paying for Windows 10 Pro;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Using Docker CE for linux (command line only) 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8590" y="808738"/>
            <a:ext cx="4701360" cy="35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889200" y="302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Update: March 19 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422975" y="903488"/>
            <a:ext cx="26607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Still missing key parts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30" y="2660238"/>
            <a:ext cx="3330328" cy="212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7900" y="793775"/>
            <a:ext cx="4675276" cy="41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625" y="1451055"/>
            <a:ext cx="3764051" cy="103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