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 will present this slide.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caa11ea2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caa11ea2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will present this slide.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69c968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69c968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how MassMine is not user friendly for non-tech savvy researchers.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will present this slide.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69c968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69c968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we wanted to implement this project in a way that other </a:t>
            </a:r>
            <a:r>
              <a:rPr lang="en"/>
              <a:t>universities could host this application with ease.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 will present this slide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69c968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69c968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our design choices and why we chose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 will present this slide.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69c968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e69c968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 will present this slide.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e85d3c2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e85d3c2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 will present this slide.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e69c968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e69c968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 will present this slide.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oshCMoore/Massmine-for-the-Masses" TargetMode="External"/><Relationship Id="rId4" Type="http://schemas.openxmlformats.org/officeDocument/2006/relationships/hyperlink" Target="https://www.massmine.org/" TargetMode="External"/><Relationship Id="rId5" Type="http://schemas.openxmlformats.org/officeDocument/2006/relationships/hyperlink" Target="https://www.mongodb.com/" TargetMode="External"/><Relationship Id="rId6" Type="http://schemas.openxmlformats.org/officeDocument/2006/relationships/hyperlink" Target="https://www.djangoprojec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MassMine?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6477000" cy="22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is a command line tool designed for researchers to simplify the collection and use of data from online sources such as social media networks.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www.massmine.org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MassMine for the Masses?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 application that…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Facilitates using the MassMine tool for researchers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an analysis feature without user having to interact with command 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Saves prior studies and analyses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studies of big data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and Intended Users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for the masses will be used by…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Researchers interested in gathering data from Twitter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Universities that want to host and implement their own version of the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for the Masses will be implemented via…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Django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Mongo DB databases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host linux server via the UNCG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for the masses will implement the following security measures…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At-rest encryption of user authorization keys, usernames, and Twitter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Passwords will be salted and hashed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site will be be accessed via an https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Built-in security features within the Django framework used to prevent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Cross site scripting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Cross site request forgery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measures to prevent: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Injection attacks (input validation)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347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347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user interfaces: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profile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Query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databases: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Analysis formulas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Host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instances of Massmine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525" y="370789"/>
            <a:ext cx="3475502" cy="410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https://github.com/JoshCMoore/Massmine-for-the-Masses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Massmine: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https://www.massmine.org/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MongoDB: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https://www.mongodb.com/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Django: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https://www.djangoproject.com/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