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Patti will present this slide.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f497c7c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f497c7c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e69c9688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e69c9688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Logan will present this slide.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e9aba50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e9aba50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e85d3c2b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e85d3c2b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Logan will present this slide.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ebcf7c7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ebcf7c7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ebcf7c75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ebcf7c75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e69c9688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e69c9688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Patti will present this slide.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ec089c6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ec089c6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major obstacle for database management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e9aba50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e9aba50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ebcf7c75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ebcf7c75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JoshCMoore/Massmine-for-the-Masses" TargetMode="External"/><Relationship Id="rId4" Type="http://schemas.openxmlformats.org/officeDocument/2006/relationships/hyperlink" Target="https://www.massmine.org/" TargetMode="External"/><Relationship Id="rId5" Type="http://schemas.openxmlformats.org/officeDocument/2006/relationships/hyperlink" Target="https://www.mongodb.com/" TargetMode="External"/><Relationship Id="rId6" Type="http://schemas.openxmlformats.org/officeDocument/2006/relationships/hyperlink" Target="https://www.djangoproject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Massmine for the Masses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 Moore, Logan Hornbuckle, Patricia Tanzer, Morgan McIntyre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what we’ve done...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Patti: database template and login 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Josh: login page and work on massmine socket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Logan: tweet database and code review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Morgan: </a:t>
            </a:r>
            <a:r>
              <a:rPr lang="en"/>
              <a:t>analysis</a:t>
            </a:r>
            <a:r>
              <a:rPr lang="en"/>
              <a:t> database and code review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https://github.com/JoshCMoore/Massmine-for-the-Masses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Massmine: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https://www.massmine.org/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MongoDB: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https://www.mongodb.com/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Django: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https://www.djangoproject.com/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888600" y="1031925"/>
            <a:ext cx="7618500" cy="3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The following are features MassMine doesn’t implement, but creates a better user experience.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Store user information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Store collected Twitter 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Create and update new users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Allow users to gather Twitter data. The mass of data collected by a query is a ‘study’.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Allow users to perform basic analysis on this Twitter data.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We chose a web application as the best way to complete these goals.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3475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3475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4 user interfaces: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 profile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Query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 databases: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 information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Analysis formulas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Tweets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Host server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Multiple instances of Massmine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525" y="370789"/>
            <a:ext cx="3475502" cy="4107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341100" y="290600"/>
            <a:ext cx="70389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usage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425" y="855975"/>
            <a:ext cx="6091801" cy="416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Massmine connection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075" y="968125"/>
            <a:ext cx="8038300" cy="37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MassMine for the masses will implement the following security measures…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At-rest encryption of user authorization keys, usernames, and Twitter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Passwords will be salted and hashed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site will be be accessed via an https page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Built-in security features within the Django framework used to prevent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Cross site scripting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Cross site request forgery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Additional measures to prevent: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Injection attacks (input validation)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Challenges: The Tweet Object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052550" y="1251400"/>
            <a:ext cx="2080800" cy="29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Contains around 50 fields:</a:t>
            </a:r>
            <a:br>
              <a:rPr lang="en"/>
            </a:b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7275" y="1307850"/>
            <a:ext cx="457854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173900" y="400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Update: Feb 5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5900138" y="3361950"/>
            <a:ext cx="2299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Sprint past week: On target!</a:t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875" y="1238625"/>
            <a:ext cx="4850650" cy="340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9575" y="780500"/>
            <a:ext cx="4286249" cy="21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115900" y="362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Backlog: Feb. 05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300425" y="3799500"/>
            <a:ext cx="26481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have a lot to do...</a:t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625" y="1807575"/>
            <a:ext cx="3705150" cy="297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5050" y="1099025"/>
            <a:ext cx="4959300" cy="211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