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7.xml"/><Relationship Id="rId22" Type="http://schemas.openxmlformats.org/officeDocument/2006/relationships/font" Target="fonts/Lato-italic.fntdata"/><Relationship Id="rId10" Type="http://schemas.openxmlformats.org/officeDocument/2006/relationships/slide" Target="slides/slide6.xml"/><Relationship Id="rId21" Type="http://schemas.openxmlformats.org/officeDocument/2006/relationships/font" Target="fonts/La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" Target="slides/slide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e9aba50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e9aba50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Patti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218d689bc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218d689bc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4e54f79d3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4e54f79d3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46129fa5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46129fa5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4e54f79d3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4e54f79d3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46129fa5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46129fa5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46129fa5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46129fa5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4f80ae6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4f80ae6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f80ae62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f80ae62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46129fa5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46129fa5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JoshCMoore/Massmine-for-the-Masses/tree/master" TargetMode="External"/><Relationship Id="rId4" Type="http://schemas.openxmlformats.org/officeDocument/2006/relationships/hyperlink" Target="https://github.com/JoshCMoore/Massmine-for-the-Masses/tree/master" TargetMode="External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Massmine for the Masses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Joshua Moore, Logan Hornbuckle, Patricia Tanzer, Morgan McIntyre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889200" y="3023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Update: March 19 </a:t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1422975" y="903488"/>
            <a:ext cx="2660700" cy="11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Still missing key parts</a:t>
            </a:r>
            <a:endParaRPr/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130" y="2660238"/>
            <a:ext cx="3330328" cy="2123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7900" y="793775"/>
            <a:ext cx="4675276" cy="41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625" y="1451055"/>
            <a:ext cx="3764051" cy="1032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1139375" y="462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Mar. 26</a:t>
            </a:r>
            <a:endParaRPr/>
          </a:p>
        </p:txBody>
      </p:sp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1111850" y="1636300"/>
            <a:ext cx="4772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Priorities:</a:t>
            </a:r>
            <a:endParaRPr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AutoNum type="arabicPeriod"/>
            </a:pPr>
            <a:r>
              <a:rPr lang="en">
                <a:solidFill>
                  <a:srgbClr val="FFFFFF"/>
                </a:solidFill>
              </a:rPr>
              <a:t>Tweet model - Logan</a:t>
            </a:r>
            <a:endParaRPr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AutoNum type="arabicPeriod"/>
            </a:pPr>
            <a:r>
              <a:rPr lang="en">
                <a:solidFill>
                  <a:srgbClr val="FFFFFF"/>
                </a:solidFill>
              </a:rPr>
              <a:t>Study Model - Josh</a:t>
            </a:r>
            <a:endParaRPr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AutoNum type="arabicPeriod"/>
            </a:pPr>
            <a:r>
              <a:rPr lang="en">
                <a:solidFill>
                  <a:srgbClr val="FFFFFF"/>
                </a:solidFill>
              </a:rPr>
              <a:t>Install JSAN - Patti</a:t>
            </a:r>
            <a:endParaRPr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AutoNum type="arabicPeriod"/>
            </a:pPr>
            <a:r>
              <a:rPr lang="en">
                <a:solidFill>
                  <a:srgbClr val="FFFFFF"/>
                </a:solidFill>
              </a:rPr>
              <a:t>Parse data - Logan</a:t>
            </a:r>
            <a:endParaRPr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AutoNum type="arabicPeriod"/>
            </a:pPr>
            <a:r>
              <a:rPr lang="en">
                <a:solidFill>
                  <a:srgbClr val="FFFFFF"/>
                </a:solidFill>
              </a:rPr>
              <a:t>Insert data into database -Logan</a:t>
            </a:r>
            <a:endParaRPr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AutoNum type="arabicPeriod"/>
            </a:pPr>
            <a:r>
              <a:rPr lang="en">
                <a:solidFill>
                  <a:srgbClr val="FFFFFF"/>
                </a:solidFill>
              </a:rPr>
              <a:t>Graphs drawing from some database - Morgan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7" name="Google Shape;207;p23"/>
          <p:cNvSpPr txBox="1"/>
          <p:nvPr/>
        </p:nvSpPr>
        <p:spPr>
          <a:xfrm>
            <a:off x="5580575" y="1849750"/>
            <a:ext cx="2723700" cy="24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Secondary goals: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Solve encryption of oauth key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Installation script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Celery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Test Docker image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old documentation models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186325" y="10339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System ERM                                                        System Overview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725" y="1567562"/>
            <a:ext cx="4538725" cy="33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6925" y="844900"/>
            <a:ext cx="3651375" cy="416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Encryption...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2862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Trying to avoid having encryption key on github &amp; docker image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Workaround may be possible, but key sits right next to database...</a:t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2650" y="810999"/>
            <a:ext cx="2963750" cy="395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to play with plotly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2763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is ‘cufflinks’ and why is it necessary?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</p:txBody>
      </p:sp>
      <p:pic>
        <p:nvPicPr>
          <p:cNvPr descr="https://cdn.discordapp.com/attachments/428543506429247489/557376104151646209/unknown.png"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2950" y="1097925"/>
            <a:ext cx="4757350" cy="35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Analysis graphs!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6668" y="156427"/>
            <a:ext cx="3136960" cy="1856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300" y="2084992"/>
            <a:ext cx="3136951" cy="2909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1550" y="2084999"/>
            <a:ext cx="3055205" cy="290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updates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5195375" y="1567550"/>
            <a:ext cx="3141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2127" y="1048100"/>
            <a:ext cx="3323001" cy="395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Pandas DataFrame</a:t>
            </a: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12" y="963461"/>
            <a:ext cx="6753423" cy="405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Page Progress Update: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SQLite DB connected to Query Page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New Query -&gt; Table Creation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Not Working: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Difficulties Storing Tweet Data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We’ve gone public!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237625" y="1447825"/>
            <a:ext cx="2937900" cy="26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https://github.com/JoshCMoore/Massmine-for-the-Masses/tree/maste</a:t>
            </a:r>
            <a:r>
              <a:rPr lang="en" u="sng">
                <a:solidFill>
                  <a:schemeClr val="hlink"/>
                </a:solidFill>
                <a:hlinkClick r:id="rId4"/>
              </a:rPr>
              <a:t>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Docker is live!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Challenges without paying for Windows 10 Pro;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Using Docker CE for linux (command line only) </a:t>
            </a:r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6015" y="934738"/>
            <a:ext cx="4701360" cy="35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