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bcf7c7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ebcf7c7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Morgan. Dataflow. We will have multiple instances of massmine running, and ports to separate them.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f497c7c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f497c7c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69c968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e69c968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ecbea14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ecbea14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a mail server or something to email the user if they forget a password (Patti)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cbea1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cbea1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Oauth key, password (Patti)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f497c7c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f497c7c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Preventing injects when getting query (Josh)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ecbea14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ecbea14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results are raw JSON file, using JSAN to convert massmine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Retrieving nested data fields within JSON file.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497c7c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497c7c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e85d3c2b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e85d3c2b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 will present this slide.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ebcf7c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ebcf7c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JoshCMoore/Massmine-for-the-Masses" TargetMode="External"/><Relationship Id="rId4" Type="http://schemas.openxmlformats.org/officeDocument/2006/relationships/hyperlink" Target="https://www.massmine.org/" TargetMode="External"/><Relationship Id="rId5" Type="http://schemas.openxmlformats.org/officeDocument/2006/relationships/hyperlink" Target="https://www.mongodb.com/" TargetMode="External"/><Relationship Id="rId6" Type="http://schemas.openxmlformats.org/officeDocument/2006/relationships/hyperlink" Target="https://www.djangoproject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Massmine connection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75" y="968125"/>
            <a:ext cx="8038300" cy="37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1173900" y="400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5</a:t>
            </a:r>
            <a:endParaRPr/>
          </a:p>
        </p:txBody>
      </p:sp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5900138" y="3361950"/>
            <a:ext cx="2299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Sprint past week: On target!</a:t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75" y="1238625"/>
            <a:ext cx="4850650" cy="34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575" y="780500"/>
            <a:ext cx="4286249" cy="21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1115900" y="362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05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1300425" y="3799500"/>
            <a:ext cx="26481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have a lot to do...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625" y="1807575"/>
            <a:ext cx="3705150" cy="297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050" y="1099025"/>
            <a:ext cx="4959300" cy="21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what we’ve done...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Patti: database template and login 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Josh: login page and work on massmine socket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Logan: tweet database and code review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Morgan: </a:t>
            </a:r>
            <a:r>
              <a:rPr lang="en"/>
              <a:t>analysis</a:t>
            </a:r>
            <a:r>
              <a:rPr lang="en"/>
              <a:t> database and code review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https://github.com/JoshCMoore/Massmine-for-the-Masses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Massmine: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https://www.massmine.org/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MongoDB: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https://www.mongodb.com/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Django: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https://www.djangoproject.com/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The following are features MassMine doesn’t implement, but creates a better user experience.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Create and update new users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Store user information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multiple users to 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simultaneously</a:t>
            </a: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gather Twitter data. The mass of data collected by a query is a ‘study’ 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Store collected Twitter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Allow users to perform basic analysis on this Twitter data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We chose a web application as the best way to complete these goals.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and Update New User	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Django framework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Verifying user identity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Preventing injects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User Information	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Security of sensitive information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‘study’ 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77425" y="15422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Django, MassMine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MassMine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Getting a valid query from the user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Collected Twitter Data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2793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MongoDB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Parsing MassMine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Nested Data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150" y="1214125"/>
            <a:ext cx="457854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‘analysis’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MongoDB, Django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Challenges: 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Graphical displays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Time to complete analysis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Generating pre-made useful analyses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34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567550"/>
            <a:ext cx="34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4 user interfaces: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Login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profile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Query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3 databases: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information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Analysis formulas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Tweets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server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Multiple instances of Massmine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525" y="370789"/>
            <a:ext cx="3475502" cy="4107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68000" y="305225"/>
            <a:ext cx="70389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usage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7082775" y="1567550"/>
            <a:ext cx="125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425" y="796725"/>
            <a:ext cx="5749675" cy="39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