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D98743B-7D53-4982-A69B-EFACDB6F31C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Insert Josh here.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Josh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Patti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Patti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Patti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Patti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Mention the backend work we’re going to get done, maybe include database diagram?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Morgan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Everybody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Logan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Josh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No more database, just pulls from study database.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C32B7AE0-C017-42F2-A141-52044221FCD8}" type="slidenum">
              <a:rPr b="0" lang="en-US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BBAF0A4A-EC6E-4122-83B2-DBCA923206DF}" type="slidenum">
              <a:rPr b="0" lang="en-US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300"/>
              </a:spcAft>
            </a:pPr>
            <a:r>
              <a:rPr b="0" lang="en-US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Massmine for the Masses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Joshua Moore, Logan Hornbuckle, Patricia Tanzer, Morgan McIntyre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275120" y="4010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User UI - to Feb. 26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85360" y="3590280"/>
            <a:ext cx="3230280" cy="1080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Hiding  pages a user shouldn’t see, editing profile. Need to fix font size...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204;p23" descr=""/>
          <p:cNvPicPr/>
          <p:nvPr/>
        </p:nvPicPr>
        <p:blipFill>
          <a:blip r:embed="rId1"/>
          <a:stretch/>
        </p:blipFill>
        <p:spPr>
          <a:xfrm>
            <a:off x="389520" y="879480"/>
            <a:ext cx="5933880" cy="262872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205;p23" descr=""/>
          <p:cNvPicPr/>
          <p:nvPr/>
        </p:nvPicPr>
        <p:blipFill>
          <a:blip r:embed="rId2"/>
          <a:stretch/>
        </p:blipFill>
        <p:spPr>
          <a:xfrm>
            <a:off x="5178960" y="1808280"/>
            <a:ext cx="3319560" cy="257004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Massmine Integration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297440" y="1567440"/>
            <a:ext cx="443124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Chicken cluck is a </a:t>
            </a:r>
            <a:r>
              <a:rPr b="0" i="1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pain.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Backup plan: Parsing a json on the local host. Forces us to manage our own cache when massmine dumps large files.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212;p24" descr=""/>
          <p:cNvPicPr/>
          <p:nvPr/>
        </p:nvPicPr>
        <p:blipFill>
          <a:blip r:embed="rId1"/>
          <a:stretch/>
        </p:blipFill>
        <p:spPr>
          <a:xfrm>
            <a:off x="5673960" y="1045080"/>
            <a:ext cx="2567520" cy="353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Docker implementation so far: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218;p25" descr=""/>
          <p:cNvPicPr/>
          <p:nvPr/>
        </p:nvPicPr>
        <p:blipFill>
          <a:blip r:embed="rId1"/>
          <a:stretch/>
        </p:blipFill>
        <p:spPr>
          <a:xfrm>
            <a:off x="1814040" y="1307880"/>
            <a:ext cx="3938040" cy="353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74440" y="3542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Scrum Update: Feb 19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573880" y="4150440"/>
            <a:ext cx="2392920" cy="662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Made pretty good time!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225;p26" descr=""/>
          <p:cNvPicPr/>
          <p:nvPr/>
        </p:nvPicPr>
        <p:blipFill>
          <a:blip r:embed="rId1"/>
          <a:stretch/>
        </p:blipFill>
        <p:spPr>
          <a:xfrm>
            <a:off x="3654000" y="810000"/>
            <a:ext cx="5180400" cy="324360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226;p26" descr=""/>
          <p:cNvPicPr/>
          <p:nvPr/>
        </p:nvPicPr>
        <p:blipFill>
          <a:blip r:embed="rId2"/>
          <a:stretch/>
        </p:blipFill>
        <p:spPr>
          <a:xfrm>
            <a:off x="312840" y="2012400"/>
            <a:ext cx="5229000" cy="300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175040" y="3776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Backlog: Feb. 19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476600" y="377640"/>
            <a:ext cx="3510720" cy="103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Still a good bit to do, but broken down further and has further breaking down to go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233;p27" descr=""/>
          <p:cNvPicPr/>
          <p:nvPr/>
        </p:nvPicPr>
        <p:blipFill>
          <a:blip r:embed="rId1"/>
          <a:stretch/>
        </p:blipFill>
        <p:spPr>
          <a:xfrm>
            <a:off x="92880" y="1073160"/>
            <a:ext cx="8973720" cy="390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74440" y="3542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Scrum Update: Feb 26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15960" y="1423080"/>
            <a:ext cx="2392920" cy="662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On track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240;p28" descr=""/>
          <p:cNvPicPr/>
          <p:nvPr/>
        </p:nvPicPr>
        <p:blipFill>
          <a:blip r:embed="rId1"/>
          <a:stretch/>
        </p:blipFill>
        <p:spPr>
          <a:xfrm>
            <a:off x="3809520" y="859320"/>
            <a:ext cx="5415840" cy="3513240"/>
          </a:xfrm>
          <a:prstGeom prst="rect">
            <a:avLst/>
          </a:prstGeom>
          <a:ln>
            <a:noFill/>
          </a:ln>
        </p:spPr>
      </p:pic>
      <p:pic>
        <p:nvPicPr>
          <p:cNvPr id="138" name="Google Shape;241;p28" descr=""/>
          <p:cNvPicPr/>
          <p:nvPr/>
        </p:nvPicPr>
        <p:blipFill>
          <a:blip r:embed="rId2"/>
          <a:stretch/>
        </p:blipFill>
        <p:spPr>
          <a:xfrm>
            <a:off x="556560" y="2085480"/>
            <a:ext cx="3795120" cy="290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175040" y="3776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Backlog: Feb. 26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476600" y="377640"/>
            <a:ext cx="3510720" cy="103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Some subsystems are broken down into component pieces. Others still exist as large blocks.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248;p29" descr=""/>
          <p:cNvPicPr/>
          <p:nvPr/>
        </p:nvPicPr>
        <p:blipFill>
          <a:blip r:embed="rId1"/>
          <a:stretch/>
        </p:blipFill>
        <p:spPr>
          <a:xfrm>
            <a:off x="443880" y="1518120"/>
            <a:ext cx="8255520" cy="342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327320" y="49752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What’s to come?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297440" y="155268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Models!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Socket? Who needs it?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More usability for the user! (and the admin page back)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Graphs for data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312200" y="31968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Major changes last week!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913200" y="1552680"/>
            <a:ext cx="4563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Smaller!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Faster!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Lighter!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Better!</a:t>
            </a:r>
            <a:br/>
            <a:br/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Making it local, making it Docker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42;p14" descr=""/>
          <p:cNvPicPr/>
          <p:nvPr/>
        </p:nvPicPr>
        <p:blipFill>
          <a:blip r:embed="rId1"/>
          <a:stretch/>
        </p:blipFill>
        <p:spPr>
          <a:xfrm>
            <a:off x="578160" y="1897200"/>
            <a:ext cx="3811680" cy="175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Subsystems of Massmine for the masses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88480" y="1031760"/>
            <a:ext cx="7618320" cy="3812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828800" indent="-342720">
              <a:lnSpc>
                <a:spcPct val="115000"/>
              </a:lnSpc>
              <a:buClr>
                <a:srgbClr val="ffffff"/>
              </a:buClr>
              <a:buFont typeface="Montserrat"/>
              <a:buChar char="■"/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Query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828800" indent="-342720">
              <a:lnSpc>
                <a:spcPct val="115000"/>
              </a:lnSpc>
              <a:buClr>
                <a:srgbClr val="ffffff"/>
              </a:buClr>
              <a:buFont typeface="Montserrat"/>
              <a:buChar char="■"/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Analysis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828800" indent="-342720">
              <a:lnSpc>
                <a:spcPct val="115000"/>
              </a:lnSpc>
              <a:buClr>
                <a:srgbClr val="ffffff"/>
              </a:buClr>
              <a:buFont typeface="Montserrat"/>
              <a:buChar char="■"/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User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828800" indent="-342720">
              <a:lnSpc>
                <a:spcPct val="115000"/>
              </a:lnSpc>
              <a:buClr>
                <a:srgbClr val="ffffff"/>
              </a:buClr>
              <a:buFont typeface="Montserrat"/>
              <a:buChar char="■"/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MassMine Integration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297440" y="30492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New Process Model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55;p16" descr=""/>
          <p:cNvPicPr/>
          <p:nvPr/>
        </p:nvPicPr>
        <p:blipFill>
          <a:blip r:embed="rId1"/>
          <a:stretch/>
        </p:blipFill>
        <p:spPr>
          <a:xfrm>
            <a:off x="329400" y="999000"/>
            <a:ext cx="8618400" cy="395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Similar database model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61;p17" descr=""/>
          <p:cNvPicPr/>
          <p:nvPr/>
        </p:nvPicPr>
        <p:blipFill>
          <a:blip r:embed="rId1"/>
          <a:stretch/>
        </p:blipFill>
        <p:spPr>
          <a:xfrm>
            <a:off x="2145960" y="904680"/>
            <a:ext cx="4775760" cy="389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22440" y="22212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Analysis: Similar flow, just local!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297440" y="1528920"/>
            <a:ext cx="2759760" cy="1720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68;p18" descr=""/>
          <p:cNvPicPr/>
          <p:nvPr/>
        </p:nvPicPr>
        <p:blipFill>
          <a:blip r:embed="rId1"/>
          <a:stretch/>
        </p:blipFill>
        <p:spPr>
          <a:xfrm>
            <a:off x="370440" y="1384200"/>
            <a:ext cx="4437720" cy="353052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169;p18" descr=""/>
          <p:cNvPicPr/>
          <p:nvPr/>
        </p:nvPicPr>
        <p:blipFill>
          <a:blip r:embed="rId2"/>
          <a:stretch/>
        </p:blipFill>
        <p:spPr>
          <a:xfrm>
            <a:off x="4918320" y="705960"/>
            <a:ext cx="4081320" cy="413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Analysis UI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75;p19" descr=""/>
          <p:cNvPicPr/>
          <p:nvPr/>
        </p:nvPicPr>
        <p:blipFill>
          <a:blip r:embed="rId1"/>
          <a:stretch/>
        </p:blipFill>
        <p:spPr>
          <a:xfrm>
            <a:off x="817920" y="1121760"/>
            <a:ext cx="4038480" cy="380268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5651640" y="3387600"/>
            <a:ext cx="257400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5f5f5"/>
                </a:solidFill>
                <a:latin typeface="Lato"/>
                <a:ea typeface="Lato"/>
              </a:rPr>
              <a:t>Changes on backend?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12" name="Google Shape;177;p19" descr=""/>
          <p:cNvPicPr/>
          <p:nvPr/>
        </p:nvPicPr>
        <p:blipFill>
          <a:blip r:embed="rId2"/>
          <a:stretch/>
        </p:blipFill>
        <p:spPr>
          <a:xfrm>
            <a:off x="5030280" y="1307880"/>
            <a:ext cx="3816360" cy="168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32120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Query UI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273680" y="1307880"/>
            <a:ext cx="70387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Tasks: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Char char="-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Using Django 2.1.7 to create Query Interface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Communicating with Massmine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Query Interface will build Massmine Query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Determine best format / parsing method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Example Massmine Query: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42000"/>
              </a:lnSpc>
              <a:spcBef>
                <a:spcPts val="1599"/>
              </a:spcBef>
            </a:pPr>
            <a:r>
              <a:rPr b="0" i="1" lang="en-US" sz="1000" spc="-1" strike="noStrike">
                <a:solidFill>
                  <a:srgbClr val="999988"/>
                </a:solidFill>
                <a:latin typeface="Courier New"/>
                <a:ea typeface="Courier New"/>
              </a:rPr>
              <a:t># Fetch some data first</a:t>
            </a:r>
            <a:br/>
            <a:r>
              <a:rPr b="0" lang="en-US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massmine --task</a:t>
            </a:r>
            <a:r>
              <a:rPr b="1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0" lang="en-US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twitter-search --count</a:t>
            </a:r>
            <a:r>
              <a:rPr b="1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0" lang="en-US" sz="1000" spc="-1" strike="noStrike">
                <a:solidFill>
                  <a:srgbClr val="009999"/>
                </a:solidFill>
                <a:latin typeface="Courier New"/>
                <a:ea typeface="Courier New"/>
              </a:rPr>
              <a:t>200</a:t>
            </a:r>
            <a:r>
              <a:rPr b="0" lang="en-US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 --query</a:t>
            </a:r>
            <a:r>
              <a:rPr b="1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0" lang="en-US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love --output</a:t>
            </a:r>
            <a:r>
              <a:rPr b="1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0" lang="en-US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mydata.json</a:t>
            </a:r>
            <a:br/>
            <a:br/>
            <a:r>
              <a:rPr b="0" i="1" lang="en-US" sz="1000" spc="-1" strike="noStrike">
                <a:solidFill>
                  <a:srgbClr val="999988"/>
                </a:solidFill>
                <a:latin typeface="Courier New"/>
                <a:ea typeface="Courier New"/>
              </a:rPr>
              <a:t># Convert the JSON from above into .csv, keeping the</a:t>
            </a:r>
            <a:br/>
            <a:r>
              <a:rPr b="0" i="1" lang="en-US" sz="1000" spc="-1" strike="noStrike">
                <a:solidFill>
                  <a:srgbClr val="999988"/>
                </a:solidFill>
                <a:latin typeface="Courier New"/>
                <a:ea typeface="Courier New"/>
              </a:rPr>
              <a:t># "text" and "user:screen_name" fields</a:t>
            </a:r>
            <a:br/>
            <a:r>
              <a:rPr b="0" lang="en-US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jsan --input</a:t>
            </a:r>
            <a:r>
              <a:rPr b="1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0" lang="en-US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mydata.json --output</a:t>
            </a:r>
            <a:r>
              <a:rPr b="1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b="0" lang="en-US" sz="1000" spc="-1" strike="noStrike">
                <a:solidFill>
                  <a:srgbClr val="333333"/>
                </a:solidFill>
                <a:latin typeface="Courier New"/>
                <a:ea typeface="Courier New"/>
              </a:rPr>
              <a:t>mydata.csv --keep text user:screen_name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1599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297440" y="37152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User UI - to Feb. 19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85360" y="3590280"/>
            <a:ext cx="3230280" cy="1080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Creating the user object!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196;p22" descr=""/>
          <p:cNvPicPr/>
          <p:nvPr/>
        </p:nvPicPr>
        <p:blipFill>
          <a:blip r:embed="rId1"/>
          <a:srcRect l="18212" t="3306" r="40793" b="-3306"/>
          <a:stretch/>
        </p:blipFill>
        <p:spPr>
          <a:xfrm>
            <a:off x="585360" y="933120"/>
            <a:ext cx="3534840" cy="2464920"/>
          </a:xfrm>
          <a:prstGeom prst="rect">
            <a:avLst/>
          </a:prstGeom>
          <a:ln>
            <a:noFill/>
          </a:ln>
        </p:spPr>
      </p:pic>
      <p:pic>
        <p:nvPicPr>
          <p:cNvPr id="118" name="Google Shape;197;p22" descr=""/>
          <p:cNvPicPr/>
          <p:nvPr/>
        </p:nvPicPr>
        <p:blipFill>
          <a:blip r:embed="rId2"/>
          <a:stretch/>
        </p:blipFill>
        <p:spPr>
          <a:xfrm>
            <a:off x="3909240" y="1419480"/>
            <a:ext cx="5115600" cy="339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LibreOffice/6.2.0.3$Linux_X86_64 LibreOffice_project/7214efd935fe89a596a09a8da3a4bcd40563e275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2019-02-28T13:39:11Z</dcterms:modified>
  <cp:revision>1</cp:revision>
  <dc:subject/>
  <dc:title/>
</cp:coreProperties>
</file>