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e875a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e875a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18d689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18d689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e875a0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e875a0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7b72ed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7b72ed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e875a0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e875a0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e875a0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e875a0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SsPpwme6qQKClBrXqhsx5LKz7U7oC3e5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break updates: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00950" y="1612025"/>
            <a:ext cx="362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Good News: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management repairs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Return of the 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Functioning Plotly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940650" y="1490200"/>
            <a:ext cx="362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Bad News: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Little bit behind schedule, working to catch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447650" y="652200"/>
            <a:ext cx="48081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267875" y="1912125"/>
            <a:ext cx="50829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 title="vlc-record-2019-03-12-13h16m12s-massmin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00" y="244575"/>
            <a:ext cx="6047275" cy="4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Updates: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34925" y="1384250"/>
            <a:ext cx="37413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all fields except username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change password without being admin!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28" y="337763"/>
            <a:ext cx="4095622" cy="4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00" y="2800550"/>
            <a:ext cx="3431803" cy="2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Updates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253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 linked on navbar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Admin no longer breaks when accessing own profile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Created by command line or existing admin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00" y="1460250"/>
            <a:ext cx="5007900" cy="3338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8323975" y="1423425"/>
            <a:ext cx="541500" cy="386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700" y="2395750"/>
            <a:ext cx="5007901" cy="22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292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Update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112150" y="2827225"/>
            <a:ext cx="4680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Functioning plotly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Unique display based on dropdown 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 be done: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Graphs pull from sqlite database and tweet/study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Integrate better with app as a whole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88" y="129299"/>
            <a:ext cx="3576724" cy="269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75" y="1790678"/>
            <a:ext cx="3576724" cy="26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052550" y="42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Massmine/Query Stuff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7074" l="3779" r="1969" t="15267"/>
          <a:stretch/>
        </p:blipFill>
        <p:spPr>
          <a:xfrm>
            <a:off x="759875" y="890775"/>
            <a:ext cx="7624248" cy="39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12 (two week sprint)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943925" y="1570513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Lack of communication putting us behind schedule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601" y="3002075"/>
            <a:ext cx="3200274" cy="1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75" y="1179075"/>
            <a:ext cx="4322330" cy="35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19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09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Query page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Presentation docs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Insertion of values to database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988850" y="1674425"/>
            <a:ext cx="31572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Side goals: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Graphs in documentation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Analysis in new tabs or integrated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