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d3ce7b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d3ce7b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8d2c82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08d2c82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dca696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dca696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Josh here.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834a2ab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834a2ab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834a2a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834a2a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0834a2a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0834a2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0834a2ab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0834a2a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backend work we’re going to get done, maybe include database diagram?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d3ce7b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d3ce7b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dca696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dca696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8d2c82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8d2c82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d3ce7b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d3ce7b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834a2a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834a2a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database, just pulls from study database.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d3ce7b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d3ce7b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8d2c82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8d2c82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7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UI - to Feb. 19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585475" y="3590275"/>
            <a:ext cx="3230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Creating the user object!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-3310" l="18214" r="40798" t="3310"/>
          <a:stretch/>
        </p:blipFill>
        <p:spPr>
          <a:xfrm>
            <a:off x="585475" y="933025"/>
            <a:ext cx="3535225" cy="24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309" y="1419325"/>
            <a:ext cx="5116116" cy="33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75250" y="401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UI - to Feb. 26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585475" y="3590275"/>
            <a:ext cx="3230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Hiding  pages a user shouldn’t see, editing profile. Need to fix font size...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13" y="879325"/>
            <a:ext cx="59340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029" y="1808376"/>
            <a:ext cx="3320025" cy="25703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443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Chicken cluck is a </a:t>
            </a:r>
            <a:r>
              <a:rPr i="1" lang="en"/>
              <a:t>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Backup plan: Parsing a json on the local host. Forces us to manage our own cache when massmine dumps large files.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975" y="1045225"/>
            <a:ext cx="2567892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implementation so far: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925" y="1307850"/>
            <a:ext cx="393825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74375" y="35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19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5574025" y="4150375"/>
            <a:ext cx="2393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Made pretty good time!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125" y="810125"/>
            <a:ext cx="5180900" cy="3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38" y="2012250"/>
            <a:ext cx="52292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175175" y="37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19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4476475" y="377725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a good bit to do, but broken down further and has further breaking down to go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5" y="1073100"/>
            <a:ext cx="8974076" cy="390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74375" y="35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26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615825" y="1423000"/>
            <a:ext cx="2393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track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46" y="859175"/>
            <a:ext cx="5416251" cy="35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25" y="2085400"/>
            <a:ext cx="3795526" cy="29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175175" y="37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26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4476475" y="377725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subsystems are broken down into component pieces. Others still exist as large blocks.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13" y="1518275"/>
            <a:ext cx="8255981" cy="34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327150" y="497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What’s to come?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297500" y="1552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Socket? Who needs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usability for the user! (and the admin page back)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Graphs for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12325" y="31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changes last week!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913200" y="1552700"/>
            <a:ext cx="45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Better!</a:t>
            </a:r>
            <a:br>
              <a:rPr lang="en"/>
            </a:br>
            <a:br>
              <a:rPr lang="en"/>
            </a:br>
            <a:r>
              <a:rPr lang="en"/>
              <a:t>Making it local, making it Docker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00" y="1897326"/>
            <a:ext cx="3811975" cy="1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of Massmine for the masses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Query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User models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MassMine Integration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0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Process Model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38" y="999088"/>
            <a:ext cx="8618611" cy="39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database model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50" y="904825"/>
            <a:ext cx="4776174" cy="38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622450" y="22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Similar flow, just local!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29000"/>
            <a:ext cx="27600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50" y="1384050"/>
            <a:ext cx="443794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351" y="705975"/>
            <a:ext cx="4081848" cy="41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UI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00" y="1121612"/>
            <a:ext cx="4039000" cy="3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651525" y="3387775"/>
            <a:ext cx="25743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Lato"/>
                <a:ea typeface="Lato"/>
                <a:cs typeface="Lato"/>
                <a:sym typeface="Lato"/>
              </a:rPr>
              <a:t>Changes on backend?</a:t>
            </a:r>
            <a:endParaRPr>
              <a:solidFill>
                <a:srgbClr val="F5F5F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300" y="1307850"/>
            <a:ext cx="3816750" cy="1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3211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UI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73850" y="1307850"/>
            <a:ext cx="7038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Django 2.1.7 to create Query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Communicating with Massmine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Query Interface will build Massmine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Determine best format / parsing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Massmine Query:</a:t>
            </a:r>
            <a:endParaRPr/>
          </a:p>
          <a:p>
            <a:pPr indent="0" lvl="0" marL="3429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Fetch some data first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massmine --task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twitter-search --count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0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--query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love --output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mydata.json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Convert the JSON from above into .csv, keeping the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"text" and "user:screen_name" fields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jsan --input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mydata.json --output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mydata.csv --keep text user:screen_name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UI: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