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" Target="slides/slide1.xml"/><Relationship Id="rId19" Type="http://schemas.openxmlformats.org/officeDocument/2006/relationships/font" Target="fonts/Lato-italic.fntdata"/><Relationship Id="rId6" Type="http://schemas.openxmlformats.org/officeDocument/2006/relationships/slide" Target="slides/slide2.xml"/><Relationship Id="rId18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fd3ce7b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fd3ce7b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e9aba5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e9aba5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Morgan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fd3ce7b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fd3ce7b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fd3ce7b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fd3ce7b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d3ce7b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d3ce7b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e9aba50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e9aba50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ebcf7c75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ebcf7c75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Massmine for the Masses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Moore, Logan Hornbuckle, Patricia Tanzer, Morgan McIntyre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312325" y="319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changes!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913200" y="1552700"/>
            <a:ext cx="4563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Smaller!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Faster!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Lighter!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Better!</a:t>
            </a:r>
            <a:br>
              <a:rPr lang="en"/>
            </a:br>
            <a:br>
              <a:rPr lang="en"/>
            </a:br>
            <a:r>
              <a:rPr lang="en"/>
              <a:t>Making it local, making it Docker</a:t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00" y="1897326"/>
            <a:ext cx="3811975" cy="17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Subsystems of Massmine for the masses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88600" y="1031925"/>
            <a:ext cx="76185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Query models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Analysis models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User models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■"/>
            </a:pPr>
            <a:r>
              <a:rPr lang="en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MassMine Integration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6149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flow, just local!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29000"/>
            <a:ext cx="2760000" cy="17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00" y="1307850"/>
            <a:ext cx="4437947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351" y="705975"/>
            <a:ext cx="4081848" cy="413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3211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UI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73850" y="1307850"/>
            <a:ext cx="70389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Using Django 2.1.7 to create Query Interface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Communicating with Massmine socket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Query Interface will build Massmine 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Determine best format / parsing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Massmine Query:</a:t>
            </a:r>
            <a:endParaRPr/>
          </a:p>
          <a:p>
            <a:pPr indent="0" lvl="0" marL="342900" marR="88900" rtl="0" algn="l">
              <a:lnSpc>
                <a:spcPct val="142857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0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Fetch some data first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massmine --task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twitter-search --count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009999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--query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love --output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mydata.json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0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Convert the JSON from above into .csv, keeping the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000">
                <a:solidFill>
                  <a:srgbClr val="999988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"text" and "user:screen_name" fields</a:t>
            </a:r>
            <a:b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jsan --input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mydata.json --output</a:t>
            </a:r>
            <a:r>
              <a:rPr b="1" lang="en" sz="1000">
                <a:solidFill>
                  <a:srgbClr val="000000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mydata.csv --keep text user:screen_name</a:t>
            </a:r>
            <a:endParaRPr sz="10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327150" y="408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UI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001050" y="3650125"/>
            <a:ext cx="26118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Working on password hints, non-admin changes to profile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 rotWithShape="1">
          <a:blip r:embed="rId3">
            <a:alphaModFix/>
          </a:blip>
          <a:srcRect b="-3310" l="18214" r="40798" t="3310"/>
          <a:stretch/>
        </p:blipFill>
        <p:spPr>
          <a:xfrm>
            <a:off x="585475" y="933025"/>
            <a:ext cx="3535225" cy="24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9309" y="1419325"/>
            <a:ext cx="5116116" cy="33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74375" y="35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Update: Feb 19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5574025" y="4150375"/>
            <a:ext cx="2393100" cy="6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Making better time this week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125" y="810125"/>
            <a:ext cx="5180900" cy="3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838" y="2012250"/>
            <a:ext cx="52292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175175" y="377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Backlog: Feb. 19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4409775" y="116050"/>
            <a:ext cx="35112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Still a good bit todo, but broken down further and has further breaking down to go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0" y="1065709"/>
            <a:ext cx="9143999" cy="3981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