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0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5D06E-B20D-4E85-A5B9-51A34C4203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9A5C-27FE-47AF-AA93-0C0D2AF0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B35D0-5EEB-4AAD-B198-333E6892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Tracing BPF_ADD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F96B-AE22-4BA5-A908-5BB78A0E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731885" cy="1400530"/>
          </a:xfrm>
        </p:spPr>
        <p:txBody>
          <a:bodyPr/>
          <a:lstStyle/>
          <a:p>
            <a:r>
              <a:rPr lang="en-US" dirty="0"/>
              <a:t>Highest level: </a:t>
            </a:r>
            <a:r>
              <a:rPr lang="en-US" dirty="0" err="1"/>
              <a:t>do_check</a:t>
            </a:r>
            <a:r>
              <a:rPr lang="en-US" dirty="0"/>
              <a:t> (8616-8937)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3C8A-AE2B-4C62-8A81-08652AEF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14381" cy="4195481"/>
          </a:xfrm>
        </p:spPr>
        <p:txBody>
          <a:bodyPr/>
          <a:lstStyle/>
          <a:p>
            <a:r>
              <a:rPr lang="en-US" dirty="0"/>
              <a:t>Delegates instructions to more specific check methods</a:t>
            </a:r>
          </a:p>
          <a:p>
            <a:endParaRPr lang="en-US" dirty="0"/>
          </a:p>
          <a:p>
            <a:r>
              <a:rPr lang="en-US" dirty="0"/>
              <a:t>In this case, delegates BPF_ADD (an ALU instruction) to </a:t>
            </a:r>
            <a:r>
              <a:rPr lang="en-US" dirty="0" err="1"/>
              <a:t>check_alu_op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003DA-97B6-498F-8674-B1ABD127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657600"/>
            <a:ext cx="7686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CAA-D93C-4C62-B07C-4ACE9CF8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 err="1"/>
              <a:t>check_alu_op</a:t>
            </a:r>
            <a:r>
              <a:rPr lang="en-US" dirty="0"/>
              <a:t> (6000-6159)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E633-9E73-49EE-A3A2-3D37BCEA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548093"/>
            <a:ext cx="10688638" cy="4043081"/>
          </a:xfrm>
        </p:spPr>
        <p:txBody>
          <a:bodyPr/>
          <a:lstStyle/>
          <a:p>
            <a:r>
              <a:rPr lang="en-US" dirty="0"/>
              <a:t>High level sorts and does some bound checks for ALU operations</a:t>
            </a:r>
          </a:p>
          <a:p>
            <a:r>
              <a:rPr lang="en-US" dirty="0"/>
              <a:t>BPF_ADD is included in the ‘else’ in L6111</a:t>
            </a:r>
          </a:p>
          <a:p>
            <a:r>
              <a:rPr lang="en-US" dirty="0"/>
              <a:t>Does a few explicit checks on the </a:t>
            </a:r>
            <a:r>
              <a:rPr lang="en-US" dirty="0" err="1"/>
              <a:t>imm</a:t>
            </a:r>
            <a:r>
              <a:rPr lang="en-US" dirty="0"/>
              <a:t>, off, and </a:t>
            </a:r>
            <a:r>
              <a:rPr lang="en-US" dirty="0" err="1"/>
              <a:t>src_reg</a:t>
            </a:r>
            <a:r>
              <a:rPr lang="en-US" dirty="0"/>
              <a:t> fields</a:t>
            </a:r>
          </a:p>
          <a:p>
            <a:r>
              <a:rPr lang="en-US" dirty="0"/>
              <a:t>Uses two </a:t>
            </a:r>
            <a:r>
              <a:rPr lang="en-US" dirty="0" err="1"/>
              <a:t>submethods</a:t>
            </a:r>
            <a:r>
              <a:rPr lang="en-US" dirty="0"/>
              <a:t>: </a:t>
            </a:r>
            <a:r>
              <a:rPr lang="en-US" dirty="0" err="1"/>
              <a:t>check_reg_arg</a:t>
            </a:r>
            <a:r>
              <a:rPr lang="en-US" dirty="0"/>
              <a:t> and </a:t>
            </a:r>
            <a:r>
              <a:rPr lang="en-US" dirty="0" err="1"/>
              <a:t>adjust_reg_min_max_vals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F0328-4CAD-4C82-9D41-A6A24F9D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1" y="3294006"/>
            <a:ext cx="8417320" cy="33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90E8-4C54-40F8-ACCD-6F0E5D1E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422"/>
          </a:xfrm>
        </p:spPr>
        <p:txBody>
          <a:bodyPr/>
          <a:lstStyle/>
          <a:p>
            <a:r>
              <a:rPr lang="en-US" dirty="0" err="1"/>
              <a:t>check_reg_arg</a:t>
            </a:r>
            <a:r>
              <a:rPr lang="en-US" dirty="0"/>
              <a:t> (1669-1712)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6371-70BB-4B12-BE1F-22D8C976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Checks whether a use of a register is appropriate</a:t>
            </a:r>
          </a:p>
          <a:p>
            <a:r>
              <a:rPr lang="en-US" dirty="0"/>
              <a:t>Goes through a number of checks</a:t>
            </a:r>
          </a:p>
          <a:p>
            <a:r>
              <a:rPr lang="en-US" dirty="0"/>
              <a:t>The goal of the checks is more or less clear</a:t>
            </a:r>
          </a:p>
          <a:p>
            <a:r>
              <a:rPr lang="en-US" dirty="0"/>
              <a:t>Handwaving </a:t>
            </a:r>
            <a:r>
              <a:rPr lang="en-US" dirty="0" err="1"/>
              <a:t>mark_insn_zext</a:t>
            </a:r>
            <a:r>
              <a:rPr lang="en-US" dirty="0"/>
              <a:t>, </a:t>
            </a:r>
            <a:r>
              <a:rPr lang="en-US" dirty="0" err="1"/>
              <a:t>mark_reg_read</a:t>
            </a:r>
            <a:r>
              <a:rPr lang="en-US" dirty="0"/>
              <a:t>, </a:t>
            </a:r>
            <a:r>
              <a:rPr lang="en-US" dirty="0" err="1"/>
              <a:t>mark_reg_unknown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D22D-2D79-45BE-B847-B931A7FA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83" y="3097226"/>
            <a:ext cx="8373359" cy="3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072-83B4-4338-A79D-D959460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820663" cy="914443"/>
          </a:xfrm>
        </p:spPr>
        <p:txBody>
          <a:bodyPr/>
          <a:lstStyle/>
          <a:p>
            <a:r>
              <a:rPr lang="en-US" dirty="0" err="1"/>
              <a:t>adjust_reg_min_max_vals</a:t>
            </a:r>
            <a:r>
              <a:rPr lang="en-US" dirty="0"/>
              <a:t> (5924-5997)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5C39-40A3-4962-B994-33E81B5A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70" y="1573524"/>
            <a:ext cx="9898508" cy="4195481"/>
          </a:xfrm>
        </p:spPr>
        <p:txBody>
          <a:bodyPr/>
          <a:lstStyle/>
          <a:p>
            <a:r>
              <a:rPr lang="en-US" dirty="0"/>
              <a:t>The important part of the verification</a:t>
            </a:r>
          </a:p>
          <a:p>
            <a:r>
              <a:rPr lang="en-US" dirty="0"/>
              <a:t>Updates known min and max </a:t>
            </a:r>
            <a:r>
              <a:rPr lang="en-US" dirty="0" err="1"/>
              <a:t>vals</a:t>
            </a:r>
            <a:r>
              <a:rPr lang="en-US" dirty="0"/>
              <a:t> for a register to keep uses safe.</a:t>
            </a:r>
          </a:p>
          <a:p>
            <a:r>
              <a:rPr lang="en-US" dirty="0"/>
              <a:t>Delegates to </a:t>
            </a:r>
            <a:r>
              <a:rPr lang="en-US" dirty="0" err="1"/>
              <a:t>adjust_ptr_min_max_vals</a:t>
            </a:r>
            <a:r>
              <a:rPr lang="en-US" dirty="0"/>
              <a:t> and </a:t>
            </a:r>
            <a:r>
              <a:rPr lang="en-US" dirty="0" err="1"/>
              <a:t>adjust_scalar_min_max_vals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B5346-BA53-4B6C-8D61-3C1FAD04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21" y="2841028"/>
            <a:ext cx="5432810" cy="3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3350-FC22-4EAD-8576-8BD221AD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09" y="452718"/>
            <a:ext cx="10042604" cy="1400530"/>
          </a:xfrm>
        </p:spPr>
        <p:txBody>
          <a:bodyPr/>
          <a:lstStyle/>
          <a:p>
            <a:r>
              <a:rPr lang="en-US" dirty="0" err="1"/>
              <a:t>adjust_ptr_min_max_vals</a:t>
            </a:r>
            <a:r>
              <a:rPr lang="en-US" dirty="0"/>
              <a:t> (5004 – 5242)</a:t>
            </a:r>
            <a:br>
              <a:rPr lang="en-US" dirty="0"/>
            </a:br>
            <a:r>
              <a:rPr lang="en-US" dirty="0"/>
              <a:t>case BPF_ADD: (5082-5136)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9E40-B619-4D51-9D5B-C1E02573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arithmetic on a pointer and scalar for non-BPF_MOV ops</a:t>
            </a:r>
          </a:p>
          <a:p>
            <a:r>
              <a:rPr lang="en-US" dirty="0"/>
              <a:t>Doesn’t really delegate; handles most boundary updates manually</a:t>
            </a:r>
          </a:p>
          <a:p>
            <a:r>
              <a:rPr lang="en-US" dirty="0"/>
              <a:t>Handwaving </a:t>
            </a:r>
            <a:r>
              <a:rPr lang="en-US" dirty="0" err="1"/>
              <a:t>check_reg_sane_offset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E5A3-89E0-4C8D-8153-DFA5CC79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55" y="3429000"/>
            <a:ext cx="8244098" cy="31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8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F68A-EE29-498D-B328-F9578492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75264" cy="1400530"/>
          </a:xfrm>
        </p:spPr>
        <p:txBody>
          <a:bodyPr/>
          <a:lstStyle/>
          <a:p>
            <a:r>
              <a:rPr lang="en-US" dirty="0" err="1"/>
              <a:t>adjust_scalar_min_max_vals</a:t>
            </a:r>
            <a:r>
              <a:rPr lang="en-US" dirty="0"/>
              <a:t> (5760-5919)</a:t>
            </a:r>
            <a:br>
              <a:rPr lang="en-US" dirty="0"/>
            </a:br>
            <a:r>
              <a:rPr lang="en-US" dirty="0"/>
              <a:t>case BPF_ADD: (5832-5841)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287D-ECD0-49FD-98AC-5CFFCB78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42782"/>
          </a:xfrm>
        </p:spPr>
        <p:txBody>
          <a:bodyPr/>
          <a:lstStyle/>
          <a:p>
            <a:r>
              <a:rPr lang="en-US" dirty="0"/>
              <a:t>Does additional checks on 32-bit instructions, but otherwise assumes 64-bit instructions</a:t>
            </a:r>
          </a:p>
          <a:p>
            <a:r>
              <a:rPr lang="en-US" dirty="0"/>
              <a:t>Important part of the code is a switch that delegates to the appropriate </a:t>
            </a:r>
            <a:r>
              <a:rPr lang="en-US" dirty="0" err="1"/>
              <a:t>scalar_min_max</a:t>
            </a:r>
            <a:r>
              <a:rPr lang="en-US" dirty="0"/>
              <a:t>_[op]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7098D-7262-48A2-99D7-5BF24A0D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592965"/>
            <a:ext cx="6681716" cy="31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9B5-57DF-4FD6-8B8B-55DD3A1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scalar32_min_max_add (5244-5268)</a:t>
            </a:r>
            <a:br>
              <a:rPr lang="en-US" dirty="0"/>
            </a:br>
            <a:r>
              <a:rPr lang="en-US" dirty="0" err="1"/>
              <a:t>scalar_min_max_add</a:t>
            </a:r>
            <a:r>
              <a:rPr lang="en-US" dirty="0"/>
              <a:t> (5270-5294)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4F1C-78A7-40D3-9226-A8C9299E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004607"/>
          </a:xfrm>
        </p:spPr>
        <p:txBody>
          <a:bodyPr/>
          <a:lstStyle/>
          <a:p>
            <a:r>
              <a:rPr lang="en-US" dirty="0"/>
              <a:t>Basically the lowest level. No function calls.</a:t>
            </a:r>
          </a:p>
          <a:p>
            <a:r>
              <a:rPr lang="en-US" dirty="0"/>
              <a:t>Sets the register’s new signed and unsigned min/max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A98FB-3C43-4968-82FB-B386AB28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7" y="2976281"/>
            <a:ext cx="5814780" cy="36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9BFC-792B-4212-A343-DCCDAE5D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CD5D-835A-480B-8BC5-1CBD2F17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functions are also called in various methods like </a:t>
            </a:r>
            <a:r>
              <a:rPr lang="en-US" dirty="0" err="1"/>
              <a:t>adjust_scalar_min_max_vals</a:t>
            </a:r>
            <a:r>
              <a:rPr lang="en-US" dirty="0"/>
              <a:t> and </a:t>
            </a:r>
            <a:r>
              <a:rPr lang="en-US" dirty="0" err="1"/>
              <a:t>adjust_ptr_min_max_vals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zext_32_to_64 </a:t>
            </a:r>
            <a:r>
              <a:rPr lang="en-US" i="1" dirty="0"/>
              <a:t>(zero extend a 32 bit number to a 64 bit number)</a:t>
            </a:r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update_reg_bounds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reg_deduce_bounds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reg_bound_offset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1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Tracing BPF_ADD</vt:lpstr>
      <vt:lpstr>Highest level: do_check (8616-8937)</vt:lpstr>
      <vt:lpstr>check_alu_op (6000-6159)</vt:lpstr>
      <vt:lpstr>check_reg_arg (1669-1712)</vt:lpstr>
      <vt:lpstr>adjust_reg_min_max_vals (5924-5997)</vt:lpstr>
      <vt:lpstr>adjust_ptr_min_max_vals (5004 – 5242) case BPF_ADD: (5082-5136)</vt:lpstr>
      <vt:lpstr>adjust_scalar_min_max_vals (5760-5919) case BPF_ADD: (5832-5841)</vt:lpstr>
      <vt:lpstr>scalar32_min_max_add (5244-5268) scalar_min_max_add (5270-5294)</vt:lpstr>
      <vt:lpstr>Other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BPF_ADD</dc:title>
  <dc:creator>Sammy Berger</dc:creator>
  <cp:lastModifiedBy>Sammy Berger</cp:lastModifiedBy>
  <cp:revision>12</cp:revision>
  <dcterms:created xsi:type="dcterms:W3CDTF">2020-07-20T02:14:32Z</dcterms:created>
  <dcterms:modified xsi:type="dcterms:W3CDTF">2020-07-20T17:52:15Z</dcterms:modified>
</cp:coreProperties>
</file>