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3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6C55-668B-4EDF-9EA4-3AA8AD6B62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5835-AD78-4762-A2FA-C79B5D15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4" y="-511269"/>
            <a:ext cx="16030700" cy="865066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ContrastingRightFacing"/>
            <a:lightRig rig="threePt" dir="t"/>
          </a:scene3d>
          <a:sp3d contourW="6350" prstMaterial="matte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93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1" y="500342"/>
            <a:ext cx="11519153" cy="46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8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Cork, Joshua</dc:creator>
  <cp:lastModifiedBy>Cork, Joshua</cp:lastModifiedBy>
  <cp:revision>4</cp:revision>
  <dcterms:created xsi:type="dcterms:W3CDTF">2014-10-14T15:48:52Z</dcterms:created>
  <dcterms:modified xsi:type="dcterms:W3CDTF">2014-10-14T21:05:32Z</dcterms:modified>
</cp:coreProperties>
</file>