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b4a0184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b4a0184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4a0184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4a0184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4a0184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b4a0184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GySfJYWD0Uwu1OFVRsccKUMzYcrqX8le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Email Threat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 Cox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</a:t>
            </a:r>
            <a:r>
              <a:rPr lang="en"/>
              <a:t>Background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Why I Chose This 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Chose this project because phishing is one of the most common cybersecurity threats, and detecting it efficiently is essential. </a:t>
            </a:r>
            <a:endParaRPr b="1" sz="1800"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Research Steps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Investigated common phishing tactics and email patterns (e.g., misleading senders, suspicious links).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Explored Python libraries (IMAP, email parsing) to analyze email content.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Developed a script to detect phishing emails using keywords and sender patterns</a:t>
            </a:r>
            <a:r>
              <a:rPr lang="en" sz="1800"/>
              <a:t>.</a:t>
            </a: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this Project 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Imap(</a:t>
            </a:r>
            <a:r>
              <a:rPr lang="en" sz="1700">
                <a:solidFill>
                  <a:schemeClr val="lt1"/>
                </a:solidFill>
                <a:highlight>
                  <a:schemeClr val="dk1"/>
                </a:highlight>
              </a:rPr>
              <a:t>Internet Messaging Access </a:t>
            </a:r>
            <a:r>
              <a:rPr lang="en" sz="1700">
                <a:solidFill>
                  <a:schemeClr val="lt1"/>
                </a:solidFill>
                <a:highlight>
                  <a:schemeClr val="dk1"/>
                </a:highlight>
              </a:rPr>
              <a:t>Protocol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Crontab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Gophish(failed)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Nano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Project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57200" y="1124775"/>
            <a:ext cx="44148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700"/>
              <a:t>Automated Phishing Detection</a:t>
            </a:r>
            <a:r>
              <a:rPr lang="en" sz="1700"/>
              <a:t>: Using IMAP with a Python script to identify phishing emails (originally planned to use GoPhish)</a:t>
            </a:r>
            <a:br>
              <a:rPr lang="en" sz="1700"/>
            </a:br>
            <a:endParaRPr sz="17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700"/>
              <a:t>Scheduled Scans</a:t>
            </a:r>
            <a:r>
              <a:rPr lang="en" sz="1700"/>
              <a:t>: Crontab runs the script daily at 11:45 AM</a:t>
            </a:r>
            <a:br>
              <a:rPr lang="en" sz="1700"/>
            </a:br>
            <a:endParaRPr sz="17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700"/>
              <a:t>Detection Focus</a:t>
            </a:r>
            <a:r>
              <a:rPr lang="en" sz="1700"/>
              <a:t>: Identifying common phishing tactics, including suspicious keywords and links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-3060" l="0" r="0" t="3060"/>
          <a:stretch/>
        </p:blipFill>
        <p:spPr>
          <a:xfrm>
            <a:off x="5211250" y="2571750"/>
            <a:ext cx="3722250" cy="20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575" y="844300"/>
            <a:ext cx="1847925" cy="20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250" y="831100"/>
            <a:ext cx="1874325" cy="2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Show Sent emails</a:t>
            </a:r>
            <a:r>
              <a:rPr lang="en" sz="1600"/>
              <a:t>: Display both regular and phishing emails on gmail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Show the Python Script</a:t>
            </a:r>
            <a:r>
              <a:rPr lang="en" sz="1600"/>
              <a:t>: Open the nano file that contains the python script.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Run the Python Script</a:t>
            </a:r>
            <a:r>
              <a:rPr lang="en" sz="1600"/>
              <a:t>: Demonstrate how to run the python script using Python3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 u="sng"/>
              <a:t>Set up Crontab:</a:t>
            </a:r>
            <a:r>
              <a:rPr lang="en" sz="1600"/>
              <a:t> </a:t>
            </a:r>
            <a:r>
              <a:rPr lang="en" sz="1700"/>
              <a:t>After the script is complete, run crontab -e and show the cron expression that schedules the script to run daily at 11:45 AM</a:t>
            </a:r>
            <a:endParaRPr sz="17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be Demonstrated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96050" y="430872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Walkthrough </a:t>
            </a:r>
            <a:endParaRPr/>
          </a:p>
        </p:txBody>
      </p:sp>
      <p:pic>
        <p:nvPicPr>
          <p:cNvPr id="94" name="Google Shape;94;p18" title="Walkthroug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25" y="304800"/>
            <a:ext cx="7363541" cy="4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Success/Failures of the Attack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3867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Failures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GoPhish failed due to restrictions on SMTP traffic by Gmail and Outlook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Us of VM, made it more problematic with Gophish.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"No handshake made" error and prevented the phishing campaign from working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664075" y="1151675"/>
            <a:ext cx="39552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Successes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IMAP and Python script functioned as intended.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script successfully scanned the inbox and detected potential phishing attacks.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Crontab scheduling was set up without errors and ran as expected.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75"/>
            <a:ext cx="8307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Minimal Resource Investment</a:t>
            </a:r>
            <a:r>
              <a:rPr lang="en" sz="1800"/>
              <a:t>: Automated system that reduces manual labor and allows teams to focus on higher-priority security tasks.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Scalable</a:t>
            </a:r>
            <a:r>
              <a:rPr lang="en" sz="1800"/>
              <a:t>: Easily adaptable to larger systems, with more time, </a:t>
            </a:r>
            <a:r>
              <a:rPr lang="en" sz="1800"/>
              <a:t>knowledge</a:t>
            </a:r>
            <a:r>
              <a:rPr lang="en" sz="1800"/>
              <a:t> and </a:t>
            </a:r>
            <a:r>
              <a:rPr lang="en" sz="1800"/>
              <a:t>resources.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Cost-Effective</a:t>
            </a:r>
            <a:r>
              <a:rPr lang="en" sz="1800"/>
              <a:t>: A lower-cost solution to enhance phishing detection without investing in expensive tools.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Training Opportunities</a:t>
            </a:r>
            <a:r>
              <a:rPr lang="en" sz="1800"/>
              <a:t>: Security teams can use the data gathered from the script to run training sessions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282125" y="2055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