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16" autoAdjust="0"/>
  </p:normalViewPr>
  <p:slideViewPr>
    <p:cSldViewPr snapToGrid="0">
      <p:cViewPr varScale="1">
        <p:scale>
          <a:sx n="90" d="100"/>
          <a:sy n="90" d="100"/>
        </p:scale>
        <p:origin x="22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1070" b="1" dirty="0"/>
              <a:t>Current pricing strategy is looking at the their competitors’ average price and charge slightly above that price. This strategy has its flaws as it doesn’t inform the business which facilities are most important. Goal is to implement more data-driven business strategy and how to choose a better value for their ticket price.  How to increase revenue for the resort?</a:t>
            </a:r>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1071" b="1" dirty="0"/>
              <a:t>Success for this project = aligning on a detailed pricing strategy plan to achieve a revenue target for Big mountain ski resort. </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IMPROVE PRICING STRATEGY</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dirty="0"/>
              <a:t>&gt;</a:t>
            </a:r>
          </a:p>
          <a:p>
            <a:pPr marL="0" marR="0" lvl="0" indent="0" algn="l" rtl="0">
              <a:lnSpc>
                <a:spcPct val="100000"/>
              </a:lnSpc>
              <a:spcBef>
                <a:spcPts val="0"/>
              </a:spcBef>
              <a:spcAft>
                <a:spcPts val="0"/>
              </a:spcAft>
              <a:buNone/>
            </a:pPr>
            <a:endParaRPr lang="en-AU" sz="1071" b="1" dirty="0"/>
          </a:p>
          <a:p>
            <a:pPr marL="0" marR="0" lvl="0" indent="0" algn="l" rtl="0">
              <a:lnSpc>
                <a:spcPct val="100000"/>
              </a:lnSpc>
              <a:spcBef>
                <a:spcPts val="0"/>
              </a:spcBef>
              <a:spcAft>
                <a:spcPts val="0"/>
              </a:spcAft>
              <a:buNone/>
            </a:pPr>
            <a:r>
              <a:rPr lang="en-AU" sz="1071" b="1" dirty="0"/>
              <a:t>Improving pricing strategy for big mountain ski resort help determine optimal ticket pricing.</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 </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dirty="0"/>
              <a:t>Not enough money in budget, inability to execute on business plan/initiative</a:t>
            </a: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1070" b="1" dirty="0"/>
          </a:p>
          <a:p>
            <a:pPr marL="0" marR="0" lvl="0" indent="0" algn="l" rtl="0">
              <a:lnSpc>
                <a:spcPct val="100000"/>
              </a:lnSpc>
              <a:spcBef>
                <a:spcPts val="0"/>
              </a:spcBef>
              <a:spcAft>
                <a:spcPts val="0"/>
              </a:spcAft>
              <a:buNone/>
            </a:pPr>
            <a:endParaRPr lang="en-US"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Effectiveness of current strategy, ticket sales before </a:t>
            </a:r>
            <a:r>
              <a:rPr lang="en-AU" sz="1070" b="1" dirty="0"/>
              <a:t>&amp; after implementation </a:t>
            </a:r>
            <a:r>
              <a:rPr lang="en-AU" sz="1070" b="1"/>
              <a:t>of plan</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71" b="1" dirty="0"/>
              <a:t>CEO, owners of big mountain ski resort.</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big mountain ski resort improve revenues by 10% </a:t>
            </a:r>
            <a:r>
              <a:rPr lang="en-AU" sz="1400" b="1" i="0" u="none" strike="noStrike" cap="none">
                <a:solidFill>
                  <a:srgbClr val="000000"/>
                </a:solidFill>
                <a:latin typeface="Arial"/>
                <a:ea typeface="Arial"/>
                <a:cs typeface="Arial"/>
                <a:sym typeface="Arial"/>
              </a:rPr>
              <a:t>in the next year?</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611</Words>
  <Application>Microsoft Office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Josh Zhu</cp:lastModifiedBy>
  <cp:revision>9</cp:revision>
  <dcterms:modified xsi:type="dcterms:W3CDTF">2021-10-31T15:55:59Z</dcterms:modified>
</cp:coreProperties>
</file>