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0908" y="160118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sz="1070" b="1" dirty="0"/>
              <a:t>There’s been a sharp increase in failures during sensor testing for </a:t>
            </a:r>
            <a:r>
              <a:rPr lang="en-US" sz="1070" b="1" dirty="0" err="1"/>
              <a:t>InSense</a:t>
            </a:r>
            <a:r>
              <a:rPr lang="en-US" sz="1070" b="1" dirty="0"/>
              <a:t> that showed up in the March </a:t>
            </a: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r>
              <a:rPr lang="en-US" sz="1070" b="1" dirty="0"/>
              <a:t>The company needs to know which manufacturer to shutdown or parts supplier to stop buying from in order to get the failure rate back down below 5%</a:t>
            </a: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1" b="1" dirty="0"/>
              <a:t>Detecting the possible causes or factors for the failures.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1" b="1" dirty="0"/>
              <a:t>Lowering failure rate from 15% to 1-2% which is normal.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4"/>
            <a:ext cx="4324418" cy="119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data from Cert</a:t>
            </a:r>
            <a:r>
              <a:rPr lang="en-AU" sz="1071" b="1" dirty="0"/>
              <a:t>, specifically focusing on </a:t>
            </a:r>
            <a:r>
              <a:rPr lang="en-AU" sz="1071" b="1" dirty="0" err="1"/>
              <a:t>analyzing</a:t>
            </a:r>
            <a:r>
              <a:rPr lang="en-AU" sz="1071" b="1" dirty="0"/>
              <a:t> which drives failed. </a:t>
            </a:r>
            <a:r>
              <a:rPr lang="en-US" sz="1071" b="1" dirty="0"/>
              <a:t>The data covers manufacturing dates going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back two quarters with dated results for testing. Additionally, you can connect the parts suppliers and manufacturer to each </a:t>
            </a:r>
            <a:r>
              <a:rPr lang="en-US" sz="1071" b="1" dirty="0" err="1"/>
              <a:t>InSense</a:t>
            </a:r>
            <a:r>
              <a:rPr lang="en-US" sz="1071" b="1" dirty="0"/>
              <a:t> sensor and whether it failed on testing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Lacking the sufficient technical expertise to determine root cause for failures. </a:t>
            </a:r>
            <a:endParaRPr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data from Cert</a:t>
            </a:r>
            <a:r>
              <a:rPr lang="en-US" sz="1071" b="1" dirty="0"/>
              <a:t>, specifically focusing on analyzing which drives failed. The data covers manufacturing dates going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back two quarters with dated results for testing. Additionally, you can connect the parts suppliers and manufacturer to each </a:t>
            </a:r>
            <a:r>
              <a:rPr lang="en-US" sz="1071" b="1" dirty="0" err="1"/>
              <a:t>InSense</a:t>
            </a:r>
            <a:r>
              <a:rPr lang="en-US" sz="1071" b="1" dirty="0"/>
              <a:t> sensor and whether it failed on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99449" y="3394910"/>
            <a:ext cx="4324418" cy="16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r>
              <a:rPr lang="en-US" sz="1070" b="1" dirty="0" err="1"/>
              <a:t>Stakerholders</a:t>
            </a:r>
            <a:r>
              <a:rPr lang="en-US" sz="1070" b="1" dirty="0"/>
              <a:t> involved listed as follows: </a:t>
            </a:r>
          </a:p>
          <a:p>
            <a:pPr marL="228600" indent="-228600"/>
            <a:r>
              <a:rPr lang="en-US" sz="1071" b="1" dirty="0"/>
              <a:t>Tony R. Abraham, </a:t>
            </a:r>
            <a:r>
              <a:rPr lang="en-US" sz="1071" b="1" dirty="0" err="1"/>
              <a:t>Insense</a:t>
            </a:r>
            <a:r>
              <a:rPr lang="en-US" sz="1071" b="1" dirty="0"/>
              <a:t> VP</a:t>
            </a:r>
          </a:p>
          <a:p>
            <a:pPr marL="228600" indent="-228600"/>
            <a:r>
              <a:rPr lang="en-US" sz="1071" b="1" dirty="0"/>
              <a:t>Vince </a:t>
            </a:r>
            <a:r>
              <a:rPr lang="en-US" sz="1071" b="1" dirty="0" err="1"/>
              <a:t>Maccano</a:t>
            </a:r>
            <a:r>
              <a:rPr lang="en-US" sz="1071" b="1" dirty="0"/>
              <a:t>, head of data science</a:t>
            </a:r>
            <a:endParaRPr lang="en-AU" sz="1071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576</Words>
  <Application>Microsoft Office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Josh Zhu</cp:lastModifiedBy>
  <cp:revision>5</cp:revision>
  <dcterms:modified xsi:type="dcterms:W3CDTF">2021-05-11T00:03:34Z</dcterms:modified>
</cp:coreProperties>
</file>