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0908" y="1601182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marL="228600" indent="-228600">
              <a:buFont typeface="Arial"/>
              <a:buAutoNum type="arabicPeriod"/>
            </a:pPr>
            <a:r>
              <a:rPr lang="en-AU" sz="1071" b="1" dirty="0"/>
              <a:t>Need to reduce maintenance costs for the company</a:t>
            </a:r>
          </a:p>
          <a:p>
            <a:pPr marL="228600" indent="-228600">
              <a:buFont typeface="Arial"/>
              <a:buAutoNum type="arabicPeriod"/>
            </a:pPr>
            <a:r>
              <a:rPr lang="en-AU" sz="1071" b="1" dirty="0"/>
              <a:t>Need to reduce operating costs (primarily for ore crushers) until they are back to acceptable levels</a:t>
            </a:r>
          </a:p>
          <a:p>
            <a:pPr marL="228600" indent="-228600">
              <a:buFont typeface="Arial"/>
              <a:buAutoNum type="arabicPeriod"/>
            </a:pPr>
            <a:r>
              <a:rPr lang="en-AU" sz="1071" b="1" dirty="0"/>
              <a:t>Profit margins are shrinking and this is cutting too close for comfort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1" b="1" dirty="0"/>
              <a:t>If we can cut costs by 20% year over year with regard to ore crusher maintenance, then we will have succeeded in our goal.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4"/>
            <a:ext cx="4324418" cy="119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1" b="1" dirty="0"/>
              <a:t>Cost reduction, operating lean, minimizing operating expenses, preserving and maximizing the efficiency of our budget as much as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Pushback from reliability engineering team – can’t cut more than recommended OEM limit of </a:t>
            </a:r>
            <a:r>
              <a:rPr lang="en-US" sz="1070" b="1" dirty="0"/>
              <a:t>one maintenance event at every 50,000 tons of iron ore processed. </a:t>
            </a:r>
            <a:endParaRPr sz="1070" b="1" dirty="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Font typeface="Arial"/>
              <a:buNone/>
            </a:pPr>
            <a:r>
              <a:rPr lang="en-US" sz="1071" b="1" dirty="0"/>
              <a:t>1. Data Historian - This includes information on how many </a:t>
            </a:r>
            <a:r>
              <a:rPr lang="en-US" sz="1071" b="1" dirty="0" err="1"/>
              <a:t>tonnes</a:t>
            </a:r>
            <a:r>
              <a:rPr lang="en-US" sz="1071" b="1" dirty="0"/>
              <a:t> of Iron Ore we have processed with the ore crushers. </a:t>
            </a:r>
          </a:p>
          <a:p>
            <a:pPr marL="228600" indent="-228600">
              <a:buFont typeface="Arial"/>
              <a:buNone/>
            </a:pPr>
            <a:r>
              <a:rPr lang="en-US" sz="1071" b="1" dirty="0"/>
              <a:t>2. Ellipse - This includes information on the old work orders that used to be raised for our equipment, before our upgrade to SAP. </a:t>
            </a:r>
          </a:p>
          <a:p>
            <a:pPr marL="228600" indent="-228600">
              <a:buFont typeface="Arial"/>
              <a:buNone/>
            </a:pPr>
            <a:r>
              <a:rPr lang="en-US" sz="1071" b="1" dirty="0"/>
              <a:t>3. SAP - This is the most up-to-date information source on our equipment logs and work order requests that have been raised for maintenance work for our ore crushers and other pieces of equipment </a:t>
            </a:r>
            <a:endParaRPr lang="en-AU" sz="1071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99449" y="3394910"/>
            <a:ext cx="4324418" cy="16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dirty="0"/>
          </a:p>
          <a:p>
            <a:r>
              <a:rPr lang="en-US" sz="1070" b="1" dirty="0"/>
              <a:t>Initial stakeholders we are going to have involve will be the following: Chanel Adams – Reliability Engineer, Jonas Richards – Asset Integrity Manager, Bruce Banner – Maintenance SME, Jane </a:t>
            </a:r>
            <a:r>
              <a:rPr lang="en-US" sz="1070" b="1" dirty="0" err="1"/>
              <a:t>Steere</a:t>
            </a:r>
            <a:r>
              <a:rPr lang="en-US" sz="1070" b="1" dirty="0"/>
              <a:t> - Principal Maintenance, Fargo Williams – Change Manager, Tara Starr - Maintenance SME </a:t>
            </a:r>
            <a:endParaRPr lang="en-AU" sz="107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656</Words>
  <Application>Microsoft Office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Josh Zhu</cp:lastModifiedBy>
  <cp:revision>3</cp:revision>
  <dcterms:modified xsi:type="dcterms:W3CDTF">2021-05-10T23:48:55Z</dcterms:modified>
</cp:coreProperties>
</file>