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Lessons from the Motorola 68000 assembly language by </a:t>
            </a:r>
            <a:r>
              <a:rPr lang="en-US" i="1" dirty="0" smtClean="0"/>
              <a:t>Josh Desmond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work?: Memory</a:t>
            </a:r>
            <a:endParaRPr lang="en-US" dirty="0"/>
          </a:p>
        </p:txBody>
      </p:sp>
      <p:pic>
        <p:nvPicPr>
          <p:cNvPr id="4" name="Content Placeholder 3" descr="Annotated 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160462"/>
            <a:ext cx="7848600" cy="5567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Commentary +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end- 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Motorola 68000 is a CPU introduced in 1979.</a:t>
            </a:r>
          </a:p>
          <a:p>
            <a:r>
              <a:rPr lang="en-US" dirty="0" smtClean="0"/>
              <a:t>It is still in use by the Ti-89 calculators.</a:t>
            </a:r>
          </a:p>
          <a:p>
            <a:r>
              <a:rPr lang="en-US" dirty="0" smtClean="0"/>
              <a:t>My project was a “physics simulation” written in the language of the M68.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Itinerary: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language</a:t>
            </a:r>
          </a:p>
          <a:p>
            <a:r>
              <a:rPr lang="en-US" dirty="0" smtClean="0"/>
              <a:t>Design an algorithm/Plan a project</a:t>
            </a:r>
          </a:p>
          <a:p>
            <a:r>
              <a:rPr lang="en-US" dirty="0" smtClean="0"/>
              <a:t>Write the code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Learning the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724400" y="1600200"/>
          <a:ext cx="3297079" cy="4267200"/>
        </p:xfrm>
        <a:graphic>
          <a:graphicData uri="http://schemas.openxmlformats.org/presentationml/2006/ole">
            <p:oleObj spid="_x0000_s1026" name="Acrobat Document" r:id="rId3" imgW="5830114" imgH="7542857" progId="AcroExch.Document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1752600"/>
            <a:ext cx="3155800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Dissect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Write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Read the manual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Write a flowchart</a:t>
            </a:r>
          </a:p>
          <a:p>
            <a:r>
              <a:rPr lang="en-US" dirty="0" smtClean="0"/>
              <a:t>Code the program</a:t>
            </a:r>
          </a:p>
          <a:p>
            <a:r>
              <a:rPr lang="en-US" dirty="0" smtClean="0"/>
              <a:t>Expand the program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29200" y="1828800"/>
          <a:ext cx="3140075" cy="4064000"/>
        </p:xfrm>
        <a:graphic>
          <a:graphicData uri="http://schemas.openxmlformats.org/presentationml/2006/ole">
            <p:oleObj spid="_x0000_s2050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to windows for mouse input and graphics are handled externally</a:t>
            </a:r>
          </a:p>
          <a:p>
            <a:r>
              <a:rPr lang="en-US" dirty="0" smtClean="0"/>
              <a:t>The physics loop deals only with velocity vectors and positions (with collision detection exceptions)</a:t>
            </a:r>
          </a:p>
          <a:p>
            <a:r>
              <a:rPr lang="en-US" dirty="0" smtClean="0"/>
              <a:t>The graphics algorithm works by using length to build a square for each ball, then using an EASy68K directive to draw.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work?: Memory</a:t>
            </a:r>
            <a:endParaRPr lang="en-US" dirty="0"/>
          </a:p>
        </p:txBody>
      </p:sp>
      <p:pic>
        <p:nvPicPr>
          <p:cNvPr id="4" name="Content Placeholder 3" descr="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9640" y="1371599"/>
            <a:ext cx="7246160" cy="5140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Definition:</a:t>
            </a:r>
            <a:endParaRPr lang="en-US" dirty="0"/>
          </a:p>
        </p:txBody>
      </p:sp>
      <p:pic>
        <p:nvPicPr>
          <p:cNvPr id="4" name="Content Placeholder 3" descr="List 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959" y="1676400"/>
            <a:ext cx="8812042" cy="464921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2819400"/>
          </a:xfrm>
        </p:spPr>
        <p:txBody>
          <a:bodyPr numCol="2"/>
          <a:lstStyle/>
          <a:p>
            <a:pPr>
              <a:buNone/>
            </a:pPr>
            <a:r>
              <a:rPr lang="en-US" sz="2500" dirty="0" smtClean="0"/>
              <a:t>length:  0</a:t>
            </a:r>
          </a:p>
          <a:p>
            <a:pPr>
              <a:buNone/>
            </a:pPr>
            <a:r>
              <a:rPr lang="en-US" sz="2500" dirty="0" err="1" smtClean="0"/>
              <a:t>xPos</a:t>
            </a:r>
            <a:r>
              <a:rPr lang="en-US" sz="2500" dirty="0" smtClean="0"/>
              <a:t>: 2</a:t>
            </a:r>
          </a:p>
          <a:p>
            <a:pPr>
              <a:buNone/>
            </a:pPr>
            <a:r>
              <a:rPr lang="en-US" sz="2500" dirty="0" err="1" smtClean="0"/>
              <a:t>yPos</a:t>
            </a:r>
            <a:r>
              <a:rPr lang="en-US" sz="2500" dirty="0" smtClean="0"/>
              <a:t>: 4</a:t>
            </a:r>
          </a:p>
          <a:p>
            <a:pPr>
              <a:buNone/>
            </a:pPr>
            <a:r>
              <a:rPr lang="en-US" sz="2500" dirty="0" err="1" smtClean="0"/>
              <a:t>xVel</a:t>
            </a:r>
            <a:r>
              <a:rPr lang="en-US" sz="2500" dirty="0" smtClean="0"/>
              <a:t>: 6</a:t>
            </a:r>
          </a:p>
          <a:p>
            <a:pPr>
              <a:buNone/>
            </a:pPr>
            <a:r>
              <a:rPr lang="en-US" sz="2500" dirty="0" err="1" smtClean="0"/>
              <a:t>yVel</a:t>
            </a:r>
            <a:r>
              <a:rPr lang="en-US" sz="2500" dirty="0" smtClean="0"/>
              <a:t>: 8</a:t>
            </a:r>
          </a:p>
          <a:p>
            <a:pPr>
              <a:buNone/>
            </a:pPr>
            <a:r>
              <a:rPr lang="en-US" sz="2500" dirty="0" smtClean="0"/>
              <a:t>B_SIZE: 10</a:t>
            </a:r>
          </a:p>
          <a:p>
            <a:pPr>
              <a:buNone/>
            </a:pPr>
            <a:r>
              <a:rPr lang="en-US" sz="2500" dirty="0" smtClean="0"/>
              <a:t>node: 10</a:t>
            </a:r>
          </a:p>
          <a:p>
            <a:pPr>
              <a:buNone/>
            </a:pPr>
            <a:r>
              <a:rPr lang="en-US" sz="2500" dirty="0" smtClean="0"/>
              <a:t>next: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195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Acrobat Document</vt:lpstr>
      <vt:lpstr>Working With Assembly</vt:lpstr>
      <vt:lpstr>What was the project?</vt:lpstr>
      <vt:lpstr>Project Itinerary:</vt:lpstr>
      <vt:lpstr>Learning the Language</vt:lpstr>
      <vt:lpstr>Planning a Program</vt:lpstr>
      <vt:lpstr>How does it work?</vt:lpstr>
      <vt:lpstr>How does it work?: Memory</vt:lpstr>
      <vt:lpstr>Ball Definition:</vt:lpstr>
      <vt:lpstr>Ball Definition:</vt:lpstr>
      <vt:lpstr>How does it work?: Memory</vt:lpstr>
      <vt:lpstr>Commentary + Questions?</vt:lpstr>
      <vt:lpstr>The end- 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Assembly</dc:title>
  <dc:creator>Josh Desmond</dc:creator>
  <cp:lastModifiedBy>Josh Desmond</cp:lastModifiedBy>
  <cp:revision>5</cp:revision>
  <dcterms:created xsi:type="dcterms:W3CDTF">2006-08-16T00:00:00Z</dcterms:created>
  <dcterms:modified xsi:type="dcterms:W3CDTF">2014-05-30T19:49:47Z</dcterms:modified>
</cp:coreProperties>
</file>