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6" r:id="rId4"/>
    <p:sldId id="257" r:id="rId5"/>
    <p:sldId id="258" r:id="rId6"/>
    <p:sldId id="259" r:id="rId7"/>
    <p:sldId id="260" r:id="rId8"/>
    <p:sldId id="262" r:id="rId9"/>
    <p:sldId id="263" r:id="rId10"/>
    <p:sldId id="267" r:id="rId11"/>
    <p:sldId id="264" r:id="rId12"/>
    <p:sldId id="265" r:id="rId13"/>
    <p:sldId id="271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1A7E-B56A-25CD-BD50-11041C9C5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5BE3F-1AE4-5924-6324-F0EEA49A5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66974-BA22-954D-CAC6-78476B30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10AEB-5FA7-D269-965F-EB46A931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226A1-6862-5AA4-E42B-7665AD73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45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05F3-2D12-3032-6EC7-4A05CD72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6AB07-9B66-D4CF-C0C7-899F2976B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3042-B6A3-DB79-4FE9-04376BE7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AF88-39E6-B337-1355-AEC2858D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6404-D98D-F296-202F-360EF870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67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2CD89-EEAC-94E6-1251-A8835E63A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9BA66-0B97-40F4-FA83-399A9AE32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928F7-41F9-9331-CEDA-0697B982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CF7CD-7FA4-EA16-5146-8896BC11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380D5-7B79-0482-44DD-A37A008D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E549-0914-8377-5247-E6ECBFE5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2F95-E912-3E54-D2BD-A85CF3C0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CFEF-0D2A-074A-9465-E6B37C23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57A2C-CFA3-01B7-9F67-C33F0683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46787-A214-888B-AA7A-07147F7E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27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0BBA-2A4D-6A10-7FA5-43BD2B29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78B4C-7069-E09C-88D4-60062904B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1851-BCE6-037A-A308-67E55E4B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272F-FCF8-7F37-2659-541877DC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4897-CD63-D5CE-3675-820710D8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14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F11C-F071-726D-6889-583DA954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199B-E662-4F27-6C54-3B2F90167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F83F4-E31C-270A-E8A8-C7640E6DE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89EF8-B984-1802-4555-AD4058A0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BED6A-69E8-D8CA-885B-66DEA621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6735E-8302-8C44-7098-F0C59051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0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58E1-97B9-3C65-8DB6-6FB0AD89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C451-469B-76C9-7D78-0D42B29B8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4C7EB-1FFF-61C6-071D-D3B90BF9B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AD463-F0FA-E3BF-A820-81FABB205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089B2-AFE3-707B-196E-50DBC74BC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83B09-3911-3F9C-E0B8-9196CAFF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E6AE1-73A2-7FCD-C66B-2FD33E0B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5A21C-E8AA-6884-8C3B-C20E6C03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40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DF5B-32AD-1865-4149-7638F7B7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F0209-7C4A-F150-F46F-7A45D5C2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B095E-734E-5BED-2ECF-A6769FAA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ABAEF-83B3-05DC-D203-5927BCE8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24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1CD94-D249-0475-079A-251A9CFC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A6939-8AF1-2290-B2B4-2C70A7CE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F0C02-9DE5-D0F3-6C7F-0420FCEC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08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C2D6-3F1E-B1CD-B716-F95989ED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4F13-6CAD-6B10-C677-7D9CC07D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85226-5408-289E-D4B5-9F35660B5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5751E-3A9E-31C3-DC5B-C992EE1A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5FC4D-0547-EB9F-4D7B-5FDA26DF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1E1E1-A7E9-49C5-1630-A4BB8477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4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85DF-4840-5CE5-AE61-79E36063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64DC9-E50C-A98D-ACC5-6151F79B4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40E1F-0E4B-07F1-4021-DD13780BF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DE2DA-31F8-6F9A-8819-34F5B78F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2A7E6-DD9C-EF6A-BAD9-C1BE1756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F089C-22FE-543E-E085-9AE9E5DF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07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DD777-15E4-F4B6-5655-DD58A546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DE0F1-0E24-4FCB-6519-6DAE88AE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BDD4-0D5F-7C18-817E-1715E1C72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3658-59C4-4468-8AD9-203567349AEB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34976-5437-7A32-40F2-411227502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3E312-0CC2-0FB4-3BC2-D360A0FBA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reesound.org/people/BloodPixelHero/sounds/61006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B84F-5CAE-923D-5DFE-18275FB6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minute uninterrupted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9C66-2113-E6B5-0FB5-CB51A4C4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19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0300-DD02-F660-154D-C610EB7E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821A-E458-DC8C-7776-D0674DB7C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78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8AE6-558F-197D-AE54-45B2B932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0C11-6827-2232-C59B-338DA1823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590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C11C-B8E0-333A-9ACC-EF4F6ADB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B694-A16E-E56A-383E-ACE68514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OPTIONS MENU PLAYER PREFS to save user settings</a:t>
            </a:r>
          </a:p>
          <a:p>
            <a:r>
              <a:rPr lang="en-GB" dirty="0"/>
              <a:t>SETTING VOLUME</a:t>
            </a:r>
          </a:p>
          <a:p>
            <a:r>
              <a:rPr lang="en-GB" dirty="0"/>
              <a:t>SETTING Quality</a:t>
            </a:r>
          </a:p>
          <a:p>
            <a:r>
              <a:rPr lang="en-GB" dirty="0"/>
              <a:t>Player high score</a:t>
            </a:r>
          </a:p>
        </p:txBody>
      </p:sp>
    </p:spTree>
    <p:extLst>
      <p:ext uri="{BB962C8B-B14F-4D97-AF65-F5344CB8AC3E}">
        <p14:creationId xmlns:p14="http://schemas.microsoft.com/office/powerpoint/2010/main" val="21117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EE49-7C73-3CFB-A67D-E135C9BC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Animation / Particle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33674-A31F-C813-824D-98200621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568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4733-945A-07DC-14DC-48472273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PONGET AR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6F85-227C-ADDD-A754-13957F9AC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406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E156-8E83-B59E-8FD9-BF1902FE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ThatSnakeGame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2BACF-5EA1-DB8D-0EF8-EE687D47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63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F20D-E94F-01A2-1636-976C10E1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32CA0-4C3E-B293-49D8-80CE5554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38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6D41-5AD6-C938-C25A-ADCA8EC24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Elevator Pitch section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78A78-027E-7248-077D-D66C377E8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8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19A46-DBE9-1955-6405-C52C5EED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Libraries / Frameworks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34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930F-4C4B-BE6D-B564-4556470D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Unity Gaming Services |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D1AC-8453-7196-349F-0D84FAFF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1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86F3-7E48-4303-20A5-D08ECA07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Unity Gaming Services | Monetization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E0663-6AA9-48ED-0D41-6430CF4BD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40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1C4B-1D8A-071F-8B57-E074A241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090B-D189-B934-01D3-68F7DBE67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70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7F44-8728-45C9-95B4-A8D3EA36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Device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E5F1-3BF7-E497-D3DB-62CDB440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Touch Screen</a:t>
            </a:r>
          </a:p>
          <a:p>
            <a:r>
              <a:rPr lang="en-GB" dirty="0"/>
              <a:t>Camera XR</a:t>
            </a:r>
          </a:p>
          <a:p>
            <a:r>
              <a:rPr lang="en-GB" dirty="0"/>
              <a:t>Accelerometer movement</a:t>
            </a:r>
          </a:p>
          <a:p>
            <a:r>
              <a:rPr lang="en-GB"/>
              <a:t>Speakers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17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185A-BADB-E76B-3D0B-30C6F43A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Sound -</a:t>
            </a:r>
            <a:r>
              <a:rPr lang="en-GB" dirty="0" err="1"/>
              <a:t>Fmod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5EAE8-82A6-01BE-EC08-DAAA25F58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code</a:t>
            </a:r>
          </a:p>
          <a:p>
            <a:pPr lvl="1"/>
            <a:r>
              <a:rPr lang="en-GB" dirty="0"/>
              <a:t>Audio between levels saved using </a:t>
            </a:r>
            <a:r>
              <a:rPr lang="en-GB" dirty="0" err="1"/>
              <a:t>fmod</a:t>
            </a:r>
            <a:endParaRPr lang="en-GB" dirty="0"/>
          </a:p>
          <a:p>
            <a:pPr lvl="1"/>
            <a:r>
              <a:rPr lang="en-GB" dirty="0"/>
              <a:t>Creating audio in </a:t>
            </a:r>
            <a:r>
              <a:rPr lang="en-GB" dirty="0" err="1"/>
              <a:t>fmod</a:t>
            </a:r>
            <a:endParaRPr lang="en-GB" dirty="0"/>
          </a:p>
          <a:p>
            <a:pPr lvl="1"/>
            <a:r>
              <a:rPr lang="en-GB" dirty="0"/>
              <a:t>Button presses / background sound / all the interacts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Background audio</a:t>
            </a:r>
          </a:p>
          <a:p>
            <a:pPr lvl="1"/>
            <a:r>
              <a:rPr lang="en-GB" dirty="0">
                <a:hlinkClick r:id="rId2"/>
              </a:rPr>
              <a:t>https://freesound.org/people/BloodPixelHero/sounds/610068/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66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101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1 minute uninterrupted gameplay</vt:lpstr>
      <vt:lpstr>Introduction</vt:lpstr>
      <vt:lpstr>Elevator Pitch section</vt:lpstr>
      <vt:lpstr>Libraries / Frameworks</vt:lpstr>
      <vt:lpstr>Unity Gaming Services | Analytics</vt:lpstr>
      <vt:lpstr>Unity Gaming Services | Monetization</vt:lpstr>
      <vt:lpstr>Game Notifications</vt:lpstr>
      <vt:lpstr>Device Sensors</vt:lpstr>
      <vt:lpstr>Sound -Fmod</vt:lpstr>
      <vt:lpstr>Implementation</vt:lpstr>
      <vt:lpstr>Level selector</vt:lpstr>
      <vt:lpstr>User Interface</vt:lpstr>
      <vt:lpstr>Animation / Particle system</vt:lpstr>
      <vt:lpstr>PONGET AR game</vt:lpstr>
      <vt:lpstr>ThatSnakeGame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Jenkins</dc:creator>
  <cp:lastModifiedBy>Joshua Jenkins</cp:lastModifiedBy>
  <cp:revision>19</cp:revision>
  <dcterms:created xsi:type="dcterms:W3CDTF">2022-07-11T11:58:24Z</dcterms:created>
  <dcterms:modified xsi:type="dcterms:W3CDTF">2022-07-16T11:48:41Z</dcterms:modified>
</cp:coreProperties>
</file>