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/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27A4-6A5F-AE1C-2EF0-AF7BEA7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5D8D-71A4-8CAC-19E5-0339437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563C-36B8-FE91-C2B1-EA40A21A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/>
              <a:t>Camera XR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Libraries / Frameworks</vt:lpstr>
      <vt:lpstr>Analytics</vt:lpstr>
      <vt:lpstr>Monetization</vt:lpstr>
      <vt:lpstr>Databases</vt:lpstr>
      <vt:lpstr>Phone sensors</vt:lpstr>
      <vt:lpstr>Device Sensors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1</cp:revision>
  <dcterms:created xsi:type="dcterms:W3CDTF">2022-07-11T11:58:24Z</dcterms:created>
  <dcterms:modified xsi:type="dcterms:W3CDTF">2022-07-11T12:23:58Z</dcterms:modified>
</cp:coreProperties>
</file>