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3A8C-BB55-47FA-8CF8-E8A7B4D0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742B0-F48A-459B-BA79-DD2C1974C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5DE-2E1E-45B9-98DD-4DAEB878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059A-5F7C-4EEF-B162-4A568F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42D1-2407-4B13-BBE9-26D7B0F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CD48-41E8-40C2-987F-215F9A26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0064-5100-4536-81D8-83943157F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BE13-92CB-4CBF-B867-8184BB06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5AB6-A750-448F-B1DD-6BD40666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DD9F-D114-4775-B83A-2AFD44A3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B6C2C-88A2-433F-9C4F-D35D977E9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B4097-40CE-4E66-A5A7-C6854E44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A29A-5B74-4BC6-84C4-2BBE91E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DD4B2-50DD-48FD-B775-5C742CD7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32BE-CB12-4812-B365-ACAFBF85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3484-68FB-4DAD-8861-55AA8C86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010C-1C1A-41CC-A709-8007C21B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67B8-7AC7-4382-82B3-BCCFF7C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2E2E-4B60-47A0-9913-21C22161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F80B-02CD-40E5-8BBE-BAB33905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45-70B8-4290-82BC-904F81E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CA96C-9658-4383-8A97-16411D91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C088-2944-4835-9A4F-9E3AA5F6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499B-FA86-4572-9AB9-3087D8F6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A937-A562-408E-999F-4197A31B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6E84-9C71-4866-A393-B2AB31EB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5E72-8D29-4180-AD8F-6F43C038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2EA7F-F7D3-434F-93F3-49087803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E4D5-7C73-44EC-82CE-9993A8E7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6CC4A-D6F4-4F2E-9766-37F47E70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86F7B-F7D0-407E-92F3-45C17C6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14B2-AD65-4498-B496-F1D32CF0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A0F5-C4D7-4D57-8CD7-5902D3EB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328B-D268-4461-888B-7656DE51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5FFB-B21C-4BB0-8E2D-EFB54107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AE59-173D-457D-B528-E44DD659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29154-A721-418A-A17F-3E08D5B8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84557-1AC4-46F8-9AF2-8C703111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4ED39-2720-4E10-9766-6CAE2C0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6AAE-45BB-4CD3-9FF0-C08DDB06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1A164-3A31-4BE7-9AE3-8944D484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B2842-40BA-4E96-8CF2-5C2CD4B9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34FB-DCAB-456A-9D5B-534F9B46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ECEF4-8721-4038-A046-7326E439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C91F6-C3E9-4030-9214-89A76EB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F43F-693E-465E-AA07-162F1C2D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CBC8-B3F0-41C7-B387-E7A4998C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B7DC-1E88-4511-BC04-B024E8C9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757C-C0E8-476F-AD2D-69102F4E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020D-0D32-4024-AF8D-60F2D864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4F8E-2D26-4E4D-B4F9-D7CB69C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8F39-6D60-4CA7-8301-B6566364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E86-637D-484F-80FE-02AD17BB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3B65-D02B-4267-A258-5DACCF09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F51B-44B1-4EE3-A92B-EB8EF92C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2D6A8-FFCA-4292-8DAC-F97205EE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8D70-4A39-43BC-821F-45745CAF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7385-7937-41C3-A8E9-43408C8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1C540-2F70-4CD5-8C9F-83DE623C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8F32-54B6-4673-B658-FD60276B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DC44-AF42-4574-9E24-B85F91CB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319A-DB29-4040-A424-1A5E3F63CAF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E1B1-5B6B-4812-83F1-BD181950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C04E-2727-4001-8BEF-E70F85056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B7C39-9C42-4D6A-88E8-BD987FAB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-12002"/>
            <a:ext cx="9175319" cy="68700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2025A-A2FF-4F43-B8EB-E59EF7A2320B}"/>
              </a:ext>
            </a:extLst>
          </p:cNvPr>
          <p:cNvCxnSpPr>
            <a:cxnSpLocks/>
          </p:cNvCxnSpPr>
          <p:nvPr/>
        </p:nvCxnSpPr>
        <p:spPr>
          <a:xfrm flipH="1">
            <a:off x="4145871" y="578527"/>
            <a:ext cx="430567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A3642E-3DD9-4388-A53D-375715A5E8AE}"/>
              </a:ext>
            </a:extLst>
          </p:cNvPr>
          <p:cNvCxnSpPr>
            <a:cxnSpLocks/>
          </p:cNvCxnSpPr>
          <p:nvPr/>
        </p:nvCxnSpPr>
        <p:spPr>
          <a:xfrm>
            <a:off x="7297445" y="214543"/>
            <a:ext cx="1154097" cy="3639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13DA3B-7199-44D2-8A3C-E99A4847191B}"/>
              </a:ext>
            </a:extLst>
          </p:cNvPr>
          <p:cNvCxnSpPr>
            <a:cxnSpLocks/>
          </p:cNvCxnSpPr>
          <p:nvPr/>
        </p:nvCxnSpPr>
        <p:spPr>
          <a:xfrm flipV="1">
            <a:off x="2601157" y="214543"/>
            <a:ext cx="2405849" cy="3003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06BAC-0E9D-4636-8E9F-675D4B7038E1}"/>
              </a:ext>
            </a:extLst>
          </p:cNvPr>
          <p:cNvCxnSpPr>
            <a:cxnSpLocks/>
          </p:cNvCxnSpPr>
          <p:nvPr/>
        </p:nvCxnSpPr>
        <p:spPr>
          <a:xfrm flipV="1">
            <a:off x="4273109" y="805073"/>
            <a:ext cx="733897" cy="2602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807B3-1DD8-437C-B0AB-BA7BB54934D5}"/>
              </a:ext>
            </a:extLst>
          </p:cNvPr>
          <p:cNvCxnSpPr>
            <a:cxnSpLocks/>
          </p:cNvCxnSpPr>
          <p:nvPr/>
        </p:nvCxnSpPr>
        <p:spPr>
          <a:xfrm flipH="1">
            <a:off x="4492101" y="1674431"/>
            <a:ext cx="3959441" cy="2173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0BA006-7EB2-45C0-A088-6906562257ED}"/>
              </a:ext>
            </a:extLst>
          </p:cNvPr>
          <p:cNvCxnSpPr>
            <a:cxnSpLocks/>
          </p:cNvCxnSpPr>
          <p:nvPr/>
        </p:nvCxnSpPr>
        <p:spPr>
          <a:xfrm>
            <a:off x="7716175" y="1296307"/>
            <a:ext cx="66434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8E81D5-7B0E-423B-8E96-8ABF0CFC6969}"/>
              </a:ext>
            </a:extLst>
          </p:cNvPr>
          <p:cNvCxnSpPr>
            <a:cxnSpLocks/>
          </p:cNvCxnSpPr>
          <p:nvPr/>
        </p:nvCxnSpPr>
        <p:spPr>
          <a:xfrm>
            <a:off x="4117008" y="660235"/>
            <a:ext cx="0" cy="3918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69277C-FF8E-4E3E-8A96-7AFD0AB8A14A}"/>
              </a:ext>
            </a:extLst>
          </p:cNvPr>
          <p:cNvCxnSpPr>
            <a:cxnSpLocks/>
          </p:cNvCxnSpPr>
          <p:nvPr/>
        </p:nvCxnSpPr>
        <p:spPr>
          <a:xfrm>
            <a:off x="4089625" y="1191911"/>
            <a:ext cx="0" cy="230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18CC00-E463-49DB-9087-209122187ACE}"/>
              </a:ext>
            </a:extLst>
          </p:cNvPr>
          <p:cNvCxnSpPr>
            <a:cxnSpLocks/>
          </p:cNvCxnSpPr>
          <p:nvPr/>
        </p:nvCxnSpPr>
        <p:spPr>
          <a:xfrm flipV="1">
            <a:off x="4398885" y="1253396"/>
            <a:ext cx="733897" cy="2602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9F645B-550E-4C7B-AEEF-FE53D1069ABC}"/>
              </a:ext>
            </a:extLst>
          </p:cNvPr>
          <p:cNvCxnSpPr>
            <a:cxnSpLocks/>
          </p:cNvCxnSpPr>
          <p:nvPr/>
        </p:nvCxnSpPr>
        <p:spPr>
          <a:xfrm>
            <a:off x="4003078" y="2481637"/>
            <a:ext cx="0" cy="6876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EF6AE0-AC26-40DF-B440-0491A0DC8339}"/>
              </a:ext>
            </a:extLst>
          </p:cNvPr>
          <p:cNvCxnSpPr>
            <a:cxnSpLocks/>
          </p:cNvCxnSpPr>
          <p:nvPr/>
        </p:nvCxnSpPr>
        <p:spPr>
          <a:xfrm flipV="1">
            <a:off x="4145871" y="3090250"/>
            <a:ext cx="781236" cy="48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ED126-E82F-4969-9915-2C7E75C86A4B}"/>
              </a:ext>
            </a:extLst>
          </p:cNvPr>
          <p:cNvCxnSpPr>
            <a:cxnSpLocks/>
          </p:cNvCxnSpPr>
          <p:nvPr/>
        </p:nvCxnSpPr>
        <p:spPr>
          <a:xfrm flipV="1">
            <a:off x="6819529" y="2379216"/>
            <a:ext cx="1560991" cy="6824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E20E8B-524C-4518-997D-679246531120}"/>
              </a:ext>
            </a:extLst>
          </p:cNvPr>
          <p:cNvCxnSpPr>
            <a:cxnSpLocks/>
          </p:cNvCxnSpPr>
          <p:nvPr/>
        </p:nvCxnSpPr>
        <p:spPr>
          <a:xfrm flipH="1">
            <a:off x="4273109" y="3369406"/>
            <a:ext cx="4225165" cy="3013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17292E-DD3C-4731-8427-2CF780919B09}"/>
              </a:ext>
            </a:extLst>
          </p:cNvPr>
          <p:cNvCxnSpPr>
            <a:cxnSpLocks/>
          </p:cNvCxnSpPr>
          <p:nvPr/>
        </p:nvCxnSpPr>
        <p:spPr>
          <a:xfrm>
            <a:off x="4003078" y="4125486"/>
            <a:ext cx="0" cy="313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9B9579-9273-4E92-B51A-BAA29208F294}"/>
              </a:ext>
            </a:extLst>
          </p:cNvPr>
          <p:cNvCxnSpPr>
            <a:cxnSpLocks/>
          </p:cNvCxnSpPr>
          <p:nvPr/>
        </p:nvCxnSpPr>
        <p:spPr>
          <a:xfrm>
            <a:off x="4161397" y="4540109"/>
            <a:ext cx="8456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DC87C0-0D38-4F4D-987F-6A492C3A9A28}"/>
              </a:ext>
            </a:extLst>
          </p:cNvPr>
          <p:cNvCxnSpPr>
            <a:cxnSpLocks/>
          </p:cNvCxnSpPr>
          <p:nvPr/>
        </p:nvCxnSpPr>
        <p:spPr>
          <a:xfrm>
            <a:off x="6087985" y="4509698"/>
            <a:ext cx="2292535" cy="1688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D3276A-1F3F-4AA5-AE9F-A0B6766D66DD}"/>
              </a:ext>
            </a:extLst>
          </p:cNvPr>
          <p:cNvCxnSpPr>
            <a:cxnSpLocks/>
          </p:cNvCxnSpPr>
          <p:nvPr/>
        </p:nvCxnSpPr>
        <p:spPr>
          <a:xfrm flipH="1">
            <a:off x="4161397" y="4935898"/>
            <a:ext cx="429014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70075C-6198-4F70-BDA7-A8A15FCAD951}"/>
              </a:ext>
            </a:extLst>
          </p:cNvPr>
          <p:cNvCxnSpPr>
            <a:cxnSpLocks/>
          </p:cNvCxnSpPr>
          <p:nvPr/>
        </p:nvCxnSpPr>
        <p:spPr>
          <a:xfrm>
            <a:off x="3994929" y="5414228"/>
            <a:ext cx="0" cy="313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6D4F0C-722B-402B-93E2-633305C529C7}"/>
              </a:ext>
            </a:extLst>
          </p:cNvPr>
          <p:cNvCxnSpPr>
            <a:cxnSpLocks/>
          </p:cNvCxnSpPr>
          <p:nvPr/>
        </p:nvCxnSpPr>
        <p:spPr>
          <a:xfrm flipV="1">
            <a:off x="4161397" y="5646198"/>
            <a:ext cx="845609" cy="2536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8D81FC-4DA4-41A0-AC1A-B4AA071B44EC}"/>
              </a:ext>
            </a:extLst>
          </p:cNvPr>
          <p:cNvCxnSpPr>
            <a:cxnSpLocks/>
          </p:cNvCxnSpPr>
          <p:nvPr/>
        </p:nvCxnSpPr>
        <p:spPr>
          <a:xfrm>
            <a:off x="7625542" y="5589154"/>
            <a:ext cx="8456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5B8C5C-E7C3-443A-98B1-381AD8F75F1A}"/>
              </a:ext>
            </a:extLst>
          </p:cNvPr>
          <p:cNvCxnSpPr>
            <a:cxnSpLocks/>
          </p:cNvCxnSpPr>
          <p:nvPr/>
        </p:nvCxnSpPr>
        <p:spPr>
          <a:xfrm flipH="1" flipV="1">
            <a:off x="2601157" y="6214369"/>
            <a:ext cx="5850386" cy="724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90C1E1-CB8D-4F9B-BC58-28774080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-12002"/>
            <a:ext cx="9175319" cy="68700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5EE97C-C483-4918-8067-51ACC4C9F062}"/>
              </a:ext>
            </a:extLst>
          </p:cNvPr>
          <p:cNvCxnSpPr>
            <a:cxnSpLocks/>
          </p:cNvCxnSpPr>
          <p:nvPr/>
        </p:nvCxnSpPr>
        <p:spPr>
          <a:xfrm flipV="1">
            <a:off x="4452151" y="1278384"/>
            <a:ext cx="519344" cy="909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28DCFC-8A9E-45B2-9A38-3823875B7C94}"/>
              </a:ext>
            </a:extLst>
          </p:cNvPr>
          <p:cNvCxnSpPr>
            <a:cxnSpLocks/>
          </p:cNvCxnSpPr>
          <p:nvPr/>
        </p:nvCxnSpPr>
        <p:spPr>
          <a:xfrm flipV="1">
            <a:off x="7618520" y="1323883"/>
            <a:ext cx="88628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35D7D-C1F6-445A-A4EF-1B93AFBFF20D}"/>
              </a:ext>
            </a:extLst>
          </p:cNvPr>
          <p:cNvCxnSpPr>
            <a:cxnSpLocks/>
          </p:cNvCxnSpPr>
          <p:nvPr/>
        </p:nvCxnSpPr>
        <p:spPr>
          <a:xfrm flipH="1">
            <a:off x="4225771" y="1402672"/>
            <a:ext cx="4279038" cy="2972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9CDC-A94F-476A-8A11-708497CACCC7}"/>
              </a:ext>
            </a:extLst>
          </p:cNvPr>
          <p:cNvCxnSpPr>
            <a:cxnSpLocks/>
          </p:cNvCxnSpPr>
          <p:nvPr/>
        </p:nvCxnSpPr>
        <p:spPr>
          <a:xfrm flipH="1">
            <a:off x="1970596" y="1802167"/>
            <a:ext cx="2006600" cy="11420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E3E5BB-C38E-4154-8C20-B3AA7D5A68E0}"/>
              </a:ext>
            </a:extLst>
          </p:cNvPr>
          <p:cNvCxnSpPr>
            <a:cxnSpLocks/>
          </p:cNvCxnSpPr>
          <p:nvPr/>
        </p:nvCxnSpPr>
        <p:spPr>
          <a:xfrm>
            <a:off x="2281314" y="3066496"/>
            <a:ext cx="26901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4CC713-1D23-46D4-B942-D09D43680B2F}"/>
              </a:ext>
            </a:extLst>
          </p:cNvPr>
          <p:cNvCxnSpPr>
            <a:cxnSpLocks/>
          </p:cNvCxnSpPr>
          <p:nvPr/>
        </p:nvCxnSpPr>
        <p:spPr>
          <a:xfrm flipV="1">
            <a:off x="6732232" y="2438770"/>
            <a:ext cx="1772576" cy="6277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F8B6CC-AF88-4C5C-BF1E-C3149943AAB1}"/>
              </a:ext>
            </a:extLst>
          </p:cNvPr>
          <p:cNvCxnSpPr>
            <a:cxnSpLocks/>
          </p:cNvCxnSpPr>
          <p:nvPr/>
        </p:nvCxnSpPr>
        <p:spPr>
          <a:xfrm>
            <a:off x="2926548" y="967770"/>
            <a:ext cx="442280" cy="4016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65422-EBBE-4019-BB1E-36CAA6B0E6FA}"/>
              </a:ext>
            </a:extLst>
          </p:cNvPr>
          <p:cNvCxnSpPr>
            <a:cxnSpLocks/>
          </p:cNvCxnSpPr>
          <p:nvPr/>
        </p:nvCxnSpPr>
        <p:spPr>
          <a:xfrm>
            <a:off x="3777448" y="179783"/>
            <a:ext cx="119404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B4C219-C4C5-4326-A6FD-1AE50E47A440}"/>
              </a:ext>
            </a:extLst>
          </p:cNvPr>
          <p:cNvCxnSpPr>
            <a:cxnSpLocks/>
          </p:cNvCxnSpPr>
          <p:nvPr/>
        </p:nvCxnSpPr>
        <p:spPr>
          <a:xfrm>
            <a:off x="7314459" y="179783"/>
            <a:ext cx="110157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81D22A-A1AE-4DAD-B39B-59831FA95007}"/>
              </a:ext>
            </a:extLst>
          </p:cNvPr>
          <p:cNvCxnSpPr>
            <a:cxnSpLocks/>
          </p:cNvCxnSpPr>
          <p:nvPr/>
        </p:nvCxnSpPr>
        <p:spPr>
          <a:xfrm flipH="1">
            <a:off x="3275860" y="256155"/>
            <a:ext cx="5113538" cy="6293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1C255D-8F21-4F48-B531-A987A3BF9CFF}"/>
              </a:ext>
            </a:extLst>
          </p:cNvPr>
          <p:cNvCxnSpPr>
            <a:cxnSpLocks/>
          </p:cNvCxnSpPr>
          <p:nvPr/>
        </p:nvCxnSpPr>
        <p:spPr>
          <a:xfrm flipH="1">
            <a:off x="4225771" y="3055413"/>
            <a:ext cx="4163627" cy="7360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0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CC320D-A927-4F80-831E-DBFD4A27978C}"/>
              </a:ext>
            </a:extLst>
          </p:cNvPr>
          <p:cNvCxnSpPr>
            <a:cxnSpLocks/>
          </p:cNvCxnSpPr>
          <p:nvPr/>
        </p:nvCxnSpPr>
        <p:spPr>
          <a:xfrm>
            <a:off x="949910" y="2379216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A55DE-948A-4F3D-B8C9-B41A6B442F4C}"/>
              </a:ext>
            </a:extLst>
          </p:cNvPr>
          <p:cNvCxnSpPr>
            <a:cxnSpLocks/>
          </p:cNvCxnSpPr>
          <p:nvPr/>
        </p:nvCxnSpPr>
        <p:spPr>
          <a:xfrm>
            <a:off x="3046520" y="2379216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CC3E9-2681-40D1-A09C-A50B648F90C9}"/>
              </a:ext>
            </a:extLst>
          </p:cNvPr>
          <p:cNvCxnSpPr>
            <a:cxnSpLocks/>
          </p:cNvCxnSpPr>
          <p:nvPr/>
        </p:nvCxnSpPr>
        <p:spPr>
          <a:xfrm>
            <a:off x="4992210" y="2379216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1FF47-9B19-4EB6-8C1A-63F1998C52A8}"/>
              </a:ext>
            </a:extLst>
          </p:cNvPr>
          <p:cNvCxnSpPr>
            <a:cxnSpLocks/>
          </p:cNvCxnSpPr>
          <p:nvPr/>
        </p:nvCxnSpPr>
        <p:spPr>
          <a:xfrm flipH="1">
            <a:off x="949910" y="2556770"/>
            <a:ext cx="57379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148952-23D3-404B-B7AC-4C58BDA749F4}"/>
              </a:ext>
            </a:extLst>
          </p:cNvPr>
          <p:cNvCxnSpPr>
            <a:cxnSpLocks/>
          </p:cNvCxnSpPr>
          <p:nvPr/>
        </p:nvCxnSpPr>
        <p:spPr>
          <a:xfrm>
            <a:off x="943992" y="2712127"/>
            <a:ext cx="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DD2FE0-839B-406C-9A98-E0552DE23A0E}"/>
              </a:ext>
            </a:extLst>
          </p:cNvPr>
          <p:cNvCxnSpPr>
            <a:cxnSpLocks/>
          </p:cNvCxnSpPr>
          <p:nvPr/>
        </p:nvCxnSpPr>
        <p:spPr>
          <a:xfrm>
            <a:off x="943992" y="3224074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C97E2C-EAFE-45EE-9AD6-17E99D211ACC}"/>
              </a:ext>
            </a:extLst>
          </p:cNvPr>
          <p:cNvCxnSpPr>
            <a:cxnSpLocks/>
          </p:cNvCxnSpPr>
          <p:nvPr/>
        </p:nvCxnSpPr>
        <p:spPr>
          <a:xfrm>
            <a:off x="3040602" y="3224074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049183-34A3-48A5-A5D8-1F29D0F6DCE1}"/>
              </a:ext>
            </a:extLst>
          </p:cNvPr>
          <p:cNvCxnSpPr>
            <a:cxnSpLocks/>
          </p:cNvCxnSpPr>
          <p:nvPr/>
        </p:nvCxnSpPr>
        <p:spPr>
          <a:xfrm>
            <a:off x="4986292" y="3224074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4EEBF2-92A8-4973-B0C7-812DD346E1C5}"/>
              </a:ext>
            </a:extLst>
          </p:cNvPr>
          <p:cNvCxnSpPr>
            <a:cxnSpLocks/>
          </p:cNvCxnSpPr>
          <p:nvPr/>
        </p:nvCxnSpPr>
        <p:spPr>
          <a:xfrm flipH="1">
            <a:off x="943992" y="3401628"/>
            <a:ext cx="57379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C25049-0E43-4C2E-99B3-E64F07FE8BFB}"/>
              </a:ext>
            </a:extLst>
          </p:cNvPr>
          <p:cNvCxnSpPr>
            <a:cxnSpLocks/>
          </p:cNvCxnSpPr>
          <p:nvPr/>
        </p:nvCxnSpPr>
        <p:spPr>
          <a:xfrm>
            <a:off x="943992" y="3530352"/>
            <a:ext cx="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996872-CEDA-4390-9514-D02EC5084AC4}"/>
              </a:ext>
            </a:extLst>
          </p:cNvPr>
          <p:cNvCxnSpPr>
            <a:cxnSpLocks/>
          </p:cNvCxnSpPr>
          <p:nvPr/>
        </p:nvCxnSpPr>
        <p:spPr>
          <a:xfrm>
            <a:off x="943992" y="4042299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72F322-CCF8-430E-9989-2024974D12F3}"/>
              </a:ext>
            </a:extLst>
          </p:cNvPr>
          <p:cNvCxnSpPr>
            <a:cxnSpLocks/>
          </p:cNvCxnSpPr>
          <p:nvPr/>
        </p:nvCxnSpPr>
        <p:spPr>
          <a:xfrm>
            <a:off x="3040602" y="4042299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B86824-8C76-4F8A-9843-D670C43809C4}"/>
              </a:ext>
            </a:extLst>
          </p:cNvPr>
          <p:cNvCxnSpPr>
            <a:cxnSpLocks/>
          </p:cNvCxnSpPr>
          <p:nvPr/>
        </p:nvCxnSpPr>
        <p:spPr>
          <a:xfrm>
            <a:off x="4986292" y="4042299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B562E5-373B-45F5-8CBE-0FEA22F6EA41}"/>
              </a:ext>
            </a:extLst>
          </p:cNvPr>
          <p:cNvCxnSpPr>
            <a:cxnSpLocks/>
          </p:cNvCxnSpPr>
          <p:nvPr/>
        </p:nvCxnSpPr>
        <p:spPr>
          <a:xfrm flipH="1">
            <a:off x="943992" y="4219853"/>
            <a:ext cx="57379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831E2F2D-A33A-4967-91A9-59C7D2E7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102853" y="2057208"/>
            <a:ext cx="614778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Engels</dc:creator>
  <cp:lastModifiedBy>Joshua Engels</cp:lastModifiedBy>
  <cp:revision>6</cp:revision>
  <dcterms:created xsi:type="dcterms:W3CDTF">2020-01-28T05:57:39Z</dcterms:created>
  <dcterms:modified xsi:type="dcterms:W3CDTF">2020-02-19T02:25:20Z</dcterms:modified>
</cp:coreProperties>
</file>