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0739458D-2CE9-4418-864B-B56C8AF29C8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EB1EF75-D3C8-4417-9890-EB0E06956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1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458D-2CE9-4418-864B-B56C8AF29C8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EF75-D3C8-4417-9890-EB0E06956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10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458D-2CE9-4418-864B-B56C8AF29C8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EF75-D3C8-4417-9890-EB0E06956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05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458D-2CE9-4418-864B-B56C8AF29C8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EF75-D3C8-4417-9890-EB0E06956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65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458D-2CE9-4418-864B-B56C8AF29C8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EF75-D3C8-4417-9890-EB0E06956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0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458D-2CE9-4418-864B-B56C8AF29C8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EF75-D3C8-4417-9890-EB0E06956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3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458D-2CE9-4418-864B-B56C8AF29C8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EF75-D3C8-4417-9890-EB0E06956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449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458D-2CE9-4418-864B-B56C8AF29C8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EF75-D3C8-4417-9890-EB0E06956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232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458D-2CE9-4418-864B-B56C8AF29C8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EF75-D3C8-4417-9890-EB0E06956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25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458D-2CE9-4418-864B-B56C8AF29C8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EF75-D3C8-4417-9890-EB0E06956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84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458D-2CE9-4418-864B-B56C8AF29C8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EF75-D3C8-4417-9890-EB0E06956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94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458D-2CE9-4418-864B-B56C8AF29C8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EF75-D3C8-4417-9890-EB0E06956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46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458D-2CE9-4418-864B-B56C8AF29C8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EF75-D3C8-4417-9890-EB0E06956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15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458D-2CE9-4418-864B-B56C8AF29C8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EF75-D3C8-4417-9890-EB0E06956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52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458D-2CE9-4418-864B-B56C8AF29C8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EF75-D3C8-4417-9890-EB0E06956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62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458D-2CE9-4418-864B-B56C8AF29C8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EF75-D3C8-4417-9890-EB0E06956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2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458D-2CE9-4418-864B-B56C8AF29C8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EF75-D3C8-4417-9890-EB0E06956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0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39458D-2CE9-4418-864B-B56C8AF29C8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EB1EF75-D3C8-4417-9890-EB0E06956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70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Exploration of Procedural </a:t>
            </a:r>
            <a:r>
              <a:rPr lang="en-GB" dirty="0"/>
              <a:t>T</a:t>
            </a:r>
            <a:r>
              <a:rPr lang="en-GB" dirty="0" smtClean="0"/>
              <a:t>errain </a:t>
            </a:r>
            <a:r>
              <a:rPr lang="en-GB" dirty="0"/>
              <a:t>G</a:t>
            </a:r>
            <a:r>
              <a:rPr lang="en-GB" dirty="0" smtClean="0"/>
              <a:t>eneration on the GPU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4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707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8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Exploration of Procedural Terrain Generation on the GPU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Procedural Terrain Generation on the GPU</dc:title>
  <dc:creator>Josh Frost</dc:creator>
  <cp:lastModifiedBy>Josh Frost</cp:lastModifiedBy>
  <cp:revision>1</cp:revision>
  <dcterms:created xsi:type="dcterms:W3CDTF">2024-05-22T22:41:12Z</dcterms:created>
  <dcterms:modified xsi:type="dcterms:W3CDTF">2024-05-22T22:46:37Z</dcterms:modified>
</cp:coreProperties>
</file>