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9144000" cy="5143500" type="screen16x9"/>
  <p:notesSz cx="6858000" cy="9144000"/>
  <p:embeddedFontLst>
    <p:embeddedFont>
      <p:font typeface="Overpass" panose="02010600030101010101" charset="0"/>
      <p:regular r:id="rId11"/>
      <p:bold r:id="rId12"/>
      <p:italic r:id="rId13"/>
      <p:boldItalic r:id="rId14"/>
    </p:embeddedFont>
    <p:embeddedFont>
      <p:font typeface="Source Sans Pro" panose="02010600030101010101" charset="0"/>
      <p:regular r:id="rId15"/>
      <p:bold r:id="rId16"/>
      <p:italic r:id="rId17"/>
      <p:boldItalic r:id="rId18"/>
    </p:embeddedFont>
    <p:embeddedFont>
      <p:font typeface="Overpass SemiBold" panose="02010600030101010101" charset="0"/>
      <p:regular r:id="rId19"/>
      <p:bold r:id="rId20"/>
      <p:italic r:id="rId21"/>
      <p:boldItalic r:id="rId22"/>
    </p:embeddedFont>
    <p:embeddedFont>
      <p:font typeface="Overpass Black" panose="02010600030101010101" charset="0"/>
      <p:bold r:id="rId23"/>
      <p:boldItalic r:id="rId24"/>
    </p:embeddedFont>
    <p:embeddedFont>
      <p:font typeface="Overpass ExtraBold" panose="02010600030101010101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1">
          <p15:clr>
            <a:srgbClr val="00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c7ef38d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c7ef38d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c7ef38d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c7ef38d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7d218f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7d218f1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6865d4646_0_2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6865d4646_0_2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Google Shape;4195;g8c7ef38d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6" name="Google Shape;4196;g8c7ef38d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g86865d4646_0_22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5" name="Google Shape;4265;g86865d4646_0_22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7E2F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076450" y="-988225"/>
            <a:ext cx="7160970" cy="6131740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20000" y="6183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3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5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rgbClr val="E7E2F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200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2"/>
          </p:nvPr>
        </p:nvSpPr>
        <p:spPr>
          <a:xfrm>
            <a:off x="34332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>
            <a:off x="6146400" y="37113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4"/>
          </p:nvPr>
        </p:nvSpPr>
        <p:spPr>
          <a:xfrm>
            <a:off x="720000" y="41415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3433200" y="41415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6"/>
          </p:nvPr>
        </p:nvSpPr>
        <p:spPr>
          <a:xfrm>
            <a:off x="6146400" y="41415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7"/>
          </p:nvPr>
        </p:nvSpPr>
        <p:spPr>
          <a:xfrm>
            <a:off x="7200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34332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9"/>
          </p:nvPr>
        </p:nvSpPr>
        <p:spPr>
          <a:xfrm>
            <a:off x="6146400" y="1989600"/>
            <a:ext cx="22776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3"/>
          </p:nvPr>
        </p:nvSpPr>
        <p:spPr>
          <a:xfrm>
            <a:off x="720000" y="24198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3433200" y="24198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5"/>
          </p:nvPr>
        </p:nvSpPr>
        <p:spPr>
          <a:xfrm>
            <a:off x="6146400" y="2419800"/>
            <a:ext cx="2277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12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32180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2">
  <p:cSld name="CUSTOM_3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1">
  <p:cSld name="CUSTOM_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 rot="10800000">
            <a:off x="-269600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2132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solidFill>
          <a:srgbClr val="E7E2F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2"/>
          </p:nvPr>
        </p:nvSpPr>
        <p:spPr>
          <a:xfrm>
            <a:off x="7150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4"/>
          </p:nvPr>
        </p:nvSpPr>
        <p:spPr>
          <a:xfrm>
            <a:off x="33748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6"/>
          </p:nvPr>
        </p:nvSpPr>
        <p:spPr>
          <a:xfrm>
            <a:off x="6034650" y="31377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9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flipH="1">
            <a:off x="3454250" y="117662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788125" y="1113900"/>
            <a:ext cx="4635600" cy="29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9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9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9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9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9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9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9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9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 rot="10800000">
            <a:off x="-3214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773361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056275" y="3274091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2"/>
          </p:nvPr>
        </p:nvSpPr>
        <p:spPr>
          <a:xfrm>
            <a:off x="5535254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3"/>
          </p:nvPr>
        </p:nvSpPr>
        <p:spPr>
          <a:xfrm>
            <a:off x="2056275" y="3628104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4"/>
          </p:nvPr>
        </p:nvSpPr>
        <p:spPr>
          <a:xfrm>
            <a:off x="5535250" y="3628104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5"/>
          </p:nvPr>
        </p:nvSpPr>
        <p:spPr>
          <a:xfrm>
            <a:off x="2056275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6"/>
          </p:nvPr>
        </p:nvSpPr>
        <p:spPr>
          <a:xfrm>
            <a:off x="5535254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7"/>
          </p:nvPr>
        </p:nvSpPr>
        <p:spPr>
          <a:xfrm>
            <a:off x="2056263" y="1954691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8"/>
          </p:nvPr>
        </p:nvSpPr>
        <p:spPr>
          <a:xfrm>
            <a:off x="5535250" y="1954691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 rot="-308951" flipH="1">
            <a:off x="531846" y="73368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 rot="308984">
            <a:off x="-1672431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0000" y="1499616"/>
            <a:ext cx="2336100" cy="7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720000" y="2185050"/>
            <a:ext cx="2555100" cy="1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2"/>
          <p:cNvGrpSpPr/>
          <p:nvPr/>
        </p:nvGrpSpPr>
        <p:grpSpPr>
          <a:xfrm>
            <a:off x="3215200" y="0"/>
            <a:ext cx="6007006" cy="5143633"/>
            <a:chOff x="3215200" y="0"/>
            <a:chExt cx="6007006" cy="5143633"/>
          </a:xfrm>
        </p:grpSpPr>
        <p:sp>
          <p:nvSpPr>
            <p:cNvPr id="132" name="Google Shape;132;p22"/>
            <p:cNvSpPr/>
            <p:nvPr/>
          </p:nvSpPr>
          <p:spPr>
            <a:xfrm>
              <a:off x="3215200" y="0"/>
              <a:ext cx="6007006" cy="5143633"/>
            </a:xfrm>
            <a:custGeom>
              <a:avLst/>
              <a:gdLst/>
              <a:ahLst/>
              <a:cxnLst/>
              <a:rect l="l" t="t" r="r" b="b"/>
              <a:pathLst>
                <a:path w="157861" h="135172" extrusionOk="0">
                  <a:moveTo>
                    <a:pt x="144416" y="32024"/>
                  </a:moveTo>
                  <a:cubicBezTo>
                    <a:pt x="149529" y="48436"/>
                    <a:pt x="157860" y="81258"/>
                    <a:pt x="121477" y="72699"/>
                  </a:cubicBezTo>
                  <a:lnTo>
                    <a:pt x="121477" y="72699"/>
                  </a:lnTo>
                  <a:cubicBezTo>
                    <a:pt x="84386" y="63980"/>
                    <a:pt x="66856" y="57292"/>
                    <a:pt x="69001" y="77287"/>
                  </a:cubicBezTo>
                  <a:lnTo>
                    <a:pt x="69001" y="77287"/>
                  </a:lnTo>
                  <a:cubicBezTo>
                    <a:pt x="71010" y="95958"/>
                    <a:pt x="57155" y="92580"/>
                    <a:pt x="46518" y="89795"/>
                  </a:cubicBezTo>
                  <a:lnTo>
                    <a:pt x="46518" y="89795"/>
                  </a:lnTo>
                  <a:cubicBezTo>
                    <a:pt x="38050" y="87581"/>
                    <a:pt x="23419" y="86531"/>
                    <a:pt x="20018" y="94451"/>
                  </a:cubicBezTo>
                  <a:lnTo>
                    <a:pt x="20018" y="94451"/>
                  </a:lnTo>
                  <a:cubicBezTo>
                    <a:pt x="18671" y="97533"/>
                    <a:pt x="19813" y="102052"/>
                    <a:pt x="25063" y="108489"/>
                  </a:cubicBezTo>
                  <a:lnTo>
                    <a:pt x="25063" y="108489"/>
                  </a:lnTo>
                  <a:cubicBezTo>
                    <a:pt x="39716" y="126452"/>
                    <a:pt x="13125" y="135172"/>
                    <a:pt x="0" y="135172"/>
                  </a:cubicBezTo>
                  <a:lnTo>
                    <a:pt x="0" y="135172"/>
                  </a:lnTo>
                  <a:lnTo>
                    <a:pt x="155989" y="135172"/>
                  </a:lnTo>
                  <a:lnTo>
                    <a:pt x="155989" y="0"/>
                  </a:lnTo>
                  <a:cubicBezTo>
                    <a:pt x="155989" y="0"/>
                    <a:pt x="137568" y="10021"/>
                    <a:pt x="144416" y="32024"/>
                  </a:cubicBezTo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 rot="308951">
              <a:off x="4736893" y="868725"/>
              <a:ext cx="3664166" cy="2975304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2"/>
          <p:cNvSpPr txBox="1">
            <a:spLocks noGrp="1"/>
          </p:cNvSpPr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>
            <a:off x="720000" y="1985655"/>
            <a:ext cx="26076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012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720000" y="3679200"/>
            <a:ext cx="26463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E7E2F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-26925" y="288180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20000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02225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800000" flipH="1">
            <a:off x="6757152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E7E2F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 flipH="1">
            <a:off x="-74873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/>
          <p:nvPr/>
        </p:nvSpPr>
        <p:spPr>
          <a:xfrm rot="-308951" flipH="1">
            <a:off x="366146" y="869650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4970550" y="3124575"/>
            <a:ext cx="3453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 rot="308984">
            <a:off x="-1672431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20000" y="1112725"/>
            <a:ext cx="3007200" cy="18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20000" y="3227075"/>
            <a:ext cx="30072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 rot="10800000">
            <a:off x="-3214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5773361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rgbClr val="F6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ctrTitle"/>
          </p:nvPr>
        </p:nvSpPr>
        <p:spPr>
          <a:xfrm>
            <a:off x="245110" y="1596113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/>
              <a:t>SCRUM</a:t>
            </a: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    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         AGILE 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143" name="Google Shape;143;p24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144" name="Google Shape;144;p24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rgbClr val="A8B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rgbClr val="DC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657275" y="851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Facts about Scrum-Agile Approach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31" name="Google Shape;331;p25"/>
          <p:cNvSpPr txBox="1">
            <a:spLocks noGrp="1"/>
          </p:cNvSpPr>
          <p:nvPr>
            <p:ph type="body" idx="1"/>
          </p:nvPr>
        </p:nvSpPr>
        <p:spPr>
          <a:xfrm>
            <a:off x="657275" y="1715938"/>
            <a:ext cx="7704000" cy="243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verpass"/>
              <a:buChar char="●"/>
            </a:pPr>
            <a:r>
              <a:rPr lang="en" sz="2000" dirty="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Individuals and interaction is more important over process and tools</a:t>
            </a:r>
            <a:endParaRPr sz="2000" dirty="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verpass"/>
              <a:buChar char="●"/>
            </a:pPr>
            <a:r>
              <a:rPr lang="en" sz="2000" dirty="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Everything starts and ends with SCRUM BOARD</a:t>
            </a:r>
            <a:endParaRPr sz="2000" dirty="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verpass"/>
              <a:buChar char="●"/>
            </a:pPr>
            <a:r>
              <a:rPr lang="en" sz="2000" dirty="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Customer collaboration is there in every step</a:t>
            </a:r>
            <a:endParaRPr sz="2000" dirty="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verpass"/>
              <a:buChar char="●"/>
            </a:pPr>
            <a:r>
              <a:rPr lang="en" sz="2000" dirty="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Scrum-Agile is very fast-paced</a:t>
            </a:r>
            <a:endParaRPr sz="2000" dirty="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verpass"/>
              <a:buChar char="●"/>
            </a:pPr>
            <a:r>
              <a:rPr lang="en" sz="2000" dirty="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Scrum master is not the manager</a:t>
            </a:r>
            <a:endParaRPr sz="2000" dirty="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verpass"/>
              <a:buChar char="●"/>
            </a:pPr>
            <a:r>
              <a:rPr lang="en" sz="2000" dirty="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Scrum master guides the team to </a:t>
            </a:r>
            <a:r>
              <a:rPr lang="en" sz="200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resolve issues</a:t>
            </a:r>
            <a:endParaRPr sz="2000" dirty="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608975" y="2030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in </a:t>
            </a:r>
            <a:r>
              <a:rPr lang="en" dirty="0">
                <a:solidFill>
                  <a:schemeClr val="accent1"/>
                </a:solidFill>
              </a:rPr>
              <a:t>Scrum-Agile Approach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37" name="Google Shape;337;p26"/>
          <p:cNvSpPr txBox="1">
            <a:spLocks noGrp="1"/>
          </p:cNvSpPr>
          <p:nvPr>
            <p:ph type="title" idx="2"/>
          </p:nvPr>
        </p:nvSpPr>
        <p:spPr>
          <a:xfrm>
            <a:off x="909069" y="866026"/>
            <a:ext cx="598381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>
            <a:off x="1507450" y="898749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OWNER</a:t>
            </a:r>
            <a:endParaRPr dirty="0"/>
          </a:p>
        </p:txBody>
      </p:sp>
      <p:sp>
        <p:nvSpPr>
          <p:cNvPr id="339" name="Google Shape;339;p26"/>
          <p:cNvSpPr txBox="1">
            <a:spLocks noGrp="1"/>
          </p:cNvSpPr>
          <p:nvPr>
            <p:ph type="subTitle" idx="3"/>
          </p:nvPr>
        </p:nvSpPr>
        <p:spPr>
          <a:xfrm>
            <a:off x="1507450" y="1483113"/>
            <a:ext cx="2475971" cy="1176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for managing scrum backlog, release management and stakeholder management.</a:t>
            </a:r>
            <a:endParaRPr dirty="0"/>
          </a:p>
        </p:txBody>
      </p:sp>
      <p:sp>
        <p:nvSpPr>
          <p:cNvPr id="340" name="Google Shape;340;p26"/>
          <p:cNvSpPr txBox="1">
            <a:spLocks noGrp="1"/>
          </p:cNvSpPr>
          <p:nvPr>
            <p:ph type="title" idx="4"/>
          </p:nvPr>
        </p:nvSpPr>
        <p:spPr>
          <a:xfrm>
            <a:off x="4706639" y="848279"/>
            <a:ext cx="696345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subTitle" idx="5"/>
          </p:nvPr>
        </p:nvSpPr>
        <p:spPr>
          <a:xfrm>
            <a:off x="5402984" y="866026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MASTER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402984" y="1374786"/>
            <a:ext cx="23943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for ensuring scrum methodology is being followed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7"/>
          </p:nvPr>
        </p:nvSpPr>
        <p:spPr>
          <a:xfrm>
            <a:off x="2716416" y="287985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8"/>
          </p:nvPr>
        </p:nvSpPr>
        <p:spPr>
          <a:xfrm>
            <a:off x="3514761" y="2879850"/>
            <a:ext cx="3080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 TEAM  </a:t>
            </a:r>
            <a:endParaRPr dirty="0"/>
          </a:p>
        </p:txBody>
      </p:sp>
      <p:sp>
        <p:nvSpPr>
          <p:cNvPr id="345" name="Google Shape;345;p26"/>
          <p:cNvSpPr txBox="1">
            <a:spLocks noGrp="1"/>
          </p:cNvSpPr>
          <p:nvPr>
            <p:ph type="subTitle" idx="9"/>
          </p:nvPr>
        </p:nvSpPr>
        <p:spPr>
          <a:xfrm>
            <a:off x="3573561" y="3308142"/>
            <a:ext cx="29625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comprises of writer, designer, programmer and tester.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408629" y="1510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Phases in </a:t>
            </a:r>
            <a:r>
              <a:rPr lang="en" dirty="0">
                <a:solidFill>
                  <a:schemeClr val="accent1"/>
                </a:solidFill>
              </a:rPr>
              <a:t>SCRUM-AGILE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351" name="Google Shape;351;p27"/>
          <p:cNvGrpSpPr/>
          <p:nvPr/>
        </p:nvGrpSpPr>
        <p:grpSpPr>
          <a:xfrm>
            <a:off x="3117508" y="1283908"/>
            <a:ext cx="3579177" cy="2252018"/>
            <a:chOff x="2599038" y="1866150"/>
            <a:chExt cx="4350525" cy="2737350"/>
          </a:xfrm>
        </p:grpSpPr>
        <p:sp>
          <p:nvSpPr>
            <p:cNvPr id="352" name="Google Shape;352;p27"/>
            <p:cNvSpPr/>
            <p:nvPr/>
          </p:nvSpPr>
          <p:spPr>
            <a:xfrm>
              <a:off x="2599588" y="3178025"/>
              <a:ext cx="1592100" cy="960975"/>
            </a:xfrm>
            <a:custGeom>
              <a:avLst/>
              <a:gdLst/>
              <a:ahLst/>
              <a:cxnLst/>
              <a:rect l="l" t="t" r="r" b="b"/>
              <a:pathLst>
                <a:path w="63684" h="38439" extrusionOk="0">
                  <a:moveTo>
                    <a:pt x="1" y="1"/>
                  </a:moveTo>
                  <a:lnTo>
                    <a:pt x="1" y="4977"/>
                  </a:lnTo>
                  <a:cubicBezTo>
                    <a:pt x="24" y="9724"/>
                    <a:pt x="3196" y="14495"/>
                    <a:pt x="9473" y="18101"/>
                  </a:cubicBezTo>
                  <a:cubicBezTo>
                    <a:pt x="9884" y="18352"/>
                    <a:pt x="10295" y="18558"/>
                    <a:pt x="10706" y="18786"/>
                  </a:cubicBezTo>
                  <a:cubicBezTo>
                    <a:pt x="10843" y="18854"/>
                    <a:pt x="10980" y="18923"/>
                    <a:pt x="11117" y="18991"/>
                  </a:cubicBezTo>
                  <a:cubicBezTo>
                    <a:pt x="11414" y="19151"/>
                    <a:pt x="11710" y="19288"/>
                    <a:pt x="12007" y="19425"/>
                  </a:cubicBezTo>
                  <a:cubicBezTo>
                    <a:pt x="12167" y="19493"/>
                    <a:pt x="12327" y="19585"/>
                    <a:pt x="12509" y="19653"/>
                  </a:cubicBezTo>
                  <a:cubicBezTo>
                    <a:pt x="12783" y="19767"/>
                    <a:pt x="13080" y="19904"/>
                    <a:pt x="13377" y="20018"/>
                  </a:cubicBezTo>
                  <a:cubicBezTo>
                    <a:pt x="13536" y="20087"/>
                    <a:pt x="13696" y="20155"/>
                    <a:pt x="13879" y="20224"/>
                  </a:cubicBezTo>
                  <a:cubicBezTo>
                    <a:pt x="13970" y="20270"/>
                    <a:pt x="14038" y="20315"/>
                    <a:pt x="14130" y="20338"/>
                  </a:cubicBezTo>
                  <a:cubicBezTo>
                    <a:pt x="14244" y="20384"/>
                    <a:pt x="14381" y="20429"/>
                    <a:pt x="14495" y="20475"/>
                  </a:cubicBezTo>
                  <a:cubicBezTo>
                    <a:pt x="14906" y="20635"/>
                    <a:pt x="15294" y="20772"/>
                    <a:pt x="15705" y="20909"/>
                  </a:cubicBezTo>
                  <a:cubicBezTo>
                    <a:pt x="15910" y="20977"/>
                    <a:pt x="16116" y="21046"/>
                    <a:pt x="16321" y="21114"/>
                  </a:cubicBezTo>
                  <a:cubicBezTo>
                    <a:pt x="16755" y="21274"/>
                    <a:pt x="17188" y="21388"/>
                    <a:pt x="17622" y="21525"/>
                  </a:cubicBezTo>
                  <a:cubicBezTo>
                    <a:pt x="17759" y="21571"/>
                    <a:pt x="17873" y="21616"/>
                    <a:pt x="18010" y="21639"/>
                  </a:cubicBezTo>
                  <a:cubicBezTo>
                    <a:pt x="18056" y="21662"/>
                    <a:pt x="18101" y="21662"/>
                    <a:pt x="18147" y="21685"/>
                  </a:cubicBezTo>
                  <a:cubicBezTo>
                    <a:pt x="18444" y="21776"/>
                    <a:pt x="18763" y="21844"/>
                    <a:pt x="19060" y="21913"/>
                  </a:cubicBezTo>
                  <a:cubicBezTo>
                    <a:pt x="19288" y="21981"/>
                    <a:pt x="19539" y="22050"/>
                    <a:pt x="19790" y="22118"/>
                  </a:cubicBezTo>
                  <a:cubicBezTo>
                    <a:pt x="20110" y="22187"/>
                    <a:pt x="20430" y="22255"/>
                    <a:pt x="20749" y="22324"/>
                  </a:cubicBezTo>
                  <a:cubicBezTo>
                    <a:pt x="20955" y="22369"/>
                    <a:pt x="21160" y="22415"/>
                    <a:pt x="21365" y="22461"/>
                  </a:cubicBezTo>
                  <a:cubicBezTo>
                    <a:pt x="21411" y="22484"/>
                    <a:pt x="21480" y="22484"/>
                    <a:pt x="21525" y="22506"/>
                  </a:cubicBezTo>
                  <a:cubicBezTo>
                    <a:pt x="22050" y="22598"/>
                    <a:pt x="22575" y="22712"/>
                    <a:pt x="23100" y="22803"/>
                  </a:cubicBezTo>
                  <a:cubicBezTo>
                    <a:pt x="23283" y="22826"/>
                    <a:pt x="23465" y="22849"/>
                    <a:pt x="23625" y="22872"/>
                  </a:cubicBezTo>
                  <a:cubicBezTo>
                    <a:pt x="23922" y="22917"/>
                    <a:pt x="24219" y="22963"/>
                    <a:pt x="24515" y="23009"/>
                  </a:cubicBezTo>
                  <a:cubicBezTo>
                    <a:pt x="24561" y="23031"/>
                    <a:pt x="24629" y="23031"/>
                    <a:pt x="24698" y="23031"/>
                  </a:cubicBezTo>
                  <a:cubicBezTo>
                    <a:pt x="24926" y="23077"/>
                    <a:pt x="25154" y="23100"/>
                    <a:pt x="25360" y="23123"/>
                  </a:cubicBezTo>
                  <a:cubicBezTo>
                    <a:pt x="25679" y="23168"/>
                    <a:pt x="25999" y="23191"/>
                    <a:pt x="26318" y="23237"/>
                  </a:cubicBezTo>
                  <a:cubicBezTo>
                    <a:pt x="26570" y="23260"/>
                    <a:pt x="26798" y="23282"/>
                    <a:pt x="27026" y="23305"/>
                  </a:cubicBezTo>
                  <a:cubicBezTo>
                    <a:pt x="27231" y="23328"/>
                    <a:pt x="27414" y="23351"/>
                    <a:pt x="27620" y="23351"/>
                  </a:cubicBezTo>
                  <a:cubicBezTo>
                    <a:pt x="27734" y="23374"/>
                    <a:pt x="27848" y="23374"/>
                    <a:pt x="27985" y="23374"/>
                  </a:cubicBezTo>
                  <a:cubicBezTo>
                    <a:pt x="28213" y="23397"/>
                    <a:pt x="28464" y="23419"/>
                    <a:pt x="28692" y="23442"/>
                  </a:cubicBezTo>
                  <a:cubicBezTo>
                    <a:pt x="29012" y="23442"/>
                    <a:pt x="29331" y="23465"/>
                    <a:pt x="29651" y="23488"/>
                  </a:cubicBezTo>
                  <a:cubicBezTo>
                    <a:pt x="29879" y="23488"/>
                    <a:pt x="30130" y="23511"/>
                    <a:pt x="30381" y="23511"/>
                  </a:cubicBezTo>
                  <a:cubicBezTo>
                    <a:pt x="30518" y="23511"/>
                    <a:pt x="30655" y="23534"/>
                    <a:pt x="30792" y="23534"/>
                  </a:cubicBezTo>
                  <a:lnTo>
                    <a:pt x="33029" y="23534"/>
                  </a:lnTo>
                  <a:cubicBezTo>
                    <a:pt x="33280" y="23534"/>
                    <a:pt x="33554" y="23534"/>
                    <a:pt x="33828" y="23511"/>
                  </a:cubicBezTo>
                  <a:lnTo>
                    <a:pt x="34170" y="23511"/>
                  </a:lnTo>
                  <a:cubicBezTo>
                    <a:pt x="34536" y="23511"/>
                    <a:pt x="34901" y="23488"/>
                    <a:pt x="35266" y="23465"/>
                  </a:cubicBezTo>
                  <a:cubicBezTo>
                    <a:pt x="35654" y="23442"/>
                    <a:pt x="36019" y="23442"/>
                    <a:pt x="36407" y="23419"/>
                  </a:cubicBezTo>
                  <a:lnTo>
                    <a:pt x="37046" y="23419"/>
                  </a:lnTo>
                  <a:cubicBezTo>
                    <a:pt x="37275" y="23397"/>
                    <a:pt x="37526" y="23397"/>
                    <a:pt x="37777" y="23397"/>
                  </a:cubicBezTo>
                  <a:cubicBezTo>
                    <a:pt x="37982" y="23397"/>
                    <a:pt x="38188" y="23419"/>
                    <a:pt x="38393" y="23419"/>
                  </a:cubicBezTo>
                  <a:lnTo>
                    <a:pt x="39146" y="23419"/>
                  </a:lnTo>
                  <a:cubicBezTo>
                    <a:pt x="39352" y="23442"/>
                    <a:pt x="39534" y="23442"/>
                    <a:pt x="39717" y="23442"/>
                  </a:cubicBezTo>
                  <a:cubicBezTo>
                    <a:pt x="39991" y="23465"/>
                    <a:pt x="40242" y="23488"/>
                    <a:pt x="40493" y="23488"/>
                  </a:cubicBezTo>
                  <a:cubicBezTo>
                    <a:pt x="40676" y="23511"/>
                    <a:pt x="40881" y="23511"/>
                    <a:pt x="41064" y="23534"/>
                  </a:cubicBezTo>
                  <a:cubicBezTo>
                    <a:pt x="41315" y="23556"/>
                    <a:pt x="41566" y="23579"/>
                    <a:pt x="41840" y="23602"/>
                  </a:cubicBezTo>
                  <a:cubicBezTo>
                    <a:pt x="42022" y="23625"/>
                    <a:pt x="42205" y="23625"/>
                    <a:pt x="42387" y="23648"/>
                  </a:cubicBezTo>
                  <a:cubicBezTo>
                    <a:pt x="42661" y="23693"/>
                    <a:pt x="42912" y="23716"/>
                    <a:pt x="43186" y="23739"/>
                  </a:cubicBezTo>
                  <a:cubicBezTo>
                    <a:pt x="43346" y="23762"/>
                    <a:pt x="43529" y="23785"/>
                    <a:pt x="43711" y="23807"/>
                  </a:cubicBezTo>
                  <a:cubicBezTo>
                    <a:pt x="44008" y="23853"/>
                    <a:pt x="44282" y="23899"/>
                    <a:pt x="44579" y="23944"/>
                  </a:cubicBezTo>
                  <a:cubicBezTo>
                    <a:pt x="44716" y="23967"/>
                    <a:pt x="44853" y="23990"/>
                    <a:pt x="45012" y="24013"/>
                  </a:cubicBezTo>
                  <a:cubicBezTo>
                    <a:pt x="45423" y="24081"/>
                    <a:pt x="45857" y="24173"/>
                    <a:pt x="46291" y="24264"/>
                  </a:cubicBezTo>
                  <a:cubicBezTo>
                    <a:pt x="46473" y="24287"/>
                    <a:pt x="46679" y="24332"/>
                    <a:pt x="46884" y="24378"/>
                  </a:cubicBezTo>
                  <a:cubicBezTo>
                    <a:pt x="47135" y="24447"/>
                    <a:pt x="47409" y="24492"/>
                    <a:pt x="47683" y="24561"/>
                  </a:cubicBezTo>
                  <a:cubicBezTo>
                    <a:pt x="47866" y="24606"/>
                    <a:pt x="48048" y="24675"/>
                    <a:pt x="48231" y="24720"/>
                  </a:cubicBezTo>
                  <a:cubicBezTo>
                    <a:pt x="48482" y="24789"/>
                    <a:pt x="48756" y="24835"/>
                    <a:pt x="48984" y="24903"/>
                  </a:cubicBezTo>
                  <a:cubicBezTo>
                    <a:pt x="49121" y="24949"/>
                    <a:pt x="49235" y="24994"/>
                    <a:pt x="49372" y="25017"/>
                  </a:cubicBezTo>
                  <a:cubicBezTo>
                    <a:pt x="49737" y="25131"/>
                    <a:pt x="50102" y="25245"/>
                    <a:pt x="50468" y="25360"/>
                  </a:cubicBezTo>
                  <a:cubicBezTo>
                    <a:pt x="50627" y="25428"/>
                    <a:pt x="50787" y="25474"/>
                    <a:pt x="50947" y="25519"/>
                  </a:cubicBezTo>
                  <a:cubicBezTo>
                    <a:pt x="51267" y="25633"/>
                    <a:pt x="51609" y="25770"/>
                    <a:pt x="51928" y="25885"/>
                  </a:cubicBezTo>
                  <a:cubicBezTo>
                    <a:pt x="52065" y="25930"/>
                    <a:pt x="52202" y="25999"/>
                    <a:pt x="52339" y="26044"/>
                  </a:cubicBezTo>
                  <a:cubicBezTo>
                    <a:pt x="52910" y="26273"/>
                    <a:pt x="53481" y="26524"/>
                    <a:pt x="54028" y="26775"/>
                  </a:cubicBezTo>
                  <a:cubicBezTo>
                    <a:pt x="54143" y="26843"/>
                    <a:pt x="54257" y="26889"/>
                    <a:pt x="54348" y="26935"/>
                  </a:cubicBezTo>
                  <a:cubicBezTo>
                    <a:pt x="54919" y="27208"/>
                    <a:pt x="55489" y="27505"/>
                    <a:pt x="56014" y="27802"/>
                  </a:cubicBezTo>
                  <a:cubicBezTo>
                    <a:pt x="61104" y="30746"/>
                    <a:pt x="63661" y="34581"/>
                    <a:pt x="63684" y="38438"/>
                  </a:cubicBezTo>
                  <a:lnTo>
                    <a:pt x="63684" y="33463"/>
                  </a:lnTo>
                  <a:cubicBezTo>
                    <a:pt x="63661" y="29605"/>
                    <a:pt x="61127" y="25770"/>
                    <a:pt x="56037" y="22826"/>
                  </a:cubicBezTo>
                  <a:cubicBezTo>
                    <a:pt x="55489" y="22529"/>
                    <a:pt x="54941" y="22233"/>
                    <a:pt x="54371" y="21959"/>
                  </a:cubicBezTo>
                  <a:cubicBezTo>
                    <a:pt x="54257" y="21913"/>
                    <a:pt x="54165" y="21844"/>
                    <a:pt x="54051" y="21799"/>
                  </a:cubicBezTo>
                  <a:cubicBezTo>
                    <a:pt x="53503" y="21548"/>
                    <a:pt x="52933" y="21297"/>
                    <a:pt x="52362" y="21068"/>
                  </a:cubicBezTo>
                  <a:cubicBezTo>
                    <a:pt x="52317" y="21046"/>
                    <a:pt x="52271" y="21023"/>
                    <a:pt x="52225" y="21000"/>
                  </a:cubicBezTo>
                  <a:cubicBezTo>
                    <a:pt x="52134" y="20977"/>
                    <a:pt x="52020" y="20931"/>
                    <a:pt x="51928" y="20909"/>
                  </a:cubicBezTo>
                  <a:cubicBezTo>
                    <a:pt x="51609" y="20772"/>
                    <a:pt x="51289" y="20658"/>
                    <a:pt x="50970" y="20543"/>
                  </a:cubicBezTo>
                  <a:cubicBezTo>
                    <a:pt x="50810" y="20498"/>
                    <a:pt x="50650" y="20429"/>
                    <a:pt x="50468" y="20384"/>
                  </a:cubicBezTo>
                  <a:cubicBezTo>
                    <a:pt x="50125" y="20270"/>
                    <a:pt x="49760" y="20155"/>
                    <a:pt x="49395" y="20041"/>
                  </a:cubicBezTo>
                  <a:cubicBezTo>
                    <a:pt x="49281" y="20018"/>
                    <a:pt x="49189" y="19973"/>
                    <a:pt x="49098" y="19950"/>
                  </a:cubicBezTo>
                  <a:cubicBezTo>
                    <a:pt x="49075" y="19950"/>
                    <a:pt x="49030" y="19950"/>
                    <a:pt x="49007" y="19927"/>
                  </a:cubicBezTo>
                  <a:cubicBezTo>
                    <a:pt x="48756" y="19859"/>
                    <a:pt x="48505" y="19790"/>
                    <a:pt x="48254" y="19722"/>
                  </a:cubicBezTo>
                  <a:cubicBezTo>
                    <a:pt x="48071" y="19676"/>
                    <a:pt x="47888" y="19630"/>
                    <a:pt x="47683" y="19585"/>
                  </a:cubicBezTo>
                  <a:cubicBezTo>
                    <a:pt x="47432" y="19516"/>
                    <a:pt x="47158" y="19471"/>
                    <a:pt x="46884" y="19402"/>
                  </a:cubicBezTo>
                  <a:cubicBezTo>
                    <a:pt x="46724" y="19379"/>
                    <a:pt x="46565" y="19334"/>
                    <a:pt x="46405" y="19288"/>
                  </a:cubicBezTo>
                  <a:cubicBezTo>
                    <a:pt x="46359" y="19288"/>
                    <a:pt x="46336" y="19288"/>
                    <a:pt x="46291" y="19265"/>
                  </a:cubicBezTo>
                  <a:cubicBezTo>
                    <a:pt x="45880" y="19197"/>
                    <a:pt x="45446" y="19105"/>
                    <a:pt x="45012" y="19037"/>
                  </a:cubicBezTo>
                  <a:cubicBezTo>
                    <a:pt x="44875" y="19014"/>
                    <a:pt x="44739" y="18991"/>
                    <a:pt x="44579" y="18969"/>
                  </a:cubicBezTo>
                  <a:cubicBezTo>
                    <a:pt x="44350" y="18923"/>
                    <a:pt x="44099" y="18877"/>
                    <a:pt x="43848" y="18854"/>
                  </a:cubicBezTo>
                  <a:cubicBezTo>
                    <a:pt x="43803" y="18854"/>
                    <a:pt x="43757" y="18832"/>
                    <a:pt x="43711" y="18832"/>
                  </a:cubicBezTo>
                  <a:cubicBezTo>
                    <a:pt x="43552" y="18809"/>
                    <a:pt x="43369" y="18786"/>
                    <a:pt x="43186" y="18763"/>
                  </a:cubicBezTo>
                  <a:cubicBezTo>
                    <a:pt x="42935" y="18740"/>
                    <a:pt x="42661" y="18695"/>
                    <a:pt x="42410" y="18672"/>
                  </a:cubicBezTo>
                  <a:cubicBezTo>
                    <a:pt x="42228" y="18649"/>
                    <a:pt x="42022" y="18649"/>
                    <a:pt x="41840" y="18626"/>
                  </a:cubicBezTo>
                  <a:cubicBezTo>
                    <a:pt x="41680" y="18603"/>
                    <a:pt x="41520" y="18580"/>
                    <a:pt x="41338" y="18580"/>
                  </a:cubicBezTo>
                  <a:cubicBezTo>
                    <a:pt x="41246" y="18558"/>
                    <a:pt x="41155" y="18558"/>
                    <a:pt x="41086" y="18558"/>
                  </a:cubicBezTo>
                  <a:cubicBezTo>
                    <a:pt x="40881" y="18535"/>
                    <a:pt x="40698" y="18535"/>
                    <a:pt x="40493" y="18512"/>
                  </a:cubicBezTo>
                  <a:cubicBezTo>
                    <a:pt x="40242" y="18489"/>
                    <a:pt x="39991" y="18489"/>
                    <a:pt x="39740" y="18466"/>
                  </a:cubicBezTo>
                  <a:cubicBezTo>
                    <a:pt x="39557" y="18466"/>
                    <a:pt x="39352" y="18466"/>
                    <a:pt x="39169" y="18444"/>
                  </a:cubicBezTo>
                  <a:lnTo>
                    <a:pt x="38804" y="18444"/>
                  </a:lnTo>
                  <a:cubicBezTo>
                    <a:pt x="38735" y="18432"/>
                    <a:pt x="38673" y="18432"/>
                    <a:pt x="38610" y="18432"/>
                  </a:cubicBezTo>
                  <a:cubicBezTo>
                    <a:pt x="38547" y="18432"/>
                    <a:pt x="38484" y="18432"/>
                    <a:pt x="38416" y="18421"/>
                  </a:cubicBezTo>
                  <a:lnTo>
                    <a:pt x="37046" y="18421"/>
                  </a:lnTo>
                  <a:cubicBezTo>
                    <a:pt x="36841" y="18444"/>
                    <a:pt x="36636" y="18444"/>
                    <a:pt x="36430" y="18444"/>
                  </a:cubicBezTo>
                  <a:lnTo>
                    <a:pt x="36156" y="18444"/>
                  </a:lnTo>
                  <a:cubicBezTo>
                    <a:pt x="35859" y="18466"/>
                    <a:pt x="35563" y="18466"/>
                    <a:pt x="35289" y="18489"/>
                  </a:cubicBezTo>
                  <a:cubicBezTo>
                    <a:pt x="34809" y="18512"/>
                    <a:pt x="34330" y="18535"/>
                    <a:pt x="33851" y="18535"/>
                  </a:cubicBezTo>
                  <a:cubicBezTo>
                    <a:pt x="33577" y="18558"/>
                    <a:pt x="33303" y="18558"/>
                    <a:pt x="33029" y="18558"/>
                  </a:cubicBezTo>
                  <a:lnTo>
                    <a:pt x="31317" y="18558"/>
                  </a:lnTo>
                  <a:cubicBezTo>
                    <a:pt x="30998" y="18558"/>
                    <a:pt x="30701" y="18535"/>
                    <a:pt x="30381" y="18535"/>
                  </a:cubicBezTo>
                  <a:cubicBezTo>
                    <a:pt x="30153" y="18535"/>
                    <a:pt x="29902" y="18512"/>
                    <a:pt x="29651" y="18512"/>
                  </a:cubicBezTo>
                  <a:cubicBezTo>
                    <a:pt x="29331" y="18489"/>
                    <a:pt x="29035" y="18466"/>
                    <a:pt x="28715" y="18444"/>
                  </a:cubicBezTo>
                  <a:cubicBezTo>
                    <a:pt x="28464" y="18444"/>
                    <a:pt x="28236" y="18421"/>
                    <a:pt x="27985" y="18398"/>
                  </a:cubicBezTo>
                  <a:cubicBezTo>
                    <a:pt x="27665" y="18375"/>
                    <a:pt x="27346" y="18352"/>
                    <a:pt x="27049" y="18329"/>
                  </a:cubicBezTo>
                  <a:cubicBezTo>
                    <a:pt x="26798" y="18307"/>
                    <a:pt x="26570" y="18284"/>
                    <a:pt x="26341" y="18261"/>
                  </a:cubicBezTo>
                  <a:cubicBezTo>
                    <a:pt x="26022" y="18215"/>
                    <a:pt x="25702" y="18170"/>
                    <a:pt x="25383" y="18147"/>
                  </a:cubicBezTo>
                  <a:cubicBezTo>
                    <a:pt x="25154" y="18101"/>
                    <a:pt x="24926" y="18078"/>
                    <a:pt x="24721" y="18056"/>
                  </a:cubicBezTo>
                  <a:cubicBezTo>
                    <a:pt x="24356" y="18010"/>
                    <a:pt x="23990" y="17941"/>
                    <a:pt x="23648" y="17896"/>
                  </a:cubicBezTo>
                  <a:cubicBezTo>
                    <a:pt x="23465" y="17873"/>
                    <a:pt x="23306" y="17850"/>
                    <a:pt x="23123" y="17804"/>
                  </a:cubicBezTo>
                  <a:cubicBezTo>
                    <a:pt x="22598" y="17713"/>
                    <a:pt x="22073" y="17622"/>
                    <a:pt x="21548" y="17531"/>
                  </a:cubicBezTo>
                  <a:cubicBezTo>
                    <a:pt x="21274" y="17462"/>
                    <a:pt x="21023" y="17394"/>
                    <a:pt x="20749" y="17348"/>
                  </a:cubicBezTo>
                  <a:cubicBezTo>
                    <a:pt x="20430" y="17279"/>
                    <a:pt x="20110" y="17211"/>
                    <a:pt x="19790" y="17120"/>
                  </a:cubicBezTo>
                  <a:cubicBezTo>
                    <a:pt x="19562" y="17074"/>
                    <a:pt x="19311" y="17006"/>
                    <a:pt x="19060" y="16937"/>
                  </a:cubicBezTo>
                  <a:cubicBezTo>
                    <a:pt x="18763" y="16869"/>
                    <a:pt x="18467" y="16777"/>
                    <a:pt x="18147" y="16709"/>
                  </a:cubicBezTo>
                  <a:cubicBezTo>
                    <a:pt x="17987" y="16640"/>
                    <a:pt x="17805" y="16595"/>
                    <a:pt x="17645" y="16549"/>
                  </a:cubicBezTo>
                  <a:cubicBezTo>
                    <a:pt x="17211" y="16412"/>
                    <a:pt x="16755" y="16275"/>
                    <a:pt x="16321" y="16138"/>
                  </a:cubicBezTo>
                  <a:cubicBezTo>
                    <a:pt x="16116" y="16070"/>
                    <a:pt x="15933" y="16001"/>
                    <a:pt x="15728" y="15933"/>
                  </a:cubicBezTo>
                  <a:cubicBezTo>
                    <a:pt x="15317" y="15796"/>
                    <a:pt x="14906" y="15636"/>
                    <a:pt x="14518" y="15499"/>
                  </a:cubicBezTo>
                  <a:cubicBezTo>
                    <a:pt x="14312" y="15408"/>
                    <a:pt x="14084" y="15339"/>
                    <a:pt x="13879" y="15248"/>
                  </a:cubicBezTo>
                  <a:cubicBezTo>
                    <a:pt x="13719" y="15180"/>
                    <a:pt x="13559" y="15111"/>
                    <a:pt x="13399" y="15043"/>
                  </a:cubicBezTo>
                  <a:cubicBezTo>
                    <a:pt x="13103" y="14928"/>
                    <a:pt x="12806" y="14791"/>
                    <a:pt x="12509" y="14677"/>
                  </a:cubicBezTo>
                  <a:cubicBezTo>
                    <a:pt x="12349" y="14586"/>
                    <a:pt x="12190" y="14518"/>
                    <a:pt x="12030" y="14449"/>
                  </a:cubicBezTo>
                  <a:cubicBezTo>
                    <a:pt x="11733" y="14312"/>
                    <a:pt x="11436" y="14152"/>
                    <a:pt x="11140" y="14015"/>
                  </a:cubicBezTo>
                  <a:cubicBezTo>
                    <a:pt x="11003" y="13947"/>
                    <a:pt x="10866" y="13878"/>
                    <a:pt x="10729" y="13810"/>
                  </a:cubicBezTo>
                  <a:cubicBezTo>
                    <a:pt x="10295" y="13582"/>
                    <a:pt x="9884" y="13353"/>
                    <a:pt x="9473" y="13125"/>
                  </a:cubicBezTo>
                  <a:cubicBezTo>
                    <a:pt x="3196" y="9496"/>
                    <a:pt x="47" y="4748"/>
                    <a:pt x="1" y="1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6581463" y="2207375"/>
              <a:ext cx="214600" cy="421725"/>
            </a:xfrm>
            <a:custGeom>
              <a:avLst/>
              <a:gdLst/>
              <a:ahLst/>
              <a:cxnLst/>
              <a:rect l="l" t="t" r="r" b="b"/>
              <a:pathLst>
                <a:path w="8584" h="16869" extrusionOk="0">
                  <a:moveTo>
                    <a:pt x="24" y="1"/>
                  </a:moveTo>
                  <a:lnTo>
                    <a:pt x="1" y="4977"/>
                  </a:lnTo>
                  <a:cubicBezTo>
                    <a:pt x="1" y="5433"/>
                    <a:pt x="320" y="5890"/>
                    <a:pt x="914" y="6232"/>
                  </a:cubicBezTo>
                  <a:cubicBezTo>
                    <a:pt x="6004" y="9177"/>
                    <a:pt x="8560" y="13011"/>
                    <a:pt x="8583" y="16869"/>
                  </a:cubicBezTo>
                  <a:lnTo>
                    <a:pt x="8583" y="11893"/>
                  </a:lnTo>
                  <a:cubicBezTo>
                    <a:pt x="8560" y="8035"/>
                    <a:pt x="6027" y="4201"/>
                    <a:pt x="937" y="1256"/>
                  </a:cubicBezTo>
                  <a:cubicBezTo>
                    <a:pt x="320" y="891"/>
                    <a:pt x="24" y="45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2752538" y="2801975"/>
              <a:ext cx="1298200" cy="502750"/>
            </a:xfrm>
            <a:custGeom>
              <a:avLst/>
              <a:gdLst/>
              <a:ahLst/>
              <a:cxnLst/>
              <a:rect l="l" t="t" r="r" b="b"/>
              <a:pathLst>
                <a:path w="51928" h="20110" extrusionOk="0">
                  <a:moveTo>
                    <a:pt x="25884" y="1"/>
                  </a:moveTo>
                  <a:cubicBezTo>
                    <a:pt x="25405" y="1"/>
                    <a:pt x="24948" y="1"/>
                    <a:pt x="24469" y="24"/>
                  </a:cubicBezTo>
                  <a:lnTo>
                    <a:pt x="24355" y="24"/>
                  </a:lnTo>
                  <a:cubicBezTo>
                    <a:pt x="24241" y="24"/>
                    <a:pt x="24126" y="24"/>
                    <a:pt x="23989" y="47"/>
                  </a:cubicBezTo>
                  <a:cubicBezTo>
                    <a:pt x="23716" y="47"/>
                    <a:pt x="23419" y="69"/>
                    <a:pt x="23122" y="92"/>
                  </a:cubicBezTo>
                  <a:cubicBezTo>
                    <a:pt x="22940" y="92"/>
                    <a:pt x="22780" y="115"/>
                    <a:pt x="22597" y="115"/>
                  </a:cubicBezTo>
                  <a:cubicBezTo>
                    <a:pt x="22323" y="138"/>
                    <a:pt x="22027" y="161"/>
                    <a:pt x="21753" y="183"/>
                  </a:cubicBezTo>
                  <a:cubicBezTo>
                    <a:pt x="21661" y="206"/>
                    <a:pt x="21570" y="206"/>
                    <a:pt x="21456" y="206"/>
                  </a:cubicBezTo>
                  <a:cubicBezTo>
                    <a:pt x="21387" y="229"/>
                    <a:pt x="21342" y="229"/>
                    <a:pt x="21273" y="229"/>
                  </a:cubicBezTo>
                  <a:cubicBezTo>
                    <a:pt x="20817" y="275"/>
                    <a:pt x="20383" y="343"/>
                    <a:pt x="19972" y="389"/>
                  </a:cubicBezTo>
                  <a:cubicBezTo>
                    <a:pt x="19904" y="389"/>
                    <a:pt x="19835" y="412"/>
                    <a:pt x="19767" y="412"/>
                  </a:cubicBezTo>
                  <a:cubicBezTo>
                    <a:pt x="19265" y="480"/>
                    <a:pt x="18762" y="572"/>
                    <a:pt x="18283" y="640"/>
                  </a:cubicBezTo>
                  <a:cubicBezTo>
                    <a:pt x="18238" y="663"/>
                    <a:pt x="18192" y="663"/>
                    <a:pt x="18146" y="663"/>
                  </a:cubicBezTo>
                  <a:cubicBezTo>
                    <a:pt x="18009" y="686"/>
                    <a:pt x="17872" y="731"/>
                    <a:pt x="17758" y="754"/>
                  </a:cubicBezTo>
                  <a:cubicBezTo>
                    <a:pt x="17530" y="800"/>
                    <a:pt x="17324" y="823"/>
                    <a:pt x="17096" y="868"/>
                  </a:cubicBezTo>
                  <a:cubicBezTo>
                    <a:pt x="16914" y="914"/>
                    <a:pt x="16731" y="960"/>
                    <a:pt x="16548" y="1005"/>
                  </a:cubicBezTo>
                  <a:cubicBezTo>
                    <a:pt x="16320" y="1051"/>
                    <a:pt x="16115" y="1096"/>
                    <a:pt x="15909" y="1142"/>
                  </a:cubicBezTo>
                  <a:cubicBezTo>
                    <a:pt x="15727" y="1188"/>
                    <a:pt x="15544" y="1233"/>
                    <a:pt x="15362" y="1279"/>
                  </a:cubicBezTo>
                  <a:cubicBezTo>
                    <a:pt x="15156" y="1348"/>
                    <a:pt x="14928" y="1393"/>
                    <a:pt x="14722" y="1439"/>
                  </a:cubicBezTo>
                  <a:cubicBezTo>
                    <a:pt x="14540" y="1507"/>
                    <a:pt x="14357" y="1553"/>
                    <a:pt x="14175" y="1599"/>
                  </a:cubicBezTo>
                  <a:cubicBezTo>
                    <a:pt x="13992" y="1667"/>
                    <a:pt x="13787" y="1736"/>
                    <a:pt x="13581" y="1781"/>
                  </a:cubicBezTo>
                  <a:cubicBezTo>
                    <a:pt x="13513" y="1804"/>
                    <a:pt x="13421" y="1827"/>
                    <a:pt x="13353" y="1850"/>
                  </a:cubicBezTo>
                  <a:cubicBezTo>
                    <a:pt x="13284" y="1873"/>
                    <a:pt x="13216" y="1918"/>
                    <a:pt x="13125" y="1941"/>
                  </a:cubicBezTo>
                  <a:cubicBezTo>
                    <a:pt x="12759" y="2055"/>
                    <a:pt x="12394" y="2192"/>
                    <a:pt x="12029" y="2306"/>
                  </a:cubicBezTo>
                  <a:cubicBezTo>
                    <a:pt x="11938" y="2352"/>
                    <a:pt x="11824" y="2398"/>
                    <a:pt x="11732" y="2420"/>
                  </a:cubicBezTo>
                  <a:cubicBezTo>
                    <a:pt x="11299" y="2603"/>
                    <a:pt x="10842" y="2763"/>
                    <a:pt x="10431" y="2968"/>
                  </a:cubicBezTo>
                  <a:cubicBezTo>
                    <a:pt x="10317" y="2991"/>
                    <a:pt x="10226" y="3037"/>
                    <a:pt x="10135" y="3082"/>
                  </a:cubicBezTo>
                  <a:cubicBezTo>
                    <a:pt x="9792" y="3242"/>
                    <a:pt x="9450" y="3402"/>
                    <a:pt x="9107" y="3562"/>
                  </a:cubicBezTo>
                  <a:cubicBezTo>
                    <a:pt x="8993" y="3630"/>
                    <a:pt x="8879" y="3676"/>
                    <a:pt x="8765" y="3744"/>
                  </a:cubicBezTo>
                  <a:cubicBezTo>
                    <a:pt x="8354" y="3950"/>
                    <a:pt x="7943" y="4178"/>
                    <a:pt x="7555" y="4406"/>
                  </a:cubicBezTo>
                  <a:cubicBezTo>
                    <a:pt x="7418" y="4475"/>
                    <a:pt x="7304" y="4543"/>
                    <a:pt x="7190" y="4612"/>
                  </a:cubicBezTo>
                  <a:cubicBezTo>
                    <a:pt x="7099" y="4657"/>
                    <a:pt x="7007" y="4726"/>
                    <a:pt x="6916" y="4794"/>
                  </a:cubicBezTo>
                  <a:cubicBezTo>
                    <a:pt x="6756" y="4885"/>
                    <a:pt x="6597" y="4977"/>
                    <a:pt x="6460" y="5068"/>
                  </a:cubicBezTo>
                  <a:cubicBezTo>
                    <a:pt x="6323" y="5159"/>
                    <a:pt x="6163" y="5274"/>
                    <a:pt x="6026" y="5365"/>
                  </a:cubicBezTo>
                  <a:cubicBezTo>
                    <a:pt x="5889" y="5456"/>
                    <a:pt x="5752" y="5570"/>
                    <a:pt x="5615" y="5662"/>
                  </a:cubicBezTo>
                  <a:cubicBezTo>
                    <a:pt x="5478" y="5753"/>
                    <a:pt x="5341" y="5867"/>
                    <a:pt x="5204" y="5958"/>
                  </a:cubicBezTo>
                  <a:cubicBezTo>
                    <a:pt x="5067" y="6072"/>
                    <a:pt x="4953" y="6164"/>
                    <a:pt x="4816" y="6278"/>
                  </a:cubicBezTo>
                  <a:cubicBezTo>
                    <a:pt x="4679" y="6369"/>
                    <a:pt x="4565" y="6483"/>
                    <a:pt x="4451" y="6575"/>
                  </a:cubicBezTo>
                  <a:cubicBezTo>
                    <a:pt x="4314" y="6689"/>
                    <a:pt x="4200" y="6780"/>
                    <a:pt x="4086" y="6894"/>
                  </a:cubicBezTo>
                  <a:cubicBezTo>
                    <a:pt x="4040" y="6940"/>
                    <a:pt x="3972" y="6985"/>
                    <a:pt x="3926" y="7031"/>
                  </a:cubicBezTo>
                  <a:cubicBezTo>
                    <a:pt x="3880" y="7077"/>
                    <a:pt x="3835" y="7122"/>
                    <a:pt x="3789" y="7168"/>
                  </a:cubicBezTo>
                  <a:cubicBezTo>
                    <a:pt x="3606" y="7351"/>
                    <a:pt x="3401" y="7556"/>
                    <a:pt x="3218" y="7739"/>
                  </a:cubicBezTo>
                  <a:cubicBezTo>
                    <a:pt x="3150" y="7807"/>
                    <a:pt x="3082" y="7876"/>
                    <a:pt x="3013" y="7944"/>
                  </a:cubicBezTo>
                  <a:cubicBezTo>
                    <a:pt x="2785" y="8195"/>
                    <a:pt x="2557" y="8469"/>
                    <a:pt x="2351" y="8743"/>
                  </a:cubicBezTo>
                  <a:cubicBezTo>
                    <a:pt x="2351" y="8743"/>
                    <a:pt x="2328" y="8743"/>
                    <a:pt x="2328" y="8766"/>
                  </a:cubicBezTo>
                  <a:cubicBezTo>
                    <a:pt x="2283" y="8811"/>
                    <a:pt x="2237" y="8880"/>
                    <a:pt x="2191" y="8926"/>
                  </a:cubicBezTo>
                  <a:cubicBezTo>
                    <a:pt x="2077" y="9108"/>
                    <a:pt x="1940" y="9291"/>
                    <a:pt x="1826" y="9451"/>
                  </a:cubicBezTo>
                  <a:cubicBezTo>
                    <a:pt x="1758" y="9542"/>
                    <a:pt x="1712" y="9633"/>
                    <a:pt x="1644" y="9724"/>
                  </a:cubicBezTo>
                  <a:cubicBezTo>
                    <a:pt x="1552" y="9884"/>
                    <a:pt x="1438" y="10044"/>
                    <a:pt x="1370" y="10181"/>
                  </a:cubicBezTo>
                  <a:cubicBezTo>
                    <a:pt x="1347" y="10227"/>
                    <a:pt x="1301" y="10272"/>
                    <a:pt x="1301" y="10295"/>
                  </a:cubicBezTo>
                  <a:cubicBezTo>
                    <a:pt x="1255" y="10364"/>
                    <a:pt x="1210" y="10432"/>
                    <a:pt x="1187" y="10500"/>
                  </a:cubicBezTo>
                  <a:cubicBezTo>
                    <a:pt x="1119" y="10637"/>
                    <a:pt x="1050" y="10774"/>
                    <a:pt x="982" y="10889"/>
                  </a:cubicBezTo>
                  <a:cubicBezTo>
                    <a:pt x="936" y="11003"/>
                    <a:pt x="890" y="11117"/>
                    <a:pt x="822" y="11231"/>
                  </a:cubicBezTo>
                  <a:cubicBezTo>
                    <a:pt x="776" y="11368"/>
                    <a:pt x="708" y="11482"/>
                    <a:pt x="662" y="11619"/>
                  </a:cubicBezTo>
                  <a:cubicBezTo>
                    <a:pt x="639" y="11665"/>
                    <a:pt x="616" y="11710"/>
                    <a:pt x="594" y="11779"/>
                  </a:cubicBezTo>
                  <a:cubicBezTo>
                    <a:pt x="571" y="11824"/>
                    <a:pt x="571" y="11893"/>
                    <a:pt x="548" y="11961"/>
                  </a:cubicBezTo>
                  <a:cubicBezTo>
                    <a:pt x="502" y="12075"/>
                    <a:pt x="457" y="12212"/>
                    <a:pt x="411" y="12327"/>
                  </a:cubicBezTo>
                  <a:cubicBezTo>
                    <a:pt x="388" y="12441"/>
                    <a:pt x="342" y="12555"/>
                    <a:pt x="320" y="12692"/>
                  </a:cubicBezTo>
                  <a:cubicBezTo>
                    <a:pt x="274" y="12806"/>
                    <a:pt x="251" y="12943"/>
                    <a:pt x="228" y="13057"/>
                  </a:cubicBezTo>
                  <a:cubicBezTo>
                    <a:pt x="206" y="13125"/>
                    <a:pt x="183" y="13171"/>
                    <a:pt x="183" y="13240"/>
                  </a:cubicBezTo>
                  <a:cubicBezTo>
                    <a:pt x="160" y="13285"/>
                    <a:pt x="160" y="13354"/>
                    <a:pt x="160" y="13399"/>
                  </a:cubicBezTo>
                  <a:cubicBezTo>
                    <a:pt x="137" y="13536"/>
                    <a:pt x="114" y="13673"/>
                    <a:pt x="91" y="13787"/>
                  </a:cubicBezTo>
                  <a:cubicBezTo>
                    <a:pt x="69" y="13901"/>
                    <a:pt x="69" y="14016"/>
                    <a:pt x="46" y="14153"/>
                  </a:cubicBezTo>
                  <a:cubicBezTo>
                    <a:pt x="46" y="14267"/>
                    <a:pt x="23" y="14404"/>
                    <a:pt x="23" y="14541"/>
                  </a:cubicBezTo>
                  <a:cubicBezTo>
                    <a:pt x="23" y="14609"/>
                    <a:pt x="0" y="14655"/>
                    <a:pt x="0" y="14723"/>
                  </a:cubicBezTo>
                  <a:cubicBezTo>
                    <a:pt x="0" y="14837"/>
                    <a:pt x="0" y="14929"/>
                    <a:pt x="0" y="15043"/>
                  </a:cubicBezTo>
                  <a:lnTo>
                    <a:pt x="0" y="19516"/>
                  </a:lnTo>
                  <a:cubicBezTo>
                    <a:pt x="23" y="19380"/>
                    <a:pt x="23" y="19243"/>
                    <a:pt x="46" y="19128"/>
                  </a:cubicBezTo>
                  <a:cubicBezTo>
                    <a:pt x="46" y="19014"/>
                    <a:pt x="69" y="18900"/>
                    <a:pt x="69" y="18786"/>
                  </a:cubicBezTo>
                  <a:cubicBezTo>
                    <a:pt x="91" y="18649"/>
                    <a:pt x="114" y="18512"/>
                    <a:pt x="137" y="18398"/>
                  </a:cubicBezTo>
                  <a:cubicBezTo>
                    <a:pt x="160" y="18261"/>
                    <a:pt x="183" y="18147"/>
                    <a:pt x="206" y="18033"/>
                  </a:cubicBezTo>
                  <a:cubicBezTo>
                    <a:pt x="228" y="17919"/>
                    <a:pt x="274" y="17782"/>
                    <a:pt x="297" y="17668"/>
                  </a:cubicBezTo>
                  <a:cubicBezTo>
                    <a:pt x="342" y="17553"/>
                    <a:pt x="365" y="17439"/>
                    <a:pt x="411" y="17325"/>
                  </a:cubicBezTo>
                  <a:cubicBezTo>
                    <a:pt x="434" y="17188"/>
                    <a:pt x="479" y="17074"/>
                    <a:pt x="525" y="16937"/>
                  </a:cubicBezTo>
                  <a:cubicBezTo>
                    <a:pt x="571" y="16823"/>
                    <a:pt x="616" y="16709"/>
                    <a:pt x="662" y="16595"/>
                  </a:cubicBezTo>
                  <a:cubicBezTo>
                    <a:pt x="708" y="16481"/>
                    <a:pt x="753" y="16344"/>
                    <a:pt x="822" y="16207"/>
                  </a:cubicBezTo>
                  <a:cubicBezTo>
                    <a:pt x="867" y="16093"/>
                    <a:pt x="913" y="15979"/>
                    <a:pt x="959" y="15887"/>
                  </a:cubicBezTo>
                  <a:cubicBezTo>
                    <a:pt x="1027" y="15750"/>
                    <a:pt x="1096" y="15613"/>
                    <a:pt x="1164" y="15499"/>
                  </a:cubicBezTo>
                  <a:cubicBezTo>
                    <a:pt x="1233" y="15385"/>
                    <a:pt x="1278" y="15271"/>
                    <a:pt x="1347" y="15180"/>
                  </a:cubicBezTo>
                  <a:cubicBezTo>
                    <a:pt x="1438" y="15020"/>
                    <a:pt x="1529" y="14860"/>
                    <a:pt x="1621" y="14700"/>
                  </a:cubicBezTo>
                  <a:cubicBezTo>
                    <a:pt x="1689" y="14609"/>
                    <a:pt x="1735" y="14518"/>
                    <a:pt x="1803" y="14426"/>
                  </a:cubicBezTo>
                  <a:cubicBezTo>
                    <a:pt x="1917" y="14267"/>
                    <a:pt x="2054" y="14084"/>
                    <a:pt x="2191" y="13924"/>
                  </a:cubicBezTo>
                  <a:cubicBezTo>
                    <a:pt x="2237" y="13856"/>
                    <a:pt x="2283" y="13787"/>
                    <a:pt x="2328" y="13719"/>
                  </a:cubicBezTo>
                  <a:cubicBezTo>
                    <a:pt x="2534" y="13445"/>
                    <a:pt x="2762" y="13194"/>
                    <a:pt x="3013" y="12920"/>
                  </a:cubicBezTo>
                  <a:cubicBezTo>
                    <a:pt x="3082" y="12851"/>
                    <a:pt x="3150" y="12783"/>
                    <a:pt x="3196" y="12715"/>
                  </a:cubicBezTo>
                  <a:cubicBezTo>
                    <a:pt x="3401" y="12532"/>
                    <a:pt x="3584" y="12327"/>
                    <a:pt x="3789" y="12144"/>
                  </a:cubicBezTo>
                  <a:cubicBezTo>
                    <a:pt x="3880" y="12053"/>
                    <a:pt x="3972" y="11961"/>
                    <a:pt x="4063" y="11870"/>
                  </a:cubicBezTo>
                  <a:cubicBezTo>
                    <a:pt x="4177" y="11779"/>
                    <a:pt x="4314" y="11665"/>
                    <a:pt x="4428" y="11550"/>
                  </a:cubicBezTo>
                  <a:cubicBezTo>
                    <a:pt x="4565" y="11459"/>
                    <a:pt x="4679" y="11345"/>
                    <a:pt x="4793" y="11254"/>
                  </a:cubicBezTo>
                  <a:cubicBezTo>
                    <a:pt x="4930" y="11140"/>
                    <a:pt x="5067" y="11048"/>
                    <a:pt x="5204" y="10934"/>
                  </a:cubicBezTo>
                  <a:cubicBezTo>
                    <a:pt x="5318" y="10843"/>
                    <a:pt x="5455" y="10752"/>
                    <a:pt x="5592" y="10637"/>
                  </a:cubicBezTo>
                  <a:cubicBezTo>
                    <a:pt x="5729" y="10546"/>
                    <a:pt x="5866" y="10455"/>
                    <a:pt x="6026" y="10341"/>
                  </a:cubicBezTo>
                  <a:cubicBezTo>
                    <a:pt x="6163" y="10249"/>
                    <a:pt x="6300" y="10158"/>
                    <a:pt x="6437" y="10067"/>
                  </a:cubicBezTo>
                  <a:cubicBezTo>
                    <a:pt x="6597" y="9953"/>
                    <a:pt x="6756" y="9861"/>
                    <a:pt x="6893" y="9770"/>
                  </a:cubicBezTo>
                  <a:cubicBezTo>
                    <a:pt x="7122" y="9633"/>
                    <a:pt x="7327" y="9496"/>
                    <a:pt x="7532" y="9382"/>
                  </a:cubicBezTo>
                  <a:cubicBezTo>
                    <a:pt x="7920" y="9154"/>
                    <a:pt x="8331" y="8926"/>
                    <a:pt x="8742" y="8720"/>
                  </a:cubicBezTo>
                  <a:cubicBezTo>
                    <a:pt x="8856" y="8652"/>
                    <a:pt x="8993" y="8606"/>
                    <a:pt x="9107" y="8538"/>
                  </a:cubicBezTo>
                  <a:cubicBezTo>
                    <a:pt x="9427" y="8378"/>
                    <a:pt x="9769" y="8218"/>
                    <a:pt x="10112" y="8081"/>
                  </a:cubicBezTo>
                  <a:cubicBezTo>
                    <a:pt x="10203" y="8035"/>
                    <a:pt x="10317" y="7990"/>
                    <a:pt x="10408" y="7944"/>
                  </a:cubicBezTo>
                  <a:cubicBezTo>
                    <a:pt x="10842" y="7761"/>
                    <a:pt x="11276" y="7579"/>
                    <a:pt x="11709" y="7396"/>
                  </a:cubicBezTo>
                  <a:cubicBezTo>
                    <a:pt x="11824" y="7373"/>
                    <a:pt x="11915" y="7328"/>
                    <a:pt x="12006" y="7305"/>
                  </a:cubicBezTo>
                  <a:cubicBezTo>
                    <a:pt x="12371" y="7168"/>
                    <a:pt x="12737" y="7031"/>
                    <a:pt x="13125" y="6917"/>
                  </a:cubicBezTo>
                  <a:cubicBezTo>
                    <a:pt x="13262" y="6871"/>
                    <a:pt x="13421" y="6826"/>
                    <a:pt x="13558" y="6780"/>
                  </a:cubicBezTo>
                  <a:cubicBezTo>
                    <a:pt x="13764" y="6711"/>
                    <a:pt x="13969" y="6643"/>
                    <a:pt x="14175" y="6597"/>
                  </a:cubicBezTo>
                  <a:cubicBezTo>
                    <a:pt x="14357" y="6529"/>
                    <a:pt x="14540" y="6483"/>
                    <a:pt x="14722" y="6438"/>
                  </a:cubicBezTo>
                  <a:cubicBezTo>
                    <a:pt x="14928" y="6369"/>
                    <a:pt x="15133" y="6323"/>
                    <a:pt x="15339" y="6278"/>
                  </a:cubicBezTo>
                  <a:cubicBezTo>
                    <a:pt x="15521" y="6209"/>
                    <a:pt x="15704" y="6164"/>
                    <a:pt x="15887" y="6118"/>
                  </a:cubicBezTo>
                  <a:cubicBezTo>
                    <a:pt x="16115" y="6072"/>
                    <a:pt x="16320" y="6027"/>
                    <a:pt x="16526" y="5981"/>
                  </a:cubicBezTo>
                  <a:cubicBezTo>
                    <a:pt x="16708" y="5935"/>
                    <a:pt x="16891" y="5890"/>
                    <a:pt x="17096" y="5867"/>
                  </a:cubicBezTo>
                  <a:cubicBezTo>
                    <a:pt x="17302" y="5821"/>
                    <a:pt x="17530" y="5776"/>
                    <a:pt x="17735" y="5730"/>
                  </a:cubicBezTo>
                  <a:cubicBezTo>
                    <a:pt x="17918" y="5707"/>
                    <a:pt x="18101" y="5662"/>
                    <a:pt x="18283" y="5639"/>
                  </a:cubicBezTo>
                  <a:cubicBezTo>
                    <a:pt x="18762" y="5547"/>
                    <a:pt x="19242" y="5456"/>
                    <a:pt x="19744" y="5388"/>
                  </a:cubicBezTo>
                  <a:cubicBezTo>
                    <a:pt x="19812" y="5388"/>
                    <a:pt x="19881" y="5388"/>
                    <a:pt x="19949" y="5365"/>
                  </a:cubicBezTo>
                  <a:cubicBezTo>
                    <a:pt x="20383" y="5319"/>
                    <a:pt x="20817" y="5251"/>
                    <a:pt x="21250" y="5228"/>
                  </a:cubicBezTo>
                  <a:cubicBezTo>
                    <a:pt x="21410" y="5205"/>
                    <a:pt x="21570" y="5182"/>
                    <a:pt x="21753" y="5159"/>
                  </a:cubicBezTo>
                  <a:cubicBezTo>
                    <a:pt x="22027" y="5137"/>
                    <a:pt x="22300" y="5114"/>
                    <a:pt x="22574" y="5091"/>
                  </a:cubicBezTo>
                  <a:cubicBezTo>
                    <a:pt x="22757" y="5091"/>
                    <a:pt x="22940" y="5068"/>
                    <a:pt x="23099" y="5068"/>
                  </a:cubicBezTo>
                  <a:cubicBezTo>
                    <a:pt x="23396" y="5045"/>
                    <a:pt x="23693" y="5022"/>
                    <a:pt x="23989" y="5022"/>
                  </a:cubicBezTo>
                  <a:cubicBezTo>
                    <a:pt x="24149" y="5022"/>
                    <a:pt x="24309" y="5000"/>
                    <a:pt x="24469" y="5000"/>
                  </a:cubicBezTo>
                  <a:cubicBezTo>
                    <a:pt x="24925" y="4977"/>
                    <a:pt x="25405" y="4977"/>
                    <a:pt x="25861" y="4977"/>
                  </a:cubicBezTo>
                  <a:cubicBezTo>
                    <a:pt x="26272" y="4977"/>
                    <a:pt x="26660" y="4977"/>
                    <a:pt x="27048" y="5000"/>
                  </a:cubicBezTo>
                  <a:cubicBezTo>
                    <a:pt x="27322" y="5000"/>
                    <a:pt x="27573" y="5000"/>
                    <a:pt x="27824" y="5022"/>
                  </a:cubicBezTo>
                  <a:cubicBezTo>
                    <a:pt x="27984" y="5022"/>
                    <a:pt x="28144" y="5022"/>
                    <a:pt x="28326" y="5045"/>
                  </a:cubicBezTo>
                  <a:cubicBezTo>
                    <a:pt x="28600" y="5045"/>
                    <a:pt x="28874" y="5068"/>
                    <a:pt x="29148" y="5091"/>
                  </a:cubicBezTo>
                  <a:cubicBezTo>
                    <a:pt x="29285" y="5114"/>
                    <a:pt x="29445" y="5114"/>
                    <a:pt x="29582" y="5137"/>
                  </a:cubicBezTo>
                  <a:cubicBezTo>
                    <a:pt x="29924" y="5159"/>
                    <a:pt x="30266" y="5182"/>
                    <a:pt x="30609" y="5228"/>
                  </a:cubicBezTo>
                  <a:cubicBezTo>
                    <a:pt x="30677" y="5228"/>
                    <a:pt x="30746" y="5251"/>
                    <a:pt x="30837" y="5251"/>
                  </a:cubicBezTo>
                  <a:cubicBezTo>
                    <a:pt x="31248" y="5296"/>
                    <a:pt x="31659" y="5342"/>
                    <a:pt x="32070" y="5410"/>
                  </a:cubicBezTo>
                  <a:cubicBezTo>
                    <a:pt x="32161" y="5410"/>
                    <a:pt x="32229" y="5433"/>
                    <a:pt x="32321" y="5433"/>
                  </a:cubicBezTo>
                  <a:cubicBezTo>
                    <a:pt x="32640" y="5502"/>
                    <a:pt x="32983" y="5547"/>
                    <a:pt x="33325" y="5593"/>
                  </a:cubicBezTo>
                  <a:cubicBezTo>
                    <a:pt x="33462" y="5639"/>
                    <a:pt x="33622" y="5662"/>
                    <a:pt x="33759" y="5684"/>
                  </a:cubicBezTo>
                  <a:cubicBezTo>
                    <a:pt x="34033" y="5730"/>
                    <a:pt x="34284" y="5776"/>
                    <a:pt x="34558" y="5844"/>
                  </a:cubicBezTo>
                  <a:cubicBezTo>
                    <a:pt x="34695" y="5867"/>
                    <a:pt x="34832" y="5890"/>
                    <a:pt x="34968" y="5935"/>
                  </a:cubicBezTo>
                  <a:cubicBezTo>
                    <a:pt x="35265" y="5981"/>
                    <a:pt x="35562" y="6050"/>
                    <a:pt x="35836" y="6118"/>
                  </a:cubicBezTo>
                  <a:cubicBezTo>
                    <a:pt x="35996" y="6164"/>
                    <a:pt x="36155" y="6209"/>
                    <a:pt x="36315" y="6255"/>
                  </a:cubicBezTo>
                  <a:cubicBezTo>
                    <a:pt x="36589" y="6301"/>
                    <a:pt x="36863" y="6369"/>
                    <a:pt x="37114" y="6460"/>
                  </a:cubicBezTo>
                  <a:cubicBezTo>
                    <a:pt x="37251" y="6483"/>
                    <a:pt x="37411" y="6529"/>
                    <a:pt x="37548" y="6575"/>
                  </a:cubicBezTo>
                  <a:cubicBezTo>
                    <a:pt x="37959" y="6689"/>
                    <a:pt x="38347" y="6826"/>
                    <a:pt x="38757" y="6940"/>
                  </a:cubicBezTo>
                  <a:cubicBezTo>
                    <a:pt x="38826" y="6985"/>
                    <a:pt x="38917" y="7008"/>
                    <a:pt x="38986" y="7031"/>
                  </a:cubicBezTo>
                  <a:cubicBezTo>
                    <a:pt x="39442" y="7191"/>
                    <a:pt x="39899" y="7351"/>
                    <a:pt x="40355" y="7533"/>
                  </a:cubicBezTo>
                  <a:cubicBezTo>
                    <a:pt x="40447" y="7556"/>
                    <a:pt x="40538" y="7602"/>
                    <a:pt x="40629" y="7625"/>
                  </a:cubicBezTo>
                  <a:cubicBezTo>
                    <a:pt x="41223" y="7876"/>
                    <a:pt x="41793" y="8127"/>
                    <a:pt x="42364" y="8401"/>
                  </a:cubicBezTo>
                  <a:cubicBezTo>
                    <a:pt x="42410" y="8423"/>
                    <a:pt x="42478" y="8446"/>
                    <a:pt x="42524" y="8469"/>
                  </a:cubicBezTo>
                  <a:cubicBezTo>
                    <a:pt x="43117" y="8766"/>
                    <a:pt x="43688" y="9063"/>
                    <a:pt x="44258" y="9382"/>
                  </a:cubicBezTo>
                  <a:cubicBezTo>
                    <a:pt x="47157" y="11048"/>
                    <a:pt x="49211" y="13011"/>
                    <a:pt x="50467" y="15088"/>
                  </a:cubicBezTo>
                  <a:cubicBezTo>
                    <a:pt x="51426" y="16686"/>
                    <a:pt x="51905" y="18375"/>
                    <a:pt x="51905" y="20110"/>
                  </a:cubicBezTo>
                  <a:lnTo>
                    <a:pt x="51928" y="15134"/>
                  </a:lnTo>
                  <a:cubicBezTo>
                    <a:pt x="51928" y="13376"/>
                    <a:pt x="51448" y="11710"/>
                    <a:pt x="50490" y="10112"/>
                  </a:cubicBezTo>
                  <a:cubicBezTo>
                    <a:pt x="49234" y="8035"/>
                    <a:pt x="47157" y="6072"/>
                    <a:pt x="44258" y="4406"/>
                  </a:cubicBezTo>
                  <a:cubicBezTo>
                    <a:pt x="43711" y="4064"/>
                    <a:pt x="43140" y="3767"/>
                    <a:pt x="42546" y="3493"/>
                  </a:cubicBezTo>
                  <a:cubicBezTo>
                    <a:pt x="42478" y="3470"/>
                    <a:pt x="42432" y="3425"/>
                    <a:pt x="42387" y="3402"/>
                  </a:cubicBezTo>
                  <a:cubicBezTo>
                    <a:pt x="41816" y="3151"/>
                    <a:pt x="41223" y="2900"/>
                    <a:pt x="40629" y="2649"/>
                  </a:cubicBezTo>
                  <a:cubicBezTo>
                    <a:pt x="40583" y="2626"/>
                    <a:pt x="40538" y="2603"/>
                    <a:pt x="40492" y="2580"/>
                  </a:cubicBezTo>
                  <a:cubicBezTo>
                    <a:pt x="40447" y="2580"/>
                    <a:pt x="40401" y="2557"/>
                    <a:pt x="40355" y="2534"/>
                  </a:cubicBezTo>
                  <a:cubicBezTo>
                    <a:pt x="39922" y="2375"/>
                    <a:pt x="39465" y="2192"/>
                    <a:pt x="39009" y="2055"/>
                  </a:cubicBezTo>
                  <a:cubicBezTo>
                    <a:pt x="38917" y="2009"/>
                    <a:pt x="38849" y="1987"/>
                    <a:pt x="38757" y="1964"/>
                  </a:cubicBezTo>
                  <a:cubicBezTo>
                    <a:pt x="38369" y="1827"/>
                    <a:pt x="37981" y="1713"/>
                    <a:pt x="37571" y="1599"/>
                  </a:cubicBezTo>
                  <a:cubicBezTo>
                    <a:pt x="37502" y="1576"/>
                    <a:pt x="37434" y="1553"/>
                    <a:pt x="37365" y="1530"/>
                  </a:cubicBezTo>
                  <a:cubicBezTo>
                    <a:pt x="37297" y="1507"/>
                    <a:pt x="37205" y="1485"/>
                    <a:pt x="37137" y="1462"/>
                  </a:cubicBezTo>
                  <a:cubicBezTo>
                    <a:pt x="36863" y="1393"/>
                    <a:pt x="36612" y="1325"/>
                    <a:pt x="36338" y="1256"/>
                  </a:cubicBezTo>
                  <a:cubicBezTo>
                    <a:pt x="36178" y="1233"/>
                    <a:pt x="36018" y="1188"/>
                    <a:pt x="35859" y="1142"/>
                  </a:cubicBezTo>
                  <a:cubicBezTo>
                    <a:pt x="35562" y="1074"/>
                    <a:pt x="35265" y="1005"/>
                    <a:pt x="34968" y="937"/>
                  </a:cubicBezTo>
                  <a:cubicBezTo>
                    <a:pt x="34877" y="914"/>
                    <a:pt x="34763" y="891"/>
                    <a:pt x="34649" y="868"/>
                  </a:cubicBezTo>
                  <a:cubicBezTo>
                    <a:pt x="34626" y="868"/>
                    <a:pt x="34603" y="868"/>
                    <a:pt x="34558" y="845"/>
                  </a:cubicBezTo>
                  <a:cubicBezTo>
                    <a:pt x="34307" y="800"/>
                    <a:pt x="34055" y="754"/>
                    <a:pt x="33782" y="708"/>
                  </a:cubicBezTo>
                  <a:cubicBezTo>
                    <a:pt x="33622" y="686"/>
                    <a:pt x="33485" y="640"/>
                    <a:pt x="33325" y="617"/>
                  </a:cubicBezTo>
                  <a:cubicBezTo>
                    <a:pt x="33005" y="572"/>
                    <a:pt x="32663" y="503"/>
                    <a:pt x="32321" y="457"/>
                  </a:cubicBezTo>
                  <a:cubicBezTo>
                    <a:pt x="32252" y="457"/>
                    <a:pt x="32184" y="435"/>
                    <a:pt x="32092" y="435"/>
                  </a:cubicBezTo>
                  <a:cubicBezTo>
                    <a:pt x="31682" y="366"/>
                    <a:pt x="31271" y="320"/>
                    <a:pt x="30837" y="275"/>
                  </a:cubicBezTo>
                  <a:cubicBezTo>
                    <a:pt x="30769" y="252"/>
                    <a:pt x="30700" y="252"/>
                    <a:pt x="30632" y="252"/>
                  </a:cubicBezTo>
                  <a:cubicBezTo>
                    <a:pt x="30289" y="206"/>
                    <a:pt x="29947" y="183"/>
                    <a:pt x="29605" y="138"/>
                  </a:cubicBezTo>
                  <a:lnTo>
                    <a:pt x="29582" y="138"/>
                  </a:lnTo>
                  <a:cubicBezTo>
                    <a:pt x="29445" y="138"/>
                    <a:pt x="29308" y="138"/>
                    <a:pt x="29171" y="115"/>
                  </a:cubicBezTo>
                  <a:cubicBezTo>
                    <a:pt x="28897" y="92"/>
                    <a:pt x="28623" y="69"/>
                    <a:pt x="28326" y="69"/>
                  </a:cubicBezTo>
                  <a:cubicBezTo>
                    <a:pt x="28167" y="47"/>
                    <a:pt x="28007" y="47"/>
                    <a:pt x="27824" y="47"/>
                  </a:cubicBezTo>
                  <a:cubicBezTo>
                    <a:pt x="27573" y="24"/>
                    <a:pt x="27322" y="24"/>
                    <a:pt x="2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2599038" y="1957450"/>
              <a:ext cx="4350525" cy="2521650"/>
            </a:xfrm>
            <a:custGeom>
              <a:avLst/>
              <a:gdLst/>
              <a:ahLst/>
              <a:cxnLst/>
              <a:rect l="l" t="t" r="r" b="b"/>
              <a:pathLst>
                <a:path w="174021" h="100866" extrusionOk="0">
                  <a:moveTo>
                    <a:pt x="84043" y="0"/>
                  </a:moveTo>
                  <a:cubicBezTo>
                    <a:pt x="75849" y="0"/>
                    <a:pt x="67631" y="1804"/>
                    <a:pt x="61400" y="5433"/>
                  </a:cubicBezTo>
                  <a:cubicBezTo>
                    <a:pt x="55169" y="9062"/>
                    <a:pt x="52042" y="13833"/>
                    <a:pt x="52065" y="18580"/>
                  </a:cubicBezTo>
                  <a:cubicBezTo>
                    <a:pt x="52110" y="23328"/>
                    <a:pt x="55260" y="28076"/>
                    <a:pt x="61537" y="31705"/>
                  </a:cubicBezTo>
                  <a:cubicBezTo>
                    <a:pt x="65052" y="33736"/>
                    <a:pt x="69206" y="35197"/>
                    <a:pt x="73612" y="36110"/>
                  </a:cubicBezTo>
                  <a:cubicBezTo>
                    <a:pt x="77038" y="36792"/>
                    <a:pt x="80618" y="37149"/>
                    <a:pt x="84310" y="37149"/>
                  </a:cubicBezTo>
                  <a:cubicBezTo>
                    <a:pt x="85316" y="37149"/>
                    <a:pt x="86331" y="37122"/>
                    <a:pt x="87353" y="37069"/>
                  </a:cubicBezTo>
                  <a:cubicBezTo>
                    <a:pt x="88153" y="37024"/>
                    <a:pt x="88957" y="37002"/>
                    <a:pt x="89761" y="37002"/>
                  </a:cubicBezTo>
                  <a:cubicBezTo>
                    <a:pt x="92670" y="37002"/>
                    <a:pt x="95582" y="37290"/>
                    <a:pt x="98354" y="37845"/>
                  </a:cubicBezTo>
                  <a:cubicBezTo>
                    <a:pt x="101824" y="38552"/>
                    <a:pt x="105065" y="39694"/>
                    <a:pt x="108192" y="41497"/>
                  </a:cubicBezTo>
                  <a:cubicBezTo>
                    <a:pt x="113282" y="44441"/>
                    <a:pt x="115816" y="48276"/>
                    <a:pt x="115839" y="52133"/>
                  </a:cubicBezTo>
                  <a:cubicBezTo>
                    <a:pt x="115861" y="55968"/>
                    <a:pt x="113373" y="59825"/>
                    <a:pt x="108306" y="62747"/>
                  </a:cubicBezTo>
                  <a:cubicBezTo>
                    <a:pt x="103239" y="65692"/>
                    <a:pt x="96620" y="67152"/>
                    <a:pt x="89977" y="67152"/>
                  </a:cubicBezTo>
                  <a:cubicBezTo>
                    <a:pt x="83312" y="67152"/>
                    <a:pt x="76670" y="65692"/>
                    <a:pt x="71580" y="62747"/>
                  </a:cubicBezTo>
                  <a:cubicBezTo>
                    <a:pt x="68727" y="61104"/>
                    <a:pt x="66673" y="59186"/>
                    <a:pt x="65417" y="57132"/>
                  </a:cubicBezTo>
                  <a:cubicBezTo>
                    <a:pt x="64162" y="55078"/>
                    <a:pt x="63683" y="52887"/>
                    <a:pt x="64048" y="50581"/>
                  </a:cubicBezTo>
                  <a:cubicBezTo>
                    <a:pt x="64459" y="47956"/>
                    <a:pt x="63911" y="45286"/>
                    <a:pt x="62404" y="42752"/>
                  </a:cubicBezTo>
                  <a:cubicBezTo>
                    <a:pt x="60852" y="40173"/>
                    <a:pt x="58273" y="37731"/>
                    <a:pt x="54712" y="35676"/>
                  </a:cubicBezTo>
                  <a:cubicBezTo>
                    <a:pt x="48474" y="32070"/>
                    <a:pt x="40297" y="30244"/>
                    <a:pt x="32153" y="30244"/>
                  </a:cubicBezTo>
                  <a:cubicBezTo>
                    <a:pt x="32102" y="30244"/>
                    <a:pt x="32052" y="30244"/>
                    <a:pt x="32001" y="30244"/>
                  </a:cubicBezTo>
                  <a:cubicBezTo>
                    <a:pt x="23807" y="30244"/>
                    <a:pt x="15590" y="32047"/>
                    <a:pt x="9358" y="35676"/>
                  </a:cubicBezTo>
                  <a:cubicBezTo>
                    <a:pt x="3127" y="39306"/>
                    <a:pt x="0" y="44053"/>
                    <a:pt x="23" y="48824"/>
                  </a:cubicBezTo>
                  <a:cubicBezTo>
                    <a:pt x="69" y="53571"/>
                    <a:pt x="3218" y="58319"/>
                    <a:pt x="9495" y="61948"/>
                  </a:cubicBezTo>
                  <a:cubicBezTo>
                    <a:pt x="13011" y="63980"/>
                    <a:pt x="17165" y="65441"/>
                    <a:pt x="21570" y="66354"/>
                  </a:cubicBezTo>
                  <a:cubicBezTo>
                    <a:pt x="24988" y="67048"/>
                    <a:pt x="28573" y="67395"/>
                    <a:pt x="32217" y="67395"/>
                  </a:cubicBezTo>
                  <a:cubicBezTo>
                    <a:pt x="33244" y="67395"/>
                    <a:pt x="34276" y="67367"/>
                    <a:pt x="35311" y="67312"/>
                  </a:cubicBezTo>
                  <a:cubicBezTo>
                    <a:pt x="36111" y="67268"/>
                    <a:pt x="36915" y="67246"/>
                    <a:pt x="37719" y="67246"/>
                  </a:cubicBezTo>
                  <a:cubicBezTo>
                    <a:pt x="40629" y="67246"/>
                    <a:pt x="43541" y="67534"/>
                    <a:pt x="46313" y="68088"/>
                  </a:cubicBezTo>
                  <a:cubicBezTo>
                    <a:pt x="49873" y="68819"/>
                    <a:pt x="53183" y="70006"/>
                    <a:pt x="56059" y="71649"/>
                  </a:cubicBezTo>
                  <a:cubicBezTo>
                    <a:pt x="61149" y="74593"/>
                    <a:pt x="63683" y="78428"/>
                    <a:pt x="63706" y="82286"/>
                  </a:cubicBezTo>
                  <a:cubicBezTo>
                    <a:pt x="63728" y="86143"/>
                    <a:pt x="61240" y="89978"/>
                    <a:pt x="56173" y="92922"/>
                  </a:cubicBezTo>
                  <a:cubicBezTo>
                    <a:pt x="51106" y="95867"/>
                    <a:pt x="44487" y="97327"/>
                    <a:pt x="37844" y="97327"/>
                  </a:cubicBezTo>
                  <a:cubicBezTo>
                    <a:pt x="31179" y="97327"/>
                    <a:pt x="24537" y="95867"/>
                    <a:pt x="19447" y="92922"/>
                  </a:cubicBezTo>
                  <a:cubicBezTo>
                    <a:pt x="18854" y="92580"/>
                    <a:pt x="18072" y="92409"/>
                    <a:pt x="17290" y="92409"/>
                  </a:cubicBezTo>
                  <a:cubicBezTo>
                    <a:pt x="16508" y="92409"/>
                    <a:pt x="15727" y="92580"/>
                    <a:pt x="15133" y="92922"/>
                  </a:cubicBezTo>
                  <a:cubicBezTo>
                    <a:pt x="13946" y="93607"/>
                    <a:pt x="13946" y="94725"/>
                    <a:pt x="15156" y="95433"/>
                  </a:cubicBezTo>
                  <a:cubicBezTo>
                    <a:pt x="21433" y="99039"/>
                    <a:pt x="29650" y="100865"/>
                    <a:pt x="37867" y="100865"/>
                  </a:cubicBezTo>
                  <a:cubicBezTo>
                    <a:pt x="46062" y="100865"/>
                    <a:pt x="54279" y="99039"/>
                    <a:pt x="60510" y="95433"/>
                  </a:cubicBezTo>
                  <a:cubicBezTo>
                    <a:pt x="66741" y="91804"/>
                    <a:pt x="69846" y="87033"/>
                    <a:pt x="69823" y="82286"/>
                  </a:cubicBezTo>
                  <a:cubicBezTo>
                    <a:pt x="69800" y="77538"/>
                    <a:pt x="66627" y="72767"/>
                    <a:pt x="60350" y="69161"/>
                  </a:cubicBezTo>
                  <a:cubicBezTo>
                    <a:pt x="56858" y="67130"/>
                    <a:pt x="52727" y="65646"/>
                    <a:pt x="48344" y="64756"/>
                  </a:cubicBezTo>
                  <a:cubicBezTo>
                    <a:pt x="44889" y="64050"/>
                    <a:pt x="41290" y="63703"/>
                    <a:pt x="37571" y="63703"/>
                  </a:cubicBezTo>
                  <a:cubicBezTo>
                    <a:pt x="36597" y="63703"/>
                    <a:pt x="35616" y="63727"/>
                    <a:pt x="34626" y="63774"/>
                  </a:cubicBezTo>
                  <a:cubicBezTo>
                    <a:pt x="33794" y="63820"/>
                    <a:pt x="32959" y="63843"/>
                    <a:pt x="32125" y="63843"/>
                  </a:cubicBezTo>
                  <a:cubicBezTo>
                    <a:pt x="29230" y="63843"/>
                    <a:pt x="26343" y="63565"/>
                    <a:pt x="23579" y="62998"/>
                  </a:cubicBezTo>
                  <a:cubicBezTo>
                    <a:pt x="20018" y="62291"/>
                    <a:pt x="16663" y="61104"/>
                    <a:pt x="13809" y="59437"/>
                  </a:cubicBezTo>
                  <a:cubicBezTo>
                    <a:pt x="8719" y="56516"/>
                    <a:pt x="6163" y="52658"/>
                    <a:pt x="6140" y="48824"/>
                  </a:cubicBezTo>
                  <a:cubicBezTo>
                    <a:pt x="6117" y="44966"/>
                    <a:pt x="8628" y="41109"/>
                    <a:pt x="13695" y="38187"/>
                  </a:cubicBezTo>
                  <a:cubicBezTo>
                    <a:pt x="18740" y="35243"/>
                    <a:pt x="25359" y="33782"/>
                    <a:pt x="32024" y="33782"/>
                  </a:cubicBezTo>
                  <a:cubicBezTo>
                    <a:pt x="38689" y="33782"/>
                    <a:pt x="45308" y="35243"/>
                    <a:pt x="50398" y="38187"/>
                  </a:cubicBezTo>
                  <a:cubicBezTo>
                    <a:pt x="53297" y="39853"/>
                    <a:pt x="55374" y="41816"/>
                    <a:pt x="56630" y="43893"/>
                  </a:cubicBezTo>
                  <a:cubicBezTo>
                    <a:pt x="57885" y="45993"/>
                    <a:pt x="58319" y="48207"/>
                    <a:pt x="57908" y="50558"/>
                  </a:cubicBezTo>
                  <a:cubicBezTo>
                    <a:pt x="57543" y="53161"/>
                    <a:pt x="58136" y="55808"/>
                    <a:pt x="59665" y="58296"/>
                  </a:cubicBezTo>
                  <a:cubicBezTo>
                    <a:pt x="61218" y="60830"/>
                    <a:pt x="63774" y="63226"/>
                    <a:pt x="67266" y="65258"/>
                  </a:cubicBezTo>
                  <a:cubicBezTo>
                    <a:pt x="73566" y="68887"/>
                    <a:pt x="81783" y="70713"/>
                    <a:pt x="89977" y="70713"/>
                  </a:cubicBezTo>
                  <a:cubicBezTo>
                    <a:pt x="98195" y="70713"/>
                    <a:pt x="106412" y="68887"/>
                    <a:pt x="112643" y="65258"/>
                  </a:cubicBezTo>
                  <a:cubicBezTo>
                    <a:pt x="118874" y="61629"/>
                    <a:pt x="121979" y="56881"/>
                    <a:pt x="121956" y="52133"/>
                  </a:cubicBezTo>
                  <a:cubicBezTo>
                    <a:pt x="121933" y="47431"/>
                    <a:pt x="118851" y="42729"/>
                    <a:pt x="112392" y="38918"/>
                  </a:cubicBezTo>
                  <a:cubicBezTo>
                    <a:pt x="108877" y="36886"/>
                    <a:pt x="104768" y="35402"/>
                    <a:pt x="100386" y="34512"/>
                  </a:cubicBezTo>
                  <a:cubicBezTo>
                    <a:pt x="96930" y="33807"/>
                    <a:pt x="93332" y="33460"/>
                    <a:pt x="89613" y="33460"/>
                  </a:cubicBezTo>
                  <a:cubicBezTo>
                    <a:pt x="88639" y="33460"/>
                    <a:pt x="87657" y="33483"/>
                    <a:pt x="86668" y="33531"/>
                  </a:cubicBezTo>
                  <a:cubicBezTo>
                    <a:pt x="85835" y="33577"/>
                    <a:pt x="85001" y="33600"/>
                    <a:pt x="84166" y="33600"/>
                  </a:cubicBezTo>
                  <a:cubicBezTo>
                    <a:pt x="81272" y="33600"/>
                    <a:pt x="78384" y="33322"/>
                    <a:pt x="75620" y="32755"/>
                  </a:cubicBezTo>
                  <a:cubicBezTo>
                    <a:pt x="72060" y="32047"/>
                    <a:pt x="68704" y="30860"/>
                    <a:pt x="65851" y="29194"/>
                  </a:cubicBezTo>
                  <a:cubicBezTo>
                    <a:pt x="60761" y="26272"/>
                    <a:pt x="58205" y="22415"/>
                    <a:pt x="58182" y="18580"/>
                  </a:cubicBezTo>
                  <a:cubicBezTo>
                    <a:pt x="58159" y="14723"/>
                    <a:pt x="60670" y="10865"/>
                    <a:pt x="65737" y="7944"/>
                  </a:cubicBezTo>
                  <a:cubicBezTo>
                    <a:pt x="70781" y="4999"/>
                    <a:pt x="77401" y="3538"/>
                    <a:pt x="84066" y="3538"/>
                  </a:cubicBezTo>
                  <a:cubicBezTo>
                    <a:pt x="90708" y="3538"/>
                    <a:pt x="97350" y="4999"/>
                    <a:pt x="102440" y="7944"/>
                  </a:cubicBezTo>
                  <a:cubicBezTo>
                    <a:pt x="105339" y="9610"/>
                    <a:pt x="107416" y="11573"/>
                    <a:pt x="108671" y="13650"/>
                  </a:cubicBezTo>
                  <a:cubicBezTo>
                    <a:pt x="109927" y="15750"/>
                    <a:pt x="110360" y="17964"/>
                    <a:pt x="109950" y="20315"/>
                  </a:cubicBezTo>
                  <a:cubicBezTo>
                    <a:pt x="109584" y="22917"/>
                    <a:pt x="110178" y="25565"/>
                    <a:pt x="111707" y="28053"/>
                  </a:cubicBezTo>
                  <a:cubicBezTo>
                    <a:pt x="113259" y="30609"/>
                    <a:pt x="115816" y="32983"/>
                    <a:pt x="119308" y="35014"/>
                  </a:cubicBezTo>
                  <a:cubicBezTo>
                    <a:pt x="125585" y="38644"/>
                    <a:pt x="133825" y="40470"/>
                    <a:pt x="142019" y="40470"/>
                  </a:cubicBezTo>
                  <a:cubicBezTo>
                    <a:pt x="150236" y="40470"/>
                    <a:pt x="158453" y="38644"/>
                    <a:pt x="164685" y="35014"/>
                  </a:cubicBezTo>
                  <a:cubicBezTo>
                    <a:pt x="170916" y="31385"/>
                    <a:pt x="174020" y="26638"/>
                    <a:pt x="173997" y="21890"/>
                  </a:cubicBezTo>
                  <a:cubicBezTo>
                    <a:pt x="173975" y="17142"/>
                    <a:pt x="170802" y="12372"/>
                    <a:pt x="164525" y="8743"/>
                  </a:cubicBezTo>
                  <a:cubicBezTo>
                    <a:pt x="163931" y="8400"/>
                    <a:pt x="163150" y="8229"/>
                    <a:pt x="162368" y="8229"/>
                  </a:cubicBezTo>
                  <a:cubicBezTo>
                    <a:pt x="161586" y="8229"/>
                    <a:pt x="160804" y="8400"/>
                    <a:pt x="160211" y="8743"/>
                  </a:cubicBezTo>
                  <a:cubicBezTo>
                    <a:pt x="159024" y="9427"/>
                    <a:pt x="159024" y="10546"/>
                    <a:pt x="160234" y="11253"/>
                  </a:cubicBezTo>
                  <a:cubicBezTo>
                    <a:pt x="165324" y="14198"/>
                    <a:pt x="167857" y="18032"/>
                    <a:pt x="167880" y="21890"/>
                  </a:cubicBezTo>
                  <a:cubicBezTo>
                    <a:pt x="167903" y="25747"/>
                    <a:pt x="165415" y="29582"/>
                    <a:pt x="160348" y="32504"/>
                  </a:cubicBezTo>
                  <a:cubicBezTo>
                    <a:pt x="155281" y="35448"/>
                    <a:pt x="148661" y="36909"/>
                    <a:pt x="142019" y="36932"/>
                  </a:cubicBezTo>
                  <a:cubicBezTo>
                    <a:pt x="135354" y="36909"/>
                    <a:pt x="128712" y="35448"/>
                    <a:pt x="123622" y="32504"/>
                  </a:cubicBezTo>
                  <a:cubicBezTo>
                    <a:pt x="120769" y="30860"/>
                    <a:pt x="118715" y="28943"/>
                    <a:pt x="117459" y="26889"/>
                  </a:cubicBezTo>
                  <a:cubicBezTo>
                    <a:pt x="116204" y="24834"/>
                    <a:pt x="115724" y="22643"/>
                    <a:pt x="116090" y="20338"/>
                  </a:cubicBezTo>
                  <a:cubicBezTo>
                    <a:pt x="116500" y="17713"/>
                    <a:pt x="115953" y="15042"/>
                    <a:pt x="114446" y="12509"/>
                  </a:cubicBezTo>
                  <a:cubicBezTo>
                    <a:pt x="112894" y="9929"/>
                    <a:pt x="110315" y="7487"/>
                    <a:pt x="106754" y="5433"/>
                  </a:cubicBezTo>
                  <a:cubicBezTo>
                    <a:pt x="100477" y="1804"/>
                    <a:pt x="92237" y="0"/>
                    <a:pt x="8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2710863" y="2805975"/>
              <a:ext cx="445125" cy="198600"/>
            </a:xfrm>
            <a:custGeom>
              <a:avLst/>
              <a:gdLst/>
              <a:ahLst/>
              <a:cxnLst/>
              <a:rect l="l" t="t" r="r" b="b"/>
              <a:pathLst>
                <a:path w="17805" h="7944" extrusionOk="0">
                  <a:moveTo>
                    <a:pt x="1" y="2763"/>
                  </a:moveTo>
                  <a:cubicBezTo>
                    <a:pt x="1" y="4086"/>
                    <a:pt x="868" y="5410"/>
                    <a:pt x="2626" y="6437"/>
                  </a:cubicBezTo>
                  <a:lnTo>
                    <a:pt x="2626" y="6437"/>
                  </a:lnTo>
                  <a:cubicBezTo>
                    <a:pt x="2831" y="6551"/>
                    <a:pt x="3059" y="6666"/>
                    <a:pt x="3288" y="6757"/>
                  </a:cubicBezTo>
                  <a:lnTo>
                    <a:pt x="3288" y="6757"/>
                  </a:lnTo>
                  <a:cubicBezTo>
                    <a:pt x="3356" y="6803"/>
                    <a:pt x="3447" y="6825"/>
                    <a:pt x="3516" y="6871"/>
                  </a:cubicBezTo>
                  <a:lnTo>
                    <a:pt x="3516" y="6871"/>
                  </a:lnTo>
                  <a:cubicBezTo>
                    <a:pt x="3653" y="6917"/>
                    <a:pt x="3767" y="6985"/>
                    <a:pt x="3904" y="7054"/>
                  </a:cubicBezTo>
                  <a:lnTo>
                    <a:pt x="3904" y="7054"/>
                  </a:lnTo>
                  <a:cubicBezTo>
                    <a:pt x="3927" y="7054"/>
                    <a:pt x="3972" y="7054"/>
                    <a:pt x="3995" y="7076"/>
                  </a:cubicBezTo>
                  <a:lnTo>
                    <a:pt x="3995" y="7076"/>
                  </a:lnTo>
                  <a:cubicBezTo>
                    <a:pt x="4041" y="7099"/>
                    <a:pt x="4087" y="7099"/>
                    <a:pt x="4132" y="7122"/>
                  </a:cubicBezTo>
                  <a:lnTo>
                    <a:pt x="4132" y="7122"/>
                  </a:lnTo>
                  <a:cubicBezTo>
                    <a:pt x="4315" y="7191"/>
                    <a:pt x="4497" y="7259"/>
                    <a:pt x="4680" y="7305"/>
                  </a:cubicBezTo>
                  <a:lnTo>
                    <a:pt x="4680" y="7305"/>
                  </a:lnTo>
                  <a:cubicBezTo>
                    <a:pt x="4749" y="7328"/>
                    <a:pt x="4817" y="7350"/>
                    <a:pt x="4863" y="7373"/>
                  </a:cubicBezTo>
                  <a:lnTo>
                    <a:pt x="4863" y="7373"/>
                  </a:lnTo>
                  <a:cubicBezTo>
                    <a:pt x="4908" y="7373"/>
                    <a:pt x="4954" y="7396"/>
                    <a:pt x="5000" y="7396"/>
                  </a:cubicBezTo>
                  <a:lnTo>
                    <a:pt x="5000" y="7396"/>
                  </a:lnTo>
                  <a:cubicBezTo>
                    <a:pt x="5068" y="7419"/>
                    <a:pt x="5137" y="7442"/>
                    <a:pt x="5228" y="7465"/>
                  </a:cubicBezTo>
                  <a:lnTo>
                    <a:pt x="5228" y="7465"/>
                  </a:lnTo>
                  <a:cubicBezTo>
                    <a:pt x="5410" y="7510"/>
                    <a:pt x="5593" y="7556"/>
                    <a:pt x="5776" y="7601"/>
                  </a:cubicBezTo>
                  <a:lnTo>
                    <a:pt x="5776" y="7601"/>
                  </a:lnTo>
                  <a:cubicBezTo>
                    <a:pt x="5821" y="7601"/>
                    <a:pt x="5867" y="7624"/>
                    <a:pt x="5913" y="7624"/>
                  </a:cubicBezTo>
                  <a:lnTo>
                    <a:pt x="5913" y="7624"/>
                  </a:lnTo>
                  <a:cubicBezTo>
                    <a:pt x="6004" y="7647"/>
                    <a:pt x="6072" y="7670"/>
                    <a:pt x="6141" y="7670"/>
                  </a:cubicBezTo>
                  <a:lnTo>
                    <a:pt x="6141" y="7670"/>
                  </a:lnTo>
                  <a:cubicBezTo>
                    <a:pt x="6301" y="7693"/>
                    <a:pt x="6460" y="7738"/>
                    <a:pt x="6620" y="7761"/>
                  </a:cubicBezTo>
                  <a:lnTo>
                    <a:pt x="6620" y="7761"/>
                  </a:lnTo>
                  <a:cubicBezTo>
                    <a:pt x="6689" y="7761"/>
                    <a:pt x="6734" y="7784"/>
                    <a:pt x="6803" y="7784"/>
                  </a:cubicBezTo>
                  <a:lnTo>
                    <a:pt x="6803" y="7784"/>
                  </a:lnTo>
                  <a:cubicBezTo>
                    <a:pt x="6871" y="7807"/>
                    <a:pt x="6940" y="7807"/>
                    <a:pt x="7008" y="7807"/>
                  </a:cubicBezTo>
                  <a:lnTo>
                    <a:pt x="7008" y="7807"/>
                  </a:lnTo>
                  <a:cubicBezTo>
                    <a:pt x="7168" y="7830"/>
                    <a:pt x="7305" y="7853"/>
                    <a:pt x="7465" y="7853"/>
                  </a:cubicBezTo>
                  <a:lnTo>
                    <a:pt x="7465" y="7853"/>
                  </a:lnTo>
                  <a:cubicBezTo>
                    <a:pt x="7533" y="7875"/>
                    <a:pt x="7602" y="7875"/>
                    <a:pt x="7670" y="7875"/>
                  </a:cubicBezTo>
                  <a:lnTo>
                    <a:pt x="7670" y="7875"/>
                  </a:lnTo>
                  <a:cubicBezTo>
                    <a:pt x="7739" y="7898"/>
                    <a:pt x="7807" y="7898"/>
                    <a:pt x="7876" y="7898"/>
                  </a:cubicBezTo>
                  <a:lnTo>
                    <a:pt x="7876" y="7898"/>
                  </a:lnTo>
                  <a:cubicBezTo>
                    <a:pt x="8013" y="7898"/>
                    <a:pt x="8172" y="7921"/>
                    <a:pt x="8332" y="7921"/>
                  </a:cubicBezTo>
                  <a:lnTo>
                    <a:pt x="8332" y="7921"/>
                  </a:lnTo>
                  <a:cubicBezTo>
                    <a:pt x="8401" y="7921"/>
                    <a:pt x="8469" y="7921"/>
                    <a:pt x="8538" y="7921"/>
                  </a:cubicBezTo>
                  <a:lnTo>
                    <a:pt x="8538" y="7921"/>
                  </a:lnTo>
                  <a:cubicBezTo>
                    <a:pt x="8583" y="7944"/>
                    <a:pt x="8606" y="7944"/>
                    <a:pt x="8652" y="7921"/>
                  </a:cubicBezTo>
                  <a:lnTo>
                    <a:pt x="8652" y="7921"/>
                  </a:lnTo>
                  <a:cubicBezTo>
                    <a:pt x="8674" y="7921"/>
                    <a:pt x="8697" y="7921"/>
                    <a:pt x="8720" y="7921"/>
                  </a:cubicBezTo>
                  <a:lnTo>
                    <a:pt x="8720" y="7921"/>
                  </a:lnTo>
                  <a:cubicBezTo>
                    <a:pt x="8903" y="7944"/>
                    <a:pt x="9062" y="7921"/>
                    <a:pt x="9222" y="7921"/>
                  </a:cubicBezTo>
                  <a:lnTo>
                    <a:pt x="9222" y="7921"/>
                  </a:lnTo>
                  <a:cubicBezTo>
                    <a:pt x="9245" y="7921"/>
                    <a:pt x="9291" y="7921"/>
                    <a:pt x="9336" y="7921"/>
                  </a:cubicBezTo>
                  <a:lnTo>
                    <a:pt x="9336" y="7921"/>
                  </a:lnTo>
                  <a:cubicBezTo>
                    <a:pt x="9382" y="7921"/>
                    <a:pt x="9405" y="7921"/>
                    <a:pt x="9451" y="7921"/>
                  </a:cubicBezTo>
                  <a:lnTo>
                    <a:pt x="9451" y="7921"/>
                  </a:lnTo>
                  <a:cubicBezTo>
                    <a:pt x="9519" y="7921"/>
                    <a:pt x="9565" y="7921"/>
                    <a:pt x="9610" y="7921"/>
                  </a:cubicBezTo>
                  <a:lnTo>
                    <a:pt x="9610" y="7921"/>
                  </a:lnTo>
                  <a:cubicBezTo>
                    <a:pt x="9816" y="7921"/>
                    <a:pt x="9998" y="7898"/>
                    <a:pt x="10204" y="7875"/>
                  </a:cubicBezTo>
                  <a:lnTo>
                    <a:pt x="10204" y="7875"/>
                  </a:lnTo>
                  <a:cubicBezTo>
                    <a:pt x="10295" y="7875"/>
                    <a:pt x="10364" y="7875"/>
                    <a:pt x="10455" y="7853"/>
                  </a:cubicBezTo>
                  <a:lnTo>
                    <a:pt x="10455" y="7853"/>
                  </a:lnTo>
                  <a:cubicBezTo>
                    <a:pt x="10478" y="7853"/>
                    <a:pt x="10523" y="7853"/>
                    <a:pt x="10569" y="7853"/>
                  </a:cubicBezTo>
                  <a:lnTo>
                    <a:pt x="10569" y="7853"/>
                  </a:lnTo>
                  <a:cubicBezTo>
                    <a:pt x="10615" y="7853"/>
                    <a:pt x="10683" y="7830"/>
                    <a:pt x="10752" y="7830"/>
                  </a:cubicBezTo>
                  <a:lnTo>
                    <a:pt x="10752" y="7830"/>
                  </a:lnTo>
                  <a:cubicBezTo>
                    <a:pt x="10957" y="7807"/>
                    <a:pt x="11162" y="7784"/>
                    <a:pt x="11368" y="7738"/>
                  </a:cubicBezTo>
                  <a:lnTo>
                    <a:pt x="11368" y="7738"/>
                  </a:lnTo>
                  <a:cubicBezTo>
                    <a:pt x="11413" y="7738"/>
                    <a:pt x="11459" y="7716"/>
                    <a:pt x="11505" y="7716"/>
                  </a:cubicBezTo>
                  <a:lnTo>
                    <a:pt x="11505" y="7716"/>
                  </a:lnTo>
                  <a:cubicBezTo>
                    <a:pt x="11528" y="7716"/>
                    <a:pt x="11550" y="7716"/>
                    <a:pt x="11573" y="7693"/>
                  </a:cubicBezTo>
                  <a:lnTo>
                    <a:pt x="11573" y="7693"/>
                  </a:lnTo>
                  <a:cubicBezTo>
                    <a:pt x="11687" y="7693"/>
                    <a:pt x="11779" y="7670"/>
                    <a:pt x="11870" y="7647"/>
                  </a:cubicBezTo>
                  <a:lnTo>
                    <a:pt x="11870" y="7647"/>
                  </a:lnTo>
                  <a:cubicBezTo>
                    <a:pt x="12030" y="7601"/>
                    <a:pt x="12190" y="7579"/>
                    <a:pt x="12372" y="7533"/>
                  </a:cubicBezTo>
                  <a:lnTo>
                    <a:pt x="12372" y="7533"/>
                  </a:lnTo>
                  <a:cubicBezTo>
                    <a:pt x="12486" y="7510"/>
                    <a:pt x="12600" y="7465"/>
                    <a:pt x="12715" y="7442"/>
                  </a:cubicBezTo>
                  <a:lnTo>
                    <a:pt x="12715" y="7442"/>
                  </a:lnTo>
                  <a:cubicBezTo>
                    <a:pt x="12874" y="7396"/>
                    <a:pt x="13011" y="7350"/>
                    <a:pt x="13171" y="7305"/>
                  </a:cubicBezTo>
                  <a:lnTo>
                    <a:pt x="13171" y="7305"/>
                  </a:lnTo>
                  <a:cubicBezTo>
                    <a:pt x="13194" y="7305"/>
                    <a:pt x="13240" y="7305"/>
                    <a:pt x="13262" y="7282"/>
                  </a:cubicBezTo>
                  <a:lnTo>
                    <a:pt x="13262" y="7282"/>
                  </a:lnTo>
                  <a:cubicBezTo>
                    <a:pt x="13445" y="7236"/>
                    <a:pt x="13628" y="7168"/>
                    <a:pt x="13810" y="7099"/>
                  </a:cubicBezTo>
                  <a:lnTo>
                    <a:pt x="13810" y="7099"/>
                  </a:lnTo>
                  <a:cubicBezTo>
                    <a:pt x="13833" y="7076"/>
                    <a:pt x="13856" y="7076"/>
                    <a:pt x="13879" y="7054"/>
                  </a:cubicBezTo>
                  <a:lnTo>
                    <a:pt x="13879" y="7054"/>
                  </a:lnTo>
                  <a:cubicBezTo>
                    <a:pt x="14084" y="6985"/>
                    <a:pt x="14267" y="6894"/>
                    <a:pt x="14449" y="6825"/>
                  </a:cubicBezTo>
                  <a:lnTo>
                    <a:pt x="14449" y="6825"/>
                  </a:lnTo>
                  <a:cubicBezTo>
                    <a:pt x="14518" y="6803"/>
                    <a:pt x="14563" y="6757"/>
                    <a:pt x="14609" y="6734"/>
                  </a:cubicBezTo>
                  <a:lnTo>
                    <a:pt x="14609" y="6734"/>
                  </a:lnTo>
                  <a:cubicBezTo>
                    <a:pt x="14814" y="6643"/>
                    <a:pt x="15020" y="6529"/>
                    <a:pt x="15225" y="6437"/>
                  </a:cubicBezTo>
                  <a:lnTo>
                    <a:pt x="15225" y="6437"/>
                  </a:lnTo>
                  <a:cubicBezTo>
                    <a:pt x="15248" y="6415"/>
                    <a:pt x="15294" y="6392"/>
                    <a:pt x="15317" y="6369"/>
                  </a:cubicBezTo>
                  <a:lnTo>
                    <a:pt x="15317" y="6369"/>
                  </a:lnTo>
                  <a:cubicBezTo>
                    <a:pt x="15362" y="6346"/>
                    <a:pt x="15385" y="6323"/>
                    <a:pt x="15431" y="6300"/>
                  </a:cubicBezTo>
                  <a:lnTo>
                    <a:pt x="15431" y="6300"/>
                  </a:lnTo>
                  <a:cubicBezTo>
                    <a:pt x="15476" y="6278"/>
                    <a:pt x="15545" y="6232"/>
                    <a:pt x="15591" y="6209"/>
                  </a:cubicBezTo>
                  <a:lnTo>
                    <a:pt x="15591" y="6209"/>
                  </a:lnTo>
                  <a:cubicBezTo>
                    <a:pt x="15636" y="6163"/>
                    <a:pt x="15682" y="6141"/>
                    <a:pt x="15727" y="6095"/>
                  </a:cubicBezTo>
                  <a:lnTo>
                    <a:pt x="15727" y="6095"/>
                  </a:lnTo>
                  <a:cubicBezTo>
                    <a:pt x="15773" y="6072"/>
                    <a:pt x="15819" y="6027"/>
                    <a:pt x="15887" y="6004"/>
                  </a:cubicBezTo>
                  <a:lnTo>
                    <a:pt x="15887" y="6004"/>
                  </a:lnTo>
                  <a:cubicBezTo>
                    <a:pt x="15933" y="5958"/>
                    <a:pt x="15979" y="5935"/>
                    <a:pt x="16001" y="5890"/>
                  </a:cubicBezTo>
                  <a:lnTo>
                    <a:pt x="16001" y="5890"/>
                  </a:lnTo>
                  <a:cubicBezTo>
                    <a:pt x="16047" y="5867"/>
                    <a:pt x="16116" y="5821"/>
                    <a:pt x="16161" y="5798"/>
                  </a:cubicBezTo>
                  <a:lnTo>
                    <a:pt x="16161" y="5798"/>
                  </a:lnTo>
                  <a:cubicBezTo>
                    <a:pt x="16184" y="5753"/>
                    <a:pt x="16230" y="5730"/>
                    <a:pt x="16275" y="5684"/>
                  </a:cubicBezTo>
                  <a:lnTo>
                    <a:pt x="16275" y="5684"/>
                  </a:lnTo>
                  <a:cubicBezTo>
                    <a:pt x="16321" y="5638"/>
                    <a:pt x="16367" y="5616"/>
                    <a:pt x="16412" y="5570"/>
                  </a:cubicBezTo>
                  <a:lnTo>
                    <a:pt x="16412" y="5570"/>
                  </a:lnTo>
                  <a:cubicBezTo>
                    <a:pt x="16412" y="5547"/>
                    <a:pt x="16435" y="5547"/>
                    <a:pt x="16458" y="5524"/>
                  </a:cubicBezTo>
                  <a:lnTo>
                    <a:pt x="16458" y="5524"/>
                  </a:lnTo>
                  <a:cubicBezTo>
                    <a:pt x="16481" y="5524"/>
                    <a:pt x="16481" y="5502"/>
                    <a:pt x="16504" y="5479"/>
                  </a:cubicBezTo>
                  <a:lnTo>
                    <a:pt x="16504" y="5479"/>
                  </a:lnTo>
                  <a:cubicBezTo>
                    <a:pt x="16572" y="5410"/>
                    <a:pt x="16640" y="5342"/>
                    <a:pt x="16709" y="5273"/>
                  </a:cubicBezTo>
                  <a:lnTo>
                    <a:pt x="16709" y="5273"/>
                  </a:lnTo>
                  <a:cubicBezTo>
                    <a:pt x="16732" y="5250"/>
                    <a:pt x="16755" y="5228"/>
                    <a:pt x="16777" y="5205"/>
                  </a:cubicBezTo>
                  <a:lnTo>
                    <a:pt x="16777" y="5205"/>
                  </a:lnTo>
                  <a:cubicBezTo>
                    <a:pt x="16846" y="5136"/>
                    <a:pt x="16914" y="5045"/>
                    <a:pt x="17006" y="4954"/>
                  </a:cubicBezTo>
                  <a:lnTo>
                    <a:pt x="17006" y="4954"/>
                  </a:lnTo>
                  <a:cubicBezTo>
                    <a:pt x="17006" y="4931"/>
                    <a:pt x="17006" y="4931"/>
                    <a:pt x="17006" y="4931"/>
                  </a:cubicBezTo>
                  <a:lnTo>
                    <a:pt x="17006" y="4931"/>
                  </a:lnTo>
                  <a:cubicBezTo>
                    <a:pt x="17029" y="4908"/>
                    <a:pt x="17029" y="4885"/>
                    <a:pt x="17051" y="4862"/>
                  </a:cubicBezTo>
                  <a:lnTo>
                    <a:pt x="17051" y="4862"/>
                  </a:lnTo>
                  <a:cubicBezTo>
                    <a:pt x="17097" y="4817"/>
                    <a:pt x="17143" y="4748"/>
                    <a:pt x="17188" y="4703"/>
                  </a:cubicBezTo>
                  <a:lnTo>
                    <a:pt x="17188" y="4703"/>
                  </a:lnTo>
                  <a:cubicBezTo>
                    <a:pt x="17211" y="4657"/>
                    <a:pt x="17211" y="4634"/>
                    <a:pt x="17234" y="4611"/>
                  </a:cubicBezTo>
                  <a:lnTo>
                    <a:pt x="17234" y="4611"/>
                  </a:lnTo>
                  <a:cubicBezTo>
                    <a:pt x="17280" y="4543"/>
                    <a:pt x="17302" y="4497"/>
                    <a:pt x="17348" y="4452"/>
                  </a:cubicBezTo>
                  <a:lnTo>
                    <a:pt x="17348" y="4452"/>
                  </a:lnTo>
                  <a:cubicBezTo>
                    <a:pt x="17348" y="4429"/>
                    <a:pt x="17348" y="4406"/>
                    <a:pt x="17371" y="4406"/>
                  </a:cubicBezTo>
                  <a:lnTo>
                    <a:pt x="17371" y="4406"/>
                  </a:lnTo>
                  <a:cubicBezTo>
                    <a:pt x="17371" y="4383"/>
                    <a:pt x="17394" y="4360"/>
                    <a:pt x="17394" y="4337"/>
                  </a:cubicBezTo>
                  <a:lnTo>
                    <a:pt x="17394" y="4337"/>
                  </a:lnTo>
                  <a:cubicBezTo>
                    <a:pt x="17417" y="4292"/>
                    <a:pt x="17439" y="4246"/>
                    <a:pt x="17462" y="4200"/>
                  </a:cubicBezTo>
                  <a:lnTo>
                    <a:pt x="17462" y="4200"/>
                  </a:lnTo>
                  <a:cubicBezTo>
                    <a:pt x="17485" y="4178"/>
                    <a:pt x="17508" y="4132"/>
                    <a:pt x="17531" y="4086"/>
                  </a:cubicBezTo>
                  <a:lnTo>
                    <a:pt x="17531" y="4086"/>
                  </a:lnTo>
                  <a:cubicBezTo>
                    <a:pt x="17531" y="4041"/>
                    <a:pt x="17554" y="3995"/>
                    <a:pt x="17576" y="3949"/>
                  </a:cubicBezTo>
                  <a:lnTo>
                    <a:pt x="17576" y="3949"/>
                  </a:lnTo>
                  <a:cubicBezTo>
                    <a:pt x="17576" y="3927"/>
                    <a:pt x="17599" y="3927"/>
                    <a:pt x="17599" y="3904"/>
                  </a:cubicBezTo>
                  <a:lnTo>
                    <a:pt x="17599" y="3904"/>
                  </a:lnTo>
                  <a:cubicBezTo>
                    <a:pt x="17599" y="3881"/>
                    <a:pt x="17622" y="3858"/>
                    <a:pt x="17622" y="3835"/>
                  </a:cubicBezTo>
                  <a:lnTo>
                    <a:pt x="17622" y="3835"/>
                  </a:lnTo>
                  <a:cubicBezTo>
                    <a:pt x="17645" y="3790"/>
                    <a:pt x="17645" y="3767"/>
                    <a:pt x="17668" y="3721"/>
                  </a:cubicBezTo>
                  <a:lnTo>
                    <a:pt x="17668" y="3721"/>
                  </a:lnTo>
                  <a:cubicBezTo>
                    <a:pt x="17668" y="3676"/>
                    <a:pt x="17690" y="3630"/>
                    <a:pt x="17690" y="3584"/>
                  </a:cubicBezTo>
                  <a:lnTo>
                    <a:pt x="17690" y="3584"/>
                  </a:lnTo>
                  <a:cubicBezTo>
                    <a:pt x="17713" y="3561"/>
                    <a:pt x="17713" y="3516"/>
                    <a:pt x="17736" y="3470"/>
                  </a:cubicBezTo>
                  <a:lnTo>
                    <a:pt x="17736" y="3470"/>
                  </a:lnTo>
                  <a:cubicBezTo>
                    <a:pt x="17736" y="3447"/>
                    <a:pt x="17736" y="3424"/>
                    <a:pt x="17736" y="3402"/>
                  </a:cubicBezTo>
                  <a:lnTo>
                    <a:pt x="17736" y="3402"/>
                  </a:lnTo>
                  <a:cubicBezTo>
                    <a:pt x="17759" y="3379"/>
                    <a:pt x="17759" y="3356"/>
                    <a:pt x="17759" y="3356"/>
                  </a:cubicBezTo>
                  <a:lnTo>
                    <a:pt x="17759" y="3356"/>
                  </a:lnTo>
                  <a:cubicBezTo>
                    <a:pt x="17759" y="3310"/>
                    <a:pt x="17759" y="3265"/>
                    <a:pt x="17782" y="3219"/>
                  </a:cubicBezTo>
                  <a:lnTo>
                    <a:pt x="17782" y="3219"/>
                  </a:lnTo>
                  <a:cubicBezTo>
                    <a:pt x="17782" y="3173"/>
                    <a:pt x="17782" y="3128"/>
                    <a:pt x="17782" y="3105"/>
                  </a:cubicBezTo>
                  <a:lnTo>
                    <a:pt x="17782" y="3105"/>
                  </a:lnTo>
                  <a:cubicBezTo>
                    <a:pt x="17805" y="3059"/>
                    <a:pt x="17805" y="3014"/>
                    <a:pt x="17805" y="2968"/>
                  </a:cubicBezTo>
                  <a:lnTo>
                    <a:pt x="17805" y="2968"/>
                  </a:lnTo>
                  <a:cubicBezTo>
                    <a:pt x="17805" y="2945"/>
                    <a:pt x="17805" y="2899"/>
                    <a:pt x="17805" y="2877"/>
                  </a:cubicBezTo>
                  <a:lnTo>
                    <a:pt x="17805" y="2877"/>
                  </a:lnTo>
                  <a:cubicBezTo>
                    <a:pt x="17805" y="2854"/>
                    <a:pt x="17805" y="2831"/>
                    <a:pt x="17805" y="2808"/>
                  </a:cubicBezTo>
                  <a:lnTo>
                    <a:pt x="17805" y="2808"/>
                  </a:lnTo>
                  <a:lnTo>
                    <a:pt x="17805" y="69"/>
                  </a:lnTo>
                  <a:cubicBezTo>
                    <a:pt x="17805" y="115"/>
                    <a:pt x="17805" y="160"/>
                    <a:pt x="17805" y="229"/>
                  </a:cubicBezTo>
                  <a:lnTo>
                    <a:pt x="17805" y="229"/>
                  </a:lnTo>
                  <a:cubicBezTo>
                    <a:pt x="17805" y="275"/>
                    <a:pt x="17805" y="297"/>
                    <a:pt x="17805" y="343"/>
                  </a:cubicBezTo>
                  <a:lnTo>
                    <a:pt x="17805" y="343"/>
                  </a:lnTo>
                  <a:cubicBezTo>
                    <a:pt x="17782" y="389"/>
                    <a:pt x="17782" y="434"/>
                    <a:pt x="17782" y="480"/>
                  </a:cubicBezTo>
                  <a:lnTo>
                    <a:pt x="17782" y="480"/>
                  </a:lnTo>
                  <a:cubicBezTo>
                    <a:pt x="17782" y="526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59" y="640"/>
                    <a:pt x="17736" y="685"/>
                    <a:pt x="17736" y="731"/>
                  </a:cubicBezTo>
                  <a:lnTo>
                    <a:pt x="17736" y="731"/>
                  </a:lnTo>
                  <a:cubicBezTo>
                    <a:pt x="17736" y="754"/>
                    <a:pt x="17713" y="800"/>
                    <a:pt x="17713" y="845"/>
                  </a:cubicBezTo>
                  <a:lnTo>
                    <a:pt x="17713" y="845"/>
                  </a:lnTo>
                  <a:cubicBezTo>
                    <a:pt x="17690" y="891"/>
                    <a:pt x="17690" y="936"/>
                    <a:pt x="17668" y="959"/>
                  </a:cubicBezTo>
                  <a:lnTo>
                    <a:pt x="17668" y="959"/>
                  </a:lnTo>
                  <a:cubicBezTo>
                    <a:pt x="17668" y="1005"/>
                    <a:pt x="17645" y="1051"/>
                    <a:pt x="17622" y="1096"/>
                  </a:cubicBezTo>
                  <a:lnTo>
                    <a:pt x="17622" y="1096"/>
                  </a:lnTo>
                  <a:cubicBezTo>
                    <a:pt x="17622" y="1142"/>
                    <a:pt x="17599" y="1165"/>
                    <a:pt x="17576" y="1210"/>
                  </a:cubicBezTo>
                  <a:lnTo>
                    <a:pt x="17576" y="1210"/>
                  </a:lnTo>
                  <a:cubicBezTo>
                    <a:pt x="17576" y="1256"/>
                    <a:pt x="17554" y="1302"/>
                    <a:pt x="17531" y="1347"/>
                  </a:cubicBezTo>
                  <a:lnTo>
                    <a:pt x="17531" y="1347"/>
                  </a:lnTo>
                  <a:cubicBezTo>
                    <a:pt x="17508" y="1393"/>
                    <a:pt x="17485" y="1416"/>
                    <a:pt x="17485" y="1461"/>
                  </a:cubicBezTo>
                  <a:lnTo>
                    <a:pt x="17485" y="1461"/>
                  </a:lnTo>
                  <a:cubicBezTo>
                    <a:pt x="17462" y="1507"/>
                    <a:pt x="17439" y="1553"/>
                    <a:pt x="17417" y="1598"/>
                  </a:cubicBezTo>
                  <a:lnTo>
                    <a:pt x="17417" y="1598"/>
                  </a:lnTo>
                  <a:cubicBezTo>
                    <a:pt x="17394" y="1621"/>
                    <a:pt x="17371" y="1667"/>
                    <a:pt x="17348" y="1690"/>
                  </a:cubicBezTo>
                  <a:lnTo>
                    <a:pt x="17348" y="1690"/>
                  </a:lnTo>
                  <a:cubicBezTo>
                    <a:pt x="17325" y="1758"/>
                    <a:pt x="17280" y="1804"/>
                    <a:pt x="17257" y="1849"/>
                  </a:cubicBezTo>
                  <a:lnTo>
                    <a:pt x="17257" y="1849"/>
                  </a:lnTo>
                  <a:cubicBezTo>
                    <a:pt x="17234" y="1895"/>
                    <a:pt x="17211" y="1918"/>
                    <a:pt x="17188" y="1964"/>
                  </a:cubicBezTo>
                  <a:lnTo>
                    <a:pt x="17188" y="1964"/>
                  </a:lnTo>
                  <a:cubicBezTo>
                    <a:pt x="17143" y="2009"/>
                    <a:pt x="17097" y="2078"/>
                    <a:pt x="17051" y="2123"/>
                  </a:cubicBezTo>
                  <a:lnTo>
                    <a:pt x="17051" y="2123"/>
                  </a:lnTo>
                  <a:cubicBezTo>
                    <a:pt x="17051" y="2146"/>
                    <a:pt x="17029" y="2169"/>
                    <a:pt x="17006" y="2192"/>
                  </a:cubicBezTo>
                  <a:lnTo>
                    <a:pt x="17006" y="2192"/>
                  </a:lnTo>
                  <a:cubicBezTo>
                    <a:pt x="16937" y="2283"/>
                    <a:pt x="16846" y="2374"/>
                    <a:pt x="16777" y="2466"/>
                  </a:cubicBezTo>
                  <a:lnTo>
                    <a:pt x="16777" y="2466"/>
                  </a:lnTo>
                  <a:cubicBezTo>
                    <a:pt x="16755" y="2489"/>
                    <a:pt x="16732" y="2511"/>
                    <a:pt x="16709" y="2534"/>
                  </a:cubicBezTo>
                  <a:lnTo>
                    <a:pt x="16709" y="2534"/>
                  </a:lnTo>
                  <a:cubicBezTo>
                    <a:pt x="16640" y="2603"/>
                    <a:pt x="16572" y="2671"/>
                    <a:pt x="16504" y="2740"/>
                  </a:cubicBezTo>
                  <a:lnTo>
                    <a:pt x="16504" y="2740"/>
                  </a:lnTo>
                  <a:cubicBezTo>
                    <a:pt x="16481" y="2763"/>
                    <a:pt x="16435" y="2808"/>
                    <a:pt x="16412" y="2831"/>
                  </a:cubicBezTo>
                  <a:lnTo>
                    <a:pt x="16412" y="2831"/>
                  </a:lnTo>
                  <a:cubicBezTo>
                    <a:pt x="16367" y="2877"/>
                    <a:pt x="16321" y="2899"/>
                    <a:pt x="16275" y="2945"/>
                  </a:cubicBezTo>
                  <a:lnTo>
                    <a:pt x="16275" y="2945"/>
                  </a:lnTo>
                  <a:cubicBezTo>
                    <a:pt x="16252" y="2968"/>
                    <a:pt x="16207" y="3014"/>
                    <a:pt x="16161" y="3036"/>
                  </a:cubicBezTo>
                  <a:lnTo>
                    <a:pt x="16161" y="3036"/>
                  </a:lnTo>
                  <a:cubicBezTo>
                    <a:pt x="16116" y="3082"/>
                    <a:pt x="16070" y="3128"/>
                    <a:pt x="16024" y="3151"/>
                  </a:cubicBezTo>
                  <a:lnTo>
                    <a:pt x="16024" y="3151"/>
                  </a:lnTo>
                  <a:cubicBezTo>
                    <a:pt x="15979" y="3196"/>
                    <a:pt x="15933" y="3219"/>
                    <a:pt x="15887" y="3242"/>
                  </a:cubicBezTo>
                  <a:lnTo>
                    <a:pt x="15887" y="3242"/>
                  </a:lnTo>
                  <a:cubicBezTo>
                    <a:pt x="15842" y="3287"/>
                    <a:pt x="15796" y="3333"/>
                    <a:pt x="15727" y="3356"/>
                  </a:cubicBezTo>
                  <a:lnTo>
                    <a:pt x="15727" y="3356"/>
                  </a:lnTo>
                  <a:cubicBezTo>
                    <a:pt x="15682" y="3402"/>
                    <a:pt x="15636" y="3424"/>
                    <a:pt x="15591" y="3447"/>
                  </a:cubicBezTo>
                  <a:lnTo>
                    <a:pt x="15591" y="3447"/>
                  </a:lnTo>
                  <a:cubicBezTo>
                    <a:pt x="15545" y="3493"/>
                    <a:pt x="15476" y="3516"/>
                    <a:pt x="15431" y="3561"/>
                  </a:cubicBezTo>
                  <a:lnTo>
                    <a:pt x="15431" y="3561"/>
                  </a:lnTo>
                  <a:cubicBezTo>
                    <a:pt x="15362" y="3607"/>
                    <a:pt x="15294" y="3630"/>
                    <a:pt x="15225" y="3676"/>
                  </a:cubicBezTo>
                  <a:lnTo>
                    <a:pt x="15225" y="3676"/>
                  </a:lnTo>
                  <a:cubicBezTo>
                    <a:pt x="15043" y="3790"/>
                    <a:pt x="14837" y="3904"/>
                    <a:pt x="14632" y="3995"/>
                  </a:cubicBezTo>
                  <a:lnTo>
                    <a:pt x="14632" y="3995"/>
                  </a:lnTo>
                  <a:cubicBezTo>
                    <a:pt x="14563" y="4018"/>
                    <a:pt x="14518" y="4041"/>
                    <a:pt x="14472" y="4064"/>
                  </a:cubicBezTo>
                  <a:lnTo>
                    <a:pt x="14472" y="4064"/>
                  </a:lnTo>
                  <a:cubicBezTo>
                    <a:pt x="14267" y="4155"/>
                    <a:pt x="14084" y="4246"/>
                    <a:pt x="13901" y="4315"/>
                  </a:cubicBezTo>
                  <a:lnTo>
                    <a:pt x="13901" y="4315"/>
                  </a:lnTo>
                  <a:cubicBezTo>
                    <a:pt x="13856" y="4337"/>
                    <a:pt x="13833" y="4337"/>
                    <a:pt x="13810" y="4360"/>
                  </a:cubicBezTo>
                  <a:lnTo>
                    <a:pt x="13810" y="4360"/>
                  </a:lnTo>
                  <a:cubicBezTo>
                    <a:pt x="13605" y="4429"/>
                    <a:pt x="13399" y="4497"/>
                    <a:pt x="13171" y="4566"/>
                  </a:cubicBezTo>
                  <a:lnTo>
                    <a:pt x="13171" y="4566"/>
                  </a:lnTo>
                  <a:cubicBezTo>
                    <a:pt x="13034" y="4611"/>
                    <a:pt x="12874" y="4657"/>
                    <a:pt x="12715" y="4703"/>
                  </a:cubicBezTo>
                  <a:lnTo>
                    <a:pt x="12715" y="4703"/>
                  </a:lnTo>
                  <a:cubicBezTo>
                    <a:pt x="12600" y="4725"/>
                    <a:pt x="12486" y="4771"/>
                    <a:pt x="12372" y="4794"/>
                  </a:cubicBezTo>
                  <a:lnTo>
                    <a:pt x="12372" y="4794"/>
                  </a:lnTo>
                  <a:cubicBezTo>
                    <a:pt x="12212" y="4840"/>
                    <a:pt x="12053" y="4862"/>
                    <a:pt x="11870" y="4908"/>
                  </a:cubicBezTo>
                  <a:lnTo>
                    <a:pt x="11870" y="4908"/>
                  </a:lnTo>
                  <a:cubicBezTo>
                    <a:pt x="11756" y="4931"/>
                    <a:pt x="11642" y="4954"/>
                    <a:pt x="11528" y="4977"/>
                  </a:cubicBezTo>
                  <a:lnTo>
                    <a:pt x="11528" y="4977"/>
                  </a:lnTo>
                  <a:cubicBezTo>
                    <a:pt x="11459" y="4977"/>
                    <a:pt x="11413" y="4977"/>
                    <a:pt x="11368" y="4999"/>
                  </a:cubicBezTo>
                  <a:lnTo>
                    <a:pt x="11368" y="4999"/>
                  </a:lnTo>
                  <a:cubicBezTo>
                    <a:pt x="11162" y="5022"/>
                    <a:pt x="10957" y="5068"/>
                    <a:pt x="10752" y="5091"/>
                  </a:cubicBezTo>
                  <a:lnTo>
                    <a:pt x="10752" y="5091"/>
                  </a:lnTo>
                  <a:cubicBezTo>
                    <a:pt x="10683" y="5091"/>
                    <a:pt x="10637" y="5091"/>
                    <a:pt x="10569" y="5114"/>
                  </a:cubicBezTo>
                  <a:lnTo>
                    <a:pt x="10569" y="5114"/>
                  </a:lnTo>
                  <a:cubicBezTo>
                    <a:pt x="10455" y="5114"/>
                    <a:pt x="10341" y="5114"/>
                    <a:pt x="10204" y="5136"/>
                  </a:cubicBezTo>
                  <a:lnTo>
                    <a:pt x="10204" y="5136"/>
                  </a:lnTo>
                  <a:cubicBezTo>
                    <a:pt x="10021" y="5159"/>
                    <a:pt x="9816" y="5159"/>
                    <a:pt x="9610" y="5182"/>
                  </a:cubicBezTo>
                  <a:lnTo>
                    <a:pt x="9610" y="5182"/>
                  </a:lnTo>
                  <a:cubicBezTo>
                    <a:pt x="9473" y="5182"/>
                    <a:pt x="9359" y="5182"/>
                    <a:pt x="9222" y="5182"/>
                  </a:cubicBezTo>
                  <a:lnTo>
                    <a:pt x="9222" y="5182"/>
                  </a:lnTo>
                  <a:cubicBezTo>
                    <a:pt x="9062" y="5182"/>
                    <a:pt x="8903" y="5182"/>
                    <a:pt x="8743" y="5182"/>
                  </a:cubicBezTo>
                  <a:lnTo>
                    <a:pt x="8743" y="5182"/>
                  </a:lnTo>
                  <a:cubicBezTo>
                    <a:pt x="8606" y="5182"/>
                    <a:pt x="8469" y="5182"/>
                    <a:pt x="8332" y="5182"/>
                  </a:cubicBezTo>
                  <a:lnTo>
                    <a:pt x="8332" y="5182"/>
                  </a:lnTo>
                  <a:cubicBezTo>
                    <a:pt x="8172" y="5159"/>
                    <a:pt x="8035" y="5159"/>
                    <a:pt x="7876" y="5159"/>
                  </a:cubicBezTo>
                  <a:lnTo>
                    <a:pt x="7876" y="5159"/>
                  </a:lnTo>
                  <a:cubicBezTo>
                    <a:pt x="7739" y="5136"/>
                    <a:pt x="7602" y="5136"/>
                    <a:pt x="7465" y="5114"/>
                  </a:cubicBezTo>
                  <a:lnTo>
                    <a:pt x="7465" y="5114"/>
                  </a:lnTo>
                  <a:cubicBezTo>
                    <a:pt x="7328" y="5114"/>
                    <a:pt x="7168" y="5091"/>
                    <a:pt x="7031" y="5068"/>
                  </a:cubicBezTo>
                  <a:lnTo>
                    <a:pt x="7031" y="5068"/>
                  </a:lnTo>
                  <a:cubicBezTo>
                    <a:pt x="6894" y="5045"/>
                    <a:pt x="6757" y="5022"/>
                    <a:pt x="6620" y="5022"/>
                  </a:cubicBezTo>
                  <a:lnTo>
                    <a:pt x="6620" y="5022"/>
                  </a:lnTo>
                  <a:cubicBezTo>
                    <a:pt x="6460" y="4977"/>
                    <a:pt x="6301" y="4954"/>
                    <a:pt x="6164" y="4931"/>
                  </a:cubicBezTo>
                  <a:lnTo>
                    <a:pt x="6164" y="4931"/>
                  </a:lnTo>
                  <a:cubicBezTo>
                    <a:pt x="6027" y="4908"/>
                    <a:pt x="5913" y="4885"/>
                    <a:pt x="5776" y="4862"/>
                  </a:cubicBezTo>
                  <a:lnTo>
                    <a:pt x="5776" y="4862"/>
                  </a:lnTo>
                  <a:cubicBezTo>
                    <a:pt x="5593" y="4817"/>
                    <a:pt x="5410" y="4771"/>
                    <a:pt x="5228" y="4725"/>
                  </a:cubicBezTo>
                  <a:lnTo>
                    <a:pt x="5228" y="4725"/>
                  </a:lnTo>
                  <a:cubicBezTo>
                    <a:pt x="5114" y="4680"/>
                    <a:pt x="5000" y="4657"/>
                    <a:pt x="4885" y="4634"/>
                  </a:cubicBezTo>
                  <a:lnTo>
                    <a:pt x="4885" y="4634"/>
                  </a:lnTo>
                  <a:cubicBezTo>
                    <a:pt x="4817" y="4611"/>
                    <a:pt x="4749" y="4589"/>
                    <a:pt x="4680" y="4566"/>
                  </a:cubicBezTo>
                  <a:lnTo>
                    <a:pt x="4680" y="4566"/>
                  </a:lnTo>
                  <a:cubicBezTo>
                    <a:pt x="4497" y="4497"/>
                    <a:pt x="4315" y="4452"/>
                    <a:pt x="4155" y="4383"/>
                  </a:cubicBezTo>
                  <a:lnTo>
                    <a:pt x="4155" y="4383"/>
                  </a:lnTo>
                  <a:cubicBezTo>
                    <a:pt x="4087" y="4360"/>
                    <a:pt x="4041" y="4337"/>
                    <a:pt x="3995" y="4315"/>
                  </a:cubicBezTo>
                  <a:lnTo>
                    <a:pt x="3995" y="4315"/>
                  </a:lnTo>
                  <a:cubicBezTo>
                    <a:pt x="3835" y="4269"/>
                    <a:pt x="3676" y="4200"/>
                    <a:pt x="3516" y="4132"/>
                  </a:cubicBezTo>
                  <a:lnTo>
                    <a:pt x="3516" y="4132"/>
                  </a:lnTo>
                  <a:cubicBezTo>
                    <a:pt x="3447" y="4086"/>
                    <a:pt x="3356" y="4064"/>
                    <a:pt x="3288" y="4018"/>
                  </a:cubicBezTo>
                  <a:lnTo>
                    <a:pt x="3288" y="4018"/>
                  </a:lnTo>
                  <a:cubicBezTo>
                    <a:pt x="3059" y="3927"/>
                    <a:pt x="2854" y="3812"/>
                    <a:pt x="2626" y="3676"/>
                  </a:cubicBezTo>
                  <a:lnTo>
                    <a:pt x="2626" y="3676"/>
                  </a:lnTo>
                  <a:cubicBezTo>
                    <a:pt x="891" y="2671"/>
                    <a:pt x="1" y="1347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2689188" y="2678150"/>
              <a:ext cx="489050" cy="257600"/>
            </a:xfrm>
            <a:custGeom>
              <a:avLst/>
              <a:gdLst/>
              <a:ahLst/>
              <a:cxnLst/>
              <a:rect l="l" t="t" r="r" b="b"/>
              <a:pathLst>
                <a:path w="19562" h="10304" extrusionOk="0">
                  <a:moveTo>
                    <a:pt x="9747" y="1"/>
                  </a:moveTo>
                  <a:cubicBezTo>
                    <a:pt x="7464" y="1"/>
                    <a:pt x="5205" y="503"/>
                    <a:pt x="3470" y="1507"/>
                  </a:cubicBezTo>
                  <a:cubicBezTo>
                    <a:pt x="0" y="3516"/>
                    <a:pt x="23" y="6780"/>
                    <a:pt x="3493" y="8789"/>
                  </a:cubicBezTo>
                  <a:cubicBezTo>
                    <a:pt x="5234" y="9801"/>
                    <a:pt x="7509" y="10304"/>
                    <a:pt x="9782" y="10304"/>
                  </a:cubicBezTo>
                  <a:cubicBezTo>
                    <a:pt x="12068" y="10304"/>
                    <a:pt x="14353" y="9796"/>
                    <a:pt x="16092" y="8789"/>
                  </a:cubicBezTo>
                  <a:cubicBezTo>
                    <a:pt x="19562" y="6780"/>
                    <a:pt x="19539" y="3516"/>
                    <a:pt x="16047" y="1507"/>
                  </a:cubicBezTo>
                  <a:cubicBezTo>
                    <a:pt x="14312" y="503"/>
                    <a:pt x="12029" y="1"/>
                    <a:pt x="9747" y="1"/>
                  </a:cubicBez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2802163" y="2711250"/>
              <a:ext cx="229425" cy="134850"/>
            </a:xfrm>
            <a:custGeom>
              <a:avLst/>
              <a:gdLst/>
              <a:ahLst/>
              <a:cxnLst/>
              <a:rect l="l" t="t" r="r" b="b"/>
              <a:pathLst>
                <a:path w="9177" h="5394" extrusionOk="0">
                  <a:moveTo>
                    <a:pt x="5639" y="1484"/>
                  </a:moveTo>
                  <a:lnTo>
                    <a:pt x="6780" y="2123"/>
                  </a:lnTo>
                  <a:cubicBezTo>
                    <a:pt x="6985" y="2238"/>
                    <a:pt x="7100" y="2352"/>
                    <a:pt x="7145" y="2466"/>
                  </a:cubicBezTo>
                  <a:cubicBezTo>
                    <a:pt x="7168" y="2580"/>
                    <a:pt x="7122" y="2694"/>
                    <a:pt x="6963" y="2785"/>
                  </a:cubicBezTo>
                  <a:cubicBezTo>
                    <a:pt x="6780" y="2877"/>
                    <a:pt x="6597" y="2922"/>
                    <a:pt x="6392" y="2922"/>
                  </a:cubicBezTo>
                  <a:cubicBezTo>
                    <a:pt x="6187" y="2899"/>
                    <a:pt x="5981" y="2831"/>
                    <a:pt x="5776" y="2717"/>
                  </a:cubicBezTo>
                  <a:lnTo>
                    <a:pt x="4634" y="2078"/>
                  </a:lnTo>
                  <a:lnTo>
                    <a:pt x="5639" y="1484"/>
                  </a:lnTo>
                  <a:close/>
                  <a:moveTo>
                    <a:pt x="3630" y="2671"/>
                  </a:moveTo>
                  <a:lnTo>
                    <a:pt x="4771" y="3310"/>
                  </a:lnTo>
                  <a:cubicBezTo>
                    <a:pt x="5045" y="3447"/>
                    <a:pt x="5205" y="3607"/>
                    <a:pt x="5251" y="3744"/>
                  </a:cubicBezTo>
                  <a:cubicBezTo>
                    <a:pt x="5296" y="3881"/>
                    <a:pt x="5251" y="4018"/>
                    <a:pt x="5091" y="4109"/>
                  </a:cubicBezTo>
                  <a:cubicBezTo>
                    <a:pt x="4949" y="4198"/>
                    <a:pt x="4780" y="4231"/>
                    <a:pt x="4595" y="4231"/>
                  </a:cubicBezTo>
                  <a:cubicBezTo>
                    <a:pt x="4541" y="4231"/>
                    <a:pt x="4485" y="4228"/>
                    <a:pt x="4429" y="4223"/>
                  </a:cubicBezTo>
                  <a:cubicBezTo>
                    <a:pt x="4178" y="4201"/>
                    <a:pt x="3927" y="4109"/>
                    <a:pt x="3676" y="3972"/>
                  </a:cubicBezTo>
                  <a:lnTo>
                    <a:pt x="2534" y="3310"/>
                  </a:lnTo>
                  <a:lnTo>
                    <a:pt x="3630" y="2671"/>
                  </a:lnTo>
                  <a:close/>
                  <a:moveTo>
                    <a:pt x="5228" y="1"/>
                  </a:moveTo>
                  <a:lnTo>
                    <a:pt x="1" y="3105"/>
                  </a:lnTo>
                  <a:lnTo>
                    <a:pt x="2808" y="4703"/>
                  </a:lnTo>
                  <a:cubicBezTo>
                    <a:pt x="3242" y="4954"/>
                    <a:pt x="3699" y="5136"/>
                    <a:pt x="4132" y="5250"/>
                  </a:cubicBezTo>
                  <a:cubicBezTo>
                    <a:pt x="4513" y="5346"/>
                    <a:pt x="4861" y="5393"/>
                    <a:pt x="5205" y="5393"/>
                  </a:cubicBezTo>
                  <a:cubicBezTo>
                    <a:pt x="5274" y="5393"/>
                    <a:pt x="5342" y="5391"/>
                    <a:pt x="5410" y="5387"/>
                  </a:cubicBezTo>
                  <a:cubicBezTo>
                    <a:pt x="5799" y="5365"/>
                    <a:pt x="6141" y="5250"/>
                    <a:pt x="6438" y="5068"/>
                  </a:cubicBezTo>
                  <a:cubicBezTo>
                    <a:pt x="6780" y="4885"/>
                    <a:pt x="6963" y="4657"/>
                    <a:pt x="6985" y="4383"/>
                  </a:cubicBezTo>
                  <a:cubicBezTo>
                    <a:pt x="7031" y="4132"/>
                    <a:pt x="6894" y="3881"/>
                    <a:pt x="6597" y="3630"/>
                  </a:cubicBezTo>
                  <a:lnTo>
                    <a:pt x="6597" y="3630"/>
                  </a:lnTo>
                  <a:cubicBezTo>
                    <a:pt x="6922" y="3745"/>
                    <a:pt x="7232" y="3795"/>
                    <a:pt x="7551" y="3795"/>
                  </a:cubicBezTo>
                  <a:cubicBezTo>
                    <a:pt x="7613" y="3795"/>
                    <a:pt x="7676" y="3793"/>
                    <a:pt x="7739" y="3790"/>
                  </a:cubicBezTo>
                  <a:cubicBezTo>
                    <a:pt x="8104" y="3767"/>
                    <a:pt x="8446" y="3676"/>
                    <a:pt x="8720" y="3516"/>
                  </a:cubicBezTo>
                  <a:cubicBezTo>
                    <a:pt x="8971" y="3356"/>
                    <a:pt x="9131" y="3173"/>
                    <a:pt x="9154" y="2945"/>
                  </a:cubicBezTo>
                  <a:cubicBezTo>
                    <a:pt x="9177" y="2740"/>
                    <a:pt x="9085" y="2511"/>
                    <a:pt x="8880" y="2260"/>
                  </a:cubicBezTo>
                  <a:cubicBezTo>
                    <a:pt x="8675" y="2009"/>
                    <a:pt x="8355" y="1781"/>
                    <a:pt x="7921" y="1530"/>
                  </a:cubicBezTo>
                  <a:lnTo>
                    <a:pt x="5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3188488" y="3990050"/>
              <a:ext cx="808050" cy="359500"/>
            </a:xfrm>
            <a:custGeom>
              <a:avLst/>
              <a:gdLst/>
              <a:ahLst/>
              <a:cxnLst/>
              <a:rect l="l" t="t" r="r" b="b"/>
              <a:pathLst>
                <a:path w="32322" h="14380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8"/>
                    <a:pt x="23" y="35"/>
                    <a:pt x="23" y="53"/>
                  </a:cubicBezTo>
                  <a:lnTo>
                    <a:pt x="23" y="53"/>
                  </a:lnTo>
                  <a:lnTo>
                    <a:pt x="23" y="0"/>
                  </a:lnTo>
                  <a:close/>
                  <a:moveTo>
                    <a:pt x="23" y="53"/>
                  </a:moveTo>
                  <a:lnTo>
                    <a:pt x="1" y="4976"/>
                  </a:lnTo>
                  <a:cubicBezTo>
                    <a:pt x="1" y="7395"/>
                    <a:pt x="1576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71"/>
                    <a:pt x="6369" y="12440"/>
                  </a:cubicBezTo>
                  <a:cubicBezTo>
                    <a:pt x="6620" y="12554"/>
                    <a:pt x="6848" y="12668"/>
                    <a:pt x="7099" y="12759"/>
                  </a:cubicBezTo>
                  <a:cubicBezTo>
                    <a:pt x="7145" y="12782"/>
                    <a:pt x="7191" y="12782"/>
                    <a:pt x="7236" y="12805"/>
                  </a:cubicBezTo>
                  <a:cubicBezTo>
                    <a:pt x="7328" y="12851"/>
                    <a:pt x="7419" y="12874"/>
                    <a:pt x="7510" y="12919"/>
                  </a:cubicBezTo>
                  <a:cubicBezTo>
                    <a:pt x="7830" y="13033"/>
                    <a:pt x="8172" y="13147"/>
                    <a:pt x="8492" y="13239"/>
                  </a:cubicBezTo>
                  <a:cubicBezTo>
                    <a:pt x="8606" y="13284"/>
                    <a:pt x="8720" y="13330"/>
                    <a:pt x="8834" y="13353"/>
                  </a:cubicBezTo>
                  <a:cubicBezTo>
                    <a:pt x="8902" y="13376"/>
                    <a:pt x="8994" y="13398"/>
                    <a:pt x="9062" y="13421"/>
                  </a:cubicBezTo>
                  <a:cubicBezTo>
                    <a:pt x="9199" y="13467"/>
                    <a:pt x="9336" y="13490"/>
                    <a:pt x="9473" y="13535"/>
                  </a:cubicBezTo>
                  <a:cubicBezTo>
                    <a:pt x="9816" y="13604"/>
                    <a:pt x="10135" y="13695"/>
                    <a:pt x="10477" y="13764"/>
                  </a:cubicBezTo>
                  <a:cubicBezTo>
                    <a:pt x="10569" y="13787"/>
                    <a:pt x="10660" y="13809"/>
                    <a:pt x="10751" y="13832"/>
                  </a:cubicBezTo>
                  <a:cubicBezTo>
                    <a:pt x="10888" y="13855"/>
                    <a:pt x="11025" y="13878"/>
                    <a:pt x="11162" y="13901"/>
                  </a:cubicBezTo>
                  <a:cubicBezTo>
                    <a:pt x="11436" y="13969"/>
                    <a:pt x="11710" y="14015"/>
                    <a:pt x="12007" y="14060"/>
                  </a:cubicBezTo>
                  <a:cubicBezTo>
                    <a:pt x="12121" y="14083"/>
                    <a:pt x="12235" y="14106"/>
                    <a:pt x="12349" y="14106"/>
                  </a:cubicBezTo>
                  <a:cubicBezTo>
                    <a:pt x="12486" y="14129"/>
                    <a:pt x="12600" y="14152"/>
                    <a:pt x="12737" y="14152"/>
                  </a:cubicBezTo>
                  <a:cubicBezTo>
                    <a:pt x="12988" y="14197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312"/>
                    <a:pt x="14152" y="14312"/>
                    <a:pt x="14289" y="14312"/>
                  </a:cubicBezTo>
                  <a:cubicBezTo>
                    <a:pt x="14563" y="14334"/>
                    <a:pt x="14837" y="14334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6732" y="14380"/>
                  </a:lnTo>
                  <a:cubicBezTo>
                    <a:pt x="16800" y="14369"/>
                    <a:pt x="16874" y="14369"/>
                    <a:pt x="16948" y="14369"/>
                  </a:cubicBezTo>
                  <a:cubicBezTo>
                    <a:pt x="17023" y="14369"/>
                    <a:pt x="17097" y="14369"/>
                    <a:pt x="17165" y="14357"/>
                  </a:cubicBezTo>
                  <a:lnTo>
                    <a:pt x="17439" y="14357"/>
                  </a:lnTo>
                  <a:cubicBezTo>
                    <a:pt x="17804" y="14334"/>
                    <a:pt x="18147" y="14312"/>
                    <a:pt x="18512" y="14289"/>
                  </a:cubicBezTo>
                  <a:cubicBezTo>
                    <a:pt x="18672" y="14266"/>
                    <a:pt x="18809" y="14266"/>
                    <a:pt x="18968" y="14243"/>
                  </a:cubicBezTo>
                  <a:cubicBezTo>
                    <a:pt x="19037" y="14243"/>
                    <a:pt x="19105" y="14220"/>
                    <a:pt x="19174" y="14220"/>
                  </a:cubicBezTo>
                  <a:cubicBezTo>
                    <a:pt x="19288" y="14220"/>
                    <a:pt x="19379" y="14197"/>
                    <a:pt x="19493" y="14175"/>
                  </a:cubicBezTo>
                  <a:cubicBezTo>
                    <a:pt x="19881" y="14129"/>
                    <a:pt x="20247" y="14083"/>
                    <a:pt x="20612" y="14038"/>
                  </a:cubicBezTo>
                  <a:cubicBezTo>
                    <a:pt x="20703" y="14015"/>
                    <a:pt x="20794" y="13992"/>
                    <a:pt x="20886" y="13992"/>
                  </a:cubicBezTo>
                  <a:cubicBezTo>
                    <a:pt x="20931" y="13969"/>
                    <a:pt x="20977" y="13969"/>
                    <a:pt x="21023" y="13969"/>
                  </a:cubicBezTo>
                  <a:cubicBezTo>
                    <a:pt x="21205" y="13923"/>
                    <a:pt x="21365" y="13878"/>
                    <a:pt x="21548" y="13855"/>
                  </a:cubicBezTo>
                  <a:cubicBezTo>
                    <a:pt x="21844" y="13787"/>
                    <a:pt x="22141" y="13741"/>
                    <a:pt x="22438" y="13650"/>
                  </a:cubicBezTo>
                  <a:cubicBezTo>
                    <a:pt x="22643" y="13604"/>
                    <a:pt x="22849" y="13535"/>
                    <a:pt x="23077" y="13490"/>
                  </a:cubicBezTo>
                  <a:cubicBezTo>
                    <a:pt x="23351" y="13421"/>
                    <a:pt x="23625" y="13330"/>
                    <a:pt x="23899" y="13262"/>
                  </a:cubicBezTo>
                  <a:cubicBezTo>
                    <a:pt x="23967" y="13239"/>
                    <a:pt x="24013" y="13216"/>
                    <a:pt x="24081" y="13193"/>
                  </a:cubicBezTo>
                  <a:cubicBezTo>
                    <a:pt x="24424" y="13102"/>
                    <a:pt x="24743" y="12965"/>
                    <a:pt x="25063" y="12851"/>
                  </a:cubicBezTo>
                  <a:cubicBezTo>
                    <a:pt x="25108" y="12828"/>
                    <a:pt x="25154" y="12805"/>
                    <a:pt x="25200" y="12805"/>
                  </a:cubicBezTo>
                  <a:cubicBezTo>
                    <a:pt x="25542" y="12668"/>
                    <a:pt x="25907" y="12508"/>
                    <a:pt x="26227" y="12349"/>
                  </a:cubicBezTo>
                  <a:cubicBezTo>
                    <a:pt x="26341" y="12303"/>
                    <a:pt x="26432" y="12257"/>
                    <a:pt x="26524" y="12212"/>
                  </a:cubicBezTo>
                  <a:cubicBezTo>
                    <a:pt x="26912" y="12029"/>
                    <a:pt x="27277" y="11846"/>
                    <a:pt x="27619" y="11641"/>
                  </a:cubicBezTo>
                  <a:cubicBezTo>
                    <a:pt x="27688" y="11595"/>
                    <a:pt x="27756" y="11572"/>
                    <a:pt x="27825" y="11527"/>
                  </a:cubicBezTo>
                  <a:cubicBezTo>
                    <a:pt x="27870" y="11481"/>
                    <a:pt x="27939" y="11458"/>
                    <a:pt x="28007" y="11413"/>
                  </a:cubicBezTo>
                  <a:cubicBezTo>
                    <a:pt x="28099" y="11344"/>
                    <a:pt x="28190" y="11299"/>
                    <a:pt x="28281" y="11230"/>
                  </a:cubicBezTo>
                  <a:cubicBezTo>
                    <a:pt x="28372" y="11162"/>
                    <a:pt x="28464" y="11116"/>
                    <a:pt x="28555" y="11047"/>
                  </a:cubicBezTo>
                  <a:cubicBezTo>
                    <a:pt x="28646" y="10979"/>
                    <a:pt x="28738" y="10933"/>
                    <a:pt x="28829" y="10865"/>
                  </a:cubicBezTo>
                  <a:cubicBezTo>
                    <a:pt x="28897" y="10796"/>
                    <a:pt x="28989" y="10751"/>
                    <a:pt x="29057" y="10682"/>
                  </a:cubicBezTo>
                  <a:cubicBezTo>
                    <a:pt x="29149" y="10614"/>
                    <a:pt x="29240" y="10545"/>
                    <a:pt x="29308" y="10477"/>
                  </a:cubicBezTo>
                  <a:cubicBezTo>
                    <a:pt x="29400" y="10431"/>
                    <a:pt x="29468" y="10363"/>
                    <a:pt x="29537" y="10294"/>
                  </a:cubicBezTo>
                  <a:cubicBezTo>
                    <a:pt x="29605" y="10226"/>
                    <a:pt x="29696" y="10157"/>
                    <a:pt x="29765" y="10089"/>
                  </a:cubicBezTo>
                  <a:cubicBezTo>
                    <a:pt x="29810" y="10066"/>
                    <a:pt x="29833" y="10043"/>
                    <a:pt x="29856" y="10020"/>
                  </a:cubicBezTo>
                  <a:cubicBezTo>
                    <a:pt x="29902" y="9975"/>
                    <a:pt x="29925" y="9952"/>
                    <a:pt x="29947" y="9929"/>
                  </a:cubicBezTo>
                  <a:cubicBezTo>
                    <a:pt x="30084" y="9815"/>
                    <a:pt x="30199" y="9678"/>
                    <a:pt x="30313" y="9564"/>
                  </a:cubicBezTo>
                  <a:cubicBezTo>
                    <a:pt x="30358" y="9518"/>
                    <a:pt x="30404" y="9495"/>
                    <a:pt x="30427" y="9450"/>
                  </a:cubicBezTo>
                  <a:cubicBezTo>
                    <a:pt x="30587" y="9290"/>
                    <a:pt x="30723" y="9130"/>
                    <a:pt x="30860" y="8948"/>
                  </a:cubicBezTo>
                  <a:cubicBezTo>
                    <a:pt x="30860" y="8948"/>
                    <a:pt x="30860" y="8948"/>
                    <a:pt x="30860" y="8925"/>
                  </a:cubicBezTo>
                  <a:cubicBezTo>
                    <a:pt x="30906" y="8902"/>
                    <a:pt x="30929" y="8856"/>
                    <a:pt x="30952" y="8811"/>
                  </a:cubicBezTo>
                  <a:cubicBezTo>
                    <a:pt x="31020" y="8719"/>
                    <a:pt x="31112" y="8605"/>
                    <a:pt x="31180" y="8514"/>
                  </a:cubicBezTo>
                  <a:cubicBezTo>
                    <a:pt x="31226" y="8445"/>
                    <a:pt x="31248" y="8400"/>
                    <a:pt x="31294" y="8331"/>
                  </a:cubicBezTo>
                  <a:cubicBezTo>
                    <a:pt x="31363" y="8240"/>
                    <a:pt x="31408" y="8149"/>
                    <a:pt x="31477" y="8057"/>
                  </a:cubicBezTo>
                  <a:cubicBezTo>
                    <a:pt x="31477" y="8012"/>
                    <a:pt x="31500" y="7989"/>
                    <a:pt x="31522" y="7966"/>
                  </a:cubicBezTo>
                  <a:cubicBezTo>
                    <a:pt x="31545" y="7920"/>
                    <a:pt x="31568" y="7898"/>
                    <a:pt x="31568" y="7852"/>
                  </a:cubicBezTo>
                  <a:cubicBezTo>
                    <a:pt x="31614" y="7761"/>
                    <a:pt x="31659" y="7692"/>
                    <a:pt x="31705" y="7601"/>
                  </a:cubicBezTo>
                  <a:cubicBezTo>
                    <a:pt x="31728" y="7532"/>
                    <a:pt x="31773" y="7464"/>
                    <a:pt x="31796" y="7395"/>
                  </a:cubicBezTo>
                  <a:cubicBezTo>
                    <a:pt x="31842" y="7327"/>
                    <a:pt x="31865" y="7236"/>
                    <a:pt x="31910" y="7167"/>
                  </a:cubicBezTo>
                  <a:cubicBezTo>
                    <a:pt x="31910" y="7122"/>
                    <a:pt x="31933" y="7076"/>
                    <a:pt x="31956" y="7053"/>
                  </a:cubicBezTo>
                  <a:cubicBezTo>
                    <a:pt x="31956" y="7007"/>
                    <a:pt x="31979" y="6985"/>
                    <a:pt x="31979" y="6962"/>
                  </a:cubicBezTo>
                  <a:cubicBezTo>
                    <a:pt x="32002" y="6870"/>
                    <a:pt x="32025" y="6802"/>
                    <a:pt x="32047" y="6711"/>
                  </a:cubicBezTo>
                  <a:cubicBezTo>
                    <a:pt x="32070" y="6642"/>
                    <a:pt x="32093" y="6574"/>
                    <a:pt x="32116" y="6505"/>
                  </a:cubicBezTo>
                  <a:cubicBezTo>
                    <a:pt x="32139" y="6414"/>
                    <a:pt x="32161" y="6345"/>
                    <a:pt x="32184" y="6277"/>
                  </a:cubicBezTo>
                  <a:cubicBezTo>
                    <a:pt x="32184" y="6231"/>
                    <a:pt x="32207" y="6186"/>
                    <a:pt x="32207" y="6140"/>
                  </a:cubicBezTo>
                  <a:cubicBezTo>
                    <a:pt x="32207" y="6117"/>
                    <a:pt x="32207" y="6094"/>
                    <a:pt x="32230" y="6049"/>
                  </a:cubicBezTo>
                  <a:cubicBezTo>
                    <a:pt x="32230" y="5980"/>
                    <a:pt x="32253" y="5889"/>
                    <a:pt x="32253" y="5821"/>
                  </a:cubicBezTo>
                  <a:cubicBezTo>
                    <a:pt x="32276" y="5752"/>
                    <a:pt x="32276" y="5661"/>
                    <a:pt x="32298" y="5592"/>
                  </a:cubicBezTo>
                  <a:cubicBezTo>
                    <a:pt x="32298" y="5524"/>
                    <a:pt x="32298" y="5432"/>
                    <a:pt x="32298" y="5364"/>
                  </a:cubicBezTo>
                  <a:cubicBezTo>
                    <a:pt x="32298" y="5318"/>
                    <a:pt x="32321" y="5273"/>
                    <a:pt x="32321" y="5204"/>
                  </a:cubicBezTo>
                  <a:cubicBezTo>
                    <a:pt x="32321" y="5159"/>
                    <a:pt x="32321" y="5113"/>
                    <a:pt x="32321" y="5067"/>
                  </a:cubicBezTo>
                  <a:lnTo>
                    <a:pt x="32321" y="365"/>
                  </a:lnTo>
                  <a:cubicBezTo>
                    <a:pt x="32321" y="457"/>
                    <a:pt x="32321" y="548"/>
                    <a:pt x="32298" y="616"/>
                  </a:cubicBezTo>
                  <a:cubicBezTo>
                    <a:pt x="32298" y="685"/>
                    <a:pt x="32276" y="753"/>
                    <a:pt x="32276" y="822"/>
                  </a:cubicBezTo>
                  <a:cubicBezTo>
                    <a:pt x="32253" y="913"/>
                    <a:pt x="32253" y="982"/>
                    <a:pt x="32230" y="1073"/>
                  </a:cubicBezTo>
                  <a:cubicBezTo>
                    <a:pt x="32230" y="1141"/>
                    <a:pt x="32207" y="1210"/>
                    <a:pt x="32184" y="1278"/>
                  </a:cubicBezTo>
                  <a:cubicBezTo>
                    <a:pt x="32184" y="1370"/>
                    <a:pt x="32161" y="1438"/>
                    <a:pt x="32139" y="1529"/>
                  </a:cubicBezTo>
                  <a:cubicBezTo>
                    <a:pt x="32116" y="1598"/>
                    <a:pt x="32093" y="1666"/>
                    <a:pt x="32070" y="1735"/>
                  </a:cubicBezTo>
                  <a:cubicBezTo>
                    <a:pt x="32047" y="1803"/>
                    <a:pt x="32025" y="1895"/>
                    <a:pt x="32002" y="1963"/>
                  </a:cubicBezTo>
                  <a:cubicBezTo>
                    <a:pt x="31979" y="2032"/>
                    <a:pt x="31933" y="2100"/>
                    <a:pt x="31910" y="2168"/>
                  </a:cubicBezTo>
                  <a:cubicBezTo>
                    <a:pt x="31888" y="2260"/>
                    <a:pt x="31842" y="2351"/>
                    <a:pt x="31819" y="2420"/>
                  </a:cubicBezTo>
                  <a:cubicBezTo>
                    <a:pt x="31773" y="2488"/>
                    <a:pt x="31751" y="2556"/>
                    <a:pt x="31728" y="2625"/>
                  </a:cubicBezTo>
                  <a:cubicBezTo>
                    <a:pt x="31682" y="2716"/>
                    <a:pt x="31636" y="2785"/>
                    <a:pt x="31591" y="2876"/>
                  </a:cubicBezTo>
                  <a:cubicBezTo>
                    <a:pt x="31568" y="2945"/>
                    <a:pt x="31522" y="2990"/>
                    <a:pt x="31477" y="3059"/>
                  </a:cubicBezTo>
                  <a:cubicBezTo>
                    <a:pt x="31431" y="3150"/>
                    <a:pt x="31363" y="3264"/>
                    <a:pt x="31317" y="3355"/>
                  </a:cubicBezTo>
                  <a:cubicBezTo>
                    <a:pt x="31271" y="3401"/>
                    <a:pt x="31226" y="3470"/>
                    <a:pt x="31203" y="3515"/>
                  </a:cubicBezTo>
                  <a:cubicBezTo>
                    <a:pt x="31112" y="3629"/>
                    <a:pt x="31043" y="3743"/>
                    <a:pt x="30975" y="3835"/>
                  </a:cubicBezTo>
                  <a:cubicBezTo>
                    <a:pt x="30929" y="3880"/>
                    <a:pt x="30906" y="3926"/>
                    <a:pt x="30860" y="3972"/>
                  </a:cubicBezTo>
                  <a:cubicBezTo>
                    <a:pt x="30723" y="4131"/>
                    <a:pt x="30587" y="4291"/>
                    <a:pt x="30450" y="4451"/>
                  </a:cubicBezTo>
                  <a:cubicBezTo>
                    <a:pt x="30404" y="4497"/>
                    <a:pt x="30358" y="4542"/>
                    <a:pt x="30335" y="4588"/>
                  </a:cubicBezTo>
                  <a:cubicBezTo>
                    <a:pt x="30199" y="4702"/>
                    <a:pt x="30084" y="4839"/>
                    <a:pt x="29970" y="4953"/>
                  </a:cubicBezTo>
                  <a:cubicBezTo>
                    <a:pt x="29902" y="4999"/>
                    <a:pt x="29833" y="5067"/>
                    <a:pt x="29788" y="5113"/>
                  </a:cubicBezTo>
                  <a:cubicBezTo>
                    <a:pt x="29719" y="5181"/>
                    <a:pt x="29628" y="5250"/>
                    <a:pt x="29559" y="5318"/>
                  </a:cubicBezTo>
                  <a:cubicBezTo>
                    <a:pt x="29468" y="5387"/>
                    <a:pt x="29400" y="5432"/>
                    <a:pt x="29331" y="5501"/>
                  </a:cubicBezTo>
                  <a:cubicBezTo>
                    <a:pt x="29240" y="5569"/>
                    <a:pt x="29171" y="5638"/>
                    <a:pt x="29080" y="5706"/>
                  </a:cubicBezTo>
                  <a:cubicBezTo>
                    <a:pt x="28989" y="5752"/>
                    <a:pt x="28920" y="5821"/>
                    <a:pt x="28829" y="5889"/>
                  </a:cubicBezTo>
                  <a:cubicBezTo>
                    <a:pt x="28738" y="5935"/>
                    <a:pt x="28646" y="6003"/>
                    <a:pt x="28555" y="6072"/>
                  </a:cubicBezTo>
                  <a:cubicBezTo>
                    <a:pt x="28487" y="6140"/>
                    <a:pt x="28395" y="6186"/>
                    <a:pt x="28304" y="6254"/>
                  </a:cubicBezTo>
                  <a:cubicBezTo>
                    <a:pt x="28213" y="6300"/>
                    <a:pt x="28099" y="6368"/>
                    <a:pt x="28007" y="6437"/>
                  </a:cubicBezTo>
                  <a:cubicBezTo>
                    <a:pt x="27893" y="6505"/>
                    <a:pt x="27756" y="6597"/>
                    <a:pt x="27642" y="6665"/>
                  </a:cubicBezTo>
                  <a:cubicBezTo>
                    <a:pt x="27277" y="6870"/>
                    <a:pt x="26912" y="7053"/>
                    <a:pt x="26546" y="7236"/>
                  </a:cubicBezTo>
                  <a:cubicBezTo>
                    <a:pt x="26455" y="7281"/>
                    <a:pt x="26341" y="7327"/>
                    <a:pt x="26250" y="7373"/>
                  </a:cubicBezTo>
                  <a:cubicBezTo>
                    <a:pt x="25907" y="7532"/>
                    <a:pt x="25565" y="7669"/>
                    <a:pt x="25223" y="7806"/>
                  </a:cubicBezTo>
                  <a:cubicBezTo>
                    <a:pt x="25177" y="7829"/>
                    <a:pt x="25131" y="7852"/>
                    <a:pt x="25086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74" y="8423"/>
                    <a:pt x="23077" y="8514"/>
                  </a:cubicBezTo>
                  <a:cubicBezTo>
                    <a:pt x="22872" y="8560"/>
                    <a:pt x="22666" y="8628"/>
                    <a:pt x="22461" y="8674"/>
                  </a:cubicBezTo>
                  <a:cubicBezTo>
                    <a:pt x="22164" y="8742"/>
                    <a:pt x="21844" y="8811"/>
                    <a:pt x="21548" y="8879"/>
                  </a:cubicBezTo>
                  <a:cubicBezTo>
                    <a:pt x="21342" y="8902"/>
                    <a:pt x="21114" y="8970"/>
                    <a:pt x="20909" y="8993"/>
                  </a:cubicBezTo>
                  <a:cubicBezTo>
                    <a:pt x="20817" y="9016"/>
                    <a:pt x="20726" y="9039"/>
                    <a:pt x="20635" y="9039"/>
                  </a:cubicBezTo>
                  <a:cubicBezTo>
                    <a:pt x="20269" y="9107"/>
                    <a:pt x="19881" y="9153"/>
                    <a:pt x="19516" y="9199"/>
                  </a:cubicBezTo>
                  <a:cubicBezTo>
                    <a:pt x="19402" y="9221"/>
                    <a:pt x="19288" y="9221"/>
                    <a:pt x="19174" y="9244"/>
                  </a:cubicBezTo>
                  <a:cubicBezTo>
                    <a:pt x="18968" y="9267"/>
                    <a:pt x="18763" y="9290"/>
                    <a:pt x="18535" y="9290"/>
                  </a:cubicBezTo>
                  <a:cubicBezTo>
                    <a:pt x="18170" y="9336"/>
                    <a:pt x="17804" y="9358"/>
                    <a:pt x="17439" y="9358"/>
                  </a:cubicBezTo>
                  <a:cubicBezTo>
                    <a:pt x="17211" y="9381"/>
                    <a:pt x="16983" y="9381"/>
                    <a:pt x="16732" y="9381"/>
                  </a:cubicBezTo>
                  <a:cubicBezTo>
                    <a:pt x="16458" y="9404"/>
                    <a:pt x="16161" y="9404"/>
                    <a:pt x="15864" y="9404"/>
                  </a:cubicBezTo>
                  <a:cubicBezTo>
                    <a:pt x="15613" y="9381"/>
                    <a:pt x="15362" y="9381"/>
                    <a:pt x="15111" y="9381"/>
                  </a:cubicBezTo>
                  <a:cubicBezTo>
                    <a:pt x="14837" y="9358"/>
                    <a:pt x="14563" y="9358"/>
                    <a:pt x="14289" y="9336"/>
                  </a:cubicBezTo>
                  <a:cubicBezTo>
                    <a:pt x="14038" y="9313"/>
                    <a:pt x="13810" y="9290"/>
                    <a:pt x="13559" y="9267"/>
                  </a:cubicBezTo>
                  <a:cubicBezTo>
                    <a:pt x="13285" y="9244"/>
                    <a:pt x="13011" y="9221"/>
                    <a:pt x="12737" y="9176"/>
                  </a:cubicBezTo>
                  <a:cubicBezTo>
                    <a:pt x="12509" y="9153"/>
                    <a:pt x="12258" y="9107"/>
                    <a:pt x="12030" y="9085"/>
                  </a:cubicBezTo>
                  <a:cubicBezTo>
                    <a:pt x="11733" y="9039"/>
                    <a:pt x="11459" y="8970"/>
                    <a:pt x="11162" y="8925"/>
                  </a:cubicBezTo>
                  <a:cubicBezTo>
                    <a:pt x="10934" y="8879"/>
                    <a:pt x="10729" y="8833"/>
                    <a:pt x="10500" y="8788"/>
                  </a:cubicBezTo>
                  <a:cubicBezTo>
                    <a:pt x="10158" y="8719"/>
                    <a:pt x="9816" y="8628"/>
                    <a:pt x="9496" y="8537"/>
                  </a:cubicBezTo>
                  <a:cubicBezTo>
                    <a:pt x="9268" y="8491"/>
                    <a:pt x="9062" y="8445"/>
                    <a:pt x="8857" y="8377"/>
                  </a:cubicBezTo>
                  <a:cubicBezTo>
                    <a:pt x="8743" y="8331"/>
                    <a:pt x="8629" y="8308"/>
                    <a:pt x="8514" y="8263"/>
                  </a:cubicBezTo>
                  <a:cubicBezTo>
                    <a:pt x="8172" y="8172"/>
                    <a:pt x="7853" y="8057"/>
                    <a:pt x="7533" y="7920"/>
                  </a:cubicBezTo>
                  <a:cubicBezTo>
                    <a:pt x="7442" y="7898"/>
                    <a:pt x="7328" y="7875"/>
                    <a:pt x="7236" y="7829"/>
                  </a:cubicBezTo>
                  <a:cubicBezTo>
                    <a:pt x="6962" y="7715"/>
                    <a:pt x="6666" y="7578"/>
                    <a:pt x="6392" y="7464"/>
                  </a:cubicBezTo>
                  <a:cubicBezTo>
                    <a:pt x="6255" y="7395"/>
                    <a:pt x="6095" y="7350"/>
                    <a:pt x="5981" y="7281"/>
                  </a:cubicBezTo>
                  <a:cubicBezTo>
                    <a:pt x="5570" y="7099"/>
                    <a:pt x="5159" y="6893"/>
                    <a:pt x="4794" y="6665"/>
                  </a:cubicBezTo>
                  <a:cubicBezTo>
                    <a:pt x="1622" y="4830"/>
                    <a:pt x="24" y="2454"/>
                    <a:pt x="23" y="53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3149113" y="3757225"/>
              <a:ext cx="887375" cy="467950"/>
            </a:xfrm>
            <a:custGeom>
              <a:avLst/>
              <a:gdLst/>
              <a:ahLst/>
              <a:cxnLst/>
              <a:rect l="l" t="t" r="r" b="b"/>
              <a:pathLst>
                <a:path w="35495" h="18718" extrusionOk="0">
                  <a:moveTo>
                    <a:pt x="17693" y="0"/>
                  </a:moveTo>
                  <a:cubicBezTo>
                    <a:pt x="13559" y="0"/>
                    <a:pt x="9428" y="913"/>
                    <a:pt x="6278" y="2739"/>
                  </a:cubicBezTo>
                  <a:cubicBezTo>
                    <a:pt x="1" y="6391"/>
                    <a:pt x="24" y="12326"/>
                    <a:pt x="6369" y="15978"/>
                  </a:cubicBezTo>
                  <a:cubicBezTo>
                    <a:pt x="9530" y="17804"/>
                    <a:pt x="13667" y="18717"/>
                    <a:pt x="17802" y="18717"/>
                  </a:cubicBezTo>
                  <a:cubicBezTo>
                    <a:pt x="21936" y="18717"/>
                    <a:pt x="26067" y="17804"/>
                    <a:pt x="29217" y="15978"/>
                  </a:cubicBezTo>
                  <a:cubicBezTo>
                    <a:pt x="35494" y="12326"/>
                    <a:pt x="35471" y="6391"/>
                    <a:pt x="29126" y="2739"/>
                  </a:cubicBezTo>
                  <a:cubicBezTo>
                    <a:pt x="25964" y="913"/>
                    <a:pt x="21827" y="0"/>
                    <a:pt x="17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203088" y="3180875"/>
              <a:ext cx="575" cy="130700"/>
            </a:xfrm>
            <a:custGeom>
              <a:avLst/>
              <a:gdLst/>
              <a:ahLst/>
              <a:cxnLst/>
              <a:rect l="l" t="t" r="r" b="b"/>
              <a:pathLst>
                <a:path w="23" h="5228" extrusionOk="0">
                  <a:moveTo>
                    <a:pt x="23" y="1"/>
                  </a:moveTo>
                  <a:lnTo>
                    <a:pt x="0" y="4931"/>
                  </a:lnTo>
                  <a:cubicBezTo>
                    <a:pt x="0" y="5045"/>
                    <a:pt x="0" y="5137"/>
                    <a:pt x="0" y="5228"/>
                  </a:cubicBezTo>
                  <a:lnTo>
                    <a:pt x="23" y="252"/>
                  </a:lnTo>
                  <a:cubicBezTo>
                    <a:pt x="23" y="161"/>
                    <a:pt x="23" y="92"/>
                    <a:pt x="23" y="1"/>
                  </a:cubicBezTo>
                  <a:close/>
                </a:path>
              </a:pathLst>
            </a:custGeom>
            <a:solidFill>
              <a:srgbClr val="7EB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96788" y="3252225"/>
              <a:ext cx="600" cy="130675"/>
            </a:xfrm>
            <a:custGeom>
              <a:avLst/>
              <a:gdLst/>
              <a:ahLst/>
              <a:cxnLst/>
              <a:rect l="l" t="t" r="r" b="b"/>
              <a:pathLst>
                <a:path w="24" h="5227" extrusionOk="0">
                  <a:moveTo>
                    <a:pt x="24" y="0"/>
                  </a:moveTo>
                  <a:lnTo>
                    <a:pt x="1" y="4976"/>
                  </a:lnTo>
                  <a:cubicBezTo>
                    <a:pt x="1" y="5067"/>
                    <a:pt x="1" y="5136"/>
                    <a:pt x="1" y="5227"/>
                  </a:cubicBezTo>
                  <a:lnTo>
                    <a:pt x="24" y="251"/>
                  </a:lnTo>
                  <a:cubicBezTo>
                    <a:pt x="24" y="160"/>
                    <a:pt x="24" y="68"/>
                    <a:pt x="24" y="0"/>
                  </a:cubicBezTo>
                  <a:close/>
                </a:path>
              </a:pathLst>
            </a:custGeom>
            <a:solidFill>
              <a:srgbClr val="7EB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053563" y="2045900"/>
              <a:ext cx="1298225" cy="502750"/>
            </a:xfrm>
            <a:custGeom>
              <a:avLst/>
              <a:gdLst/>
              <a:ahLst/>
              <a:cxnLst/>
              <a:rect l="l" t="t" r="r" b="b"/>
              <a:pathLst>
                <a:path w="51929" h="20110" extrusionOk="0">
                  <a:moveTo>
                    <a:pt x="25885" y="0"/>
                  </a:moveTo>
                  <a:cubicBezTo>
                    <a:pt x="25405" y="0"/>
                    <a:pt x="24949" y="0"/>
                    <a:pt x="24470" y="23"/>
                  </a:cubicBezTo>
                  <a:lnTo>
                    <a:pt x="24355" y="23"/>
                  </a:lnTo>
                  <a:cubicBezTo>
                    <a:pt x="24241" y="23"/>
                    <a:pt x="24127" y="23"/>
                    <a:pt x="24013" y="46"/>
                  </a:cubicBezTo>
                  <a:cubicBezTo>
                    <a:pt x="23716" y="46"/>
                    <a:pt x="23420" y="69"/>
                    <a:pt x="23123" y="92"/>
                  </a:cubicBezTo>
                  <a:cubicBezTo>
                    <a:pt x="22940" y="92"/>
                    <a:pt x="22780" y="115"/>
                    <a:pt x="22598" y="115"/>
                  </a:cubicBezTo>
                  <a:cubicBezTo>
                    <a:pt x="22324" y="137"/>
                    <a:pt x="22027" y="160"/>
                    <a:pt x="21753" y="183"/>
                  </a:cubicBezTo>
                  <a:cubicBezTo>
                    <a:pt x="21662" y="206"/>
                    <a:pt x="21571" y="206"/>
                    <a:pt x="21479" y="206"/>
                  </a:cubicBezTo>
                  <a:cubicBezTo>
                    <a:pt x="21411" y="229"/>
                    <a:pt x="21342" y="229"/>
                    <a:pt x="21274" y="229"/>
                  </a:cubicBezTo>
                  <a:cubicBezTo>
                    <a:pt x="20840" y="274"/>
                    <a:pt x="20407" y="343"/>
                    <a:pt x="19973" y="388"/>
                  </a:cubicBezTo>
                  <a:cubicBezTo>
                    <a:pt x="19904" y="388"/>
                    <a:pt x="19836" y="411"/>
                    <a:pt x="19768" y="411"/>
                  </a:cubicBezTo>
                  <a:cubicBezTo>
                    <a:pt x="19265" y="480"/>
                    <a:pt x="18763" y="571"/>
                    <a:pt x="18284" y="662"/>
                  </a:cubicBezTo>
                  <a:lnTo>
                    <a:pt x="18147" y="662"/>
                  </a:lnTo>
                  <a:cubicBezTo>
                    <a:pt x="18010" y="708"/>
                    <a:pt x="17873" y="731"/>
                    <a:pt x="17759" y="754"/>
                  </a:cubicBezTo>
                  <a:cubicBezTo>
                    <a:pt x="17531" y="799"/>
                    <a:pt x="17325" y="845"/>
                    <a:pt x="17097" y="868"/>
                  </a:cubicBezTo>
                  <a:cubicBezTo>
                    <a:pt x="16914" y="913"/>
                    <a:pt x="16732" y="959"/>
                    <a:pt x="16549" y="1005"/>
                  </a:cubicBezTo>
                  <a:cubicBezTo>
                    <a:pt x="16321" y="1050"/>
                    <a:pt x="16115" y="1096"/>
                    <a:pt x="15910" y="1142"/>
                  </a:cubicBezTo>
                  <a:cubicBezTo>
                    <a:pt x="15727" y="1187"/>
                    <a:pt x="15545" y="1233"/>
                    <a:pt x="15339" y="1279"/>
                  </a:cubicBezTo>
                  <a:cubicBezTo>
                    <a:pt x="15134" y="1347"/>
                    <a:pt x="14929" y="1393"/>
                    <a:pt x="14723" y="1461"/>
                  </a:cubicBezTo>
                  <a:cubicBezTo>
                    <a:pt x="14541" y="1507"/>
                    <a:pt x="14358" y="1553"/>
                    <a:pt x="14175" y="1598"/>
                  </a:cubicBezTo>
                  <a:cubicBezTo>
                    <a:pt x="13970" y="1667"/>
                    <a:pt x="13787" y="1735"/>
                    <a:pt x="13582" y="1781"/>
                  </a:cubicBezTo>
                  <a:cubicBezTo>
                    <a:pt x="13491" y="1804"/>
                    <a:pt x="13422" y="1826"/>
                    <a:pt x="13354" y="1849"/>
                  </a:cubicBezTo>
                  <a:cubicBezTo>
                    <a:pt x="13262" y="1895"/>
                    <a:pt x="13194" y="1918"/>
                    <a:pt x="13125" y="1941"/>
                  </a:cubicBezTo>
                  <a:cubicBezTo>
                    <a:pt x="12760" y="2055"/>
                    <a:pt x="12395" y="2192"/>
                    <a:pt x="12030" y="2329"/>
                  </a:cubicBezTo>
                  <a:cubicBezTo>
                    <a:pt x="11938" y="2351"/>
                    <a:pt x="11824" y="2397"/>
                    <a:pt x="11733" y="2420"/>
                  </a:cubicBezTo>
                  <a:cubicBezTo>
                    <a:pt x="11276" y="2602"/>
                    <a:pt x="10843" y="2762"/>
                    <a:pt x="10409" y="2968"/>
                  </a:cubicBezTo>
                  <a:cubicBezTo>
                    <a:pt x="10318" y="2991"/>
                    <a:pt x="10227" y="3036"/>
                    <a:pt x="10112" y="3082"/>
                  </a:cubicBezTo>
                  <a:cubicBezTo>
                    <a:pt x="9793" y="3242"/>
                    <a:pt x="9450" y="3401"/>
                    <a:pt x="9108" y="3561"/>
                  </a:cubicBezTo>
                  <a:cubicBezTo>
                    <a:pt x="8994" y="3630"/>
                    <a:pt x="8880" y="3675"/>
                    <a:pt x="8766" y="3744"/>
                  </a:cubicBezTo>
                  <a:cubicBezTo>
                    <a:pt x="8355" y="3949"/>
                    <a:pt x="7944" y="4177"/>
                    <a:pt x="7556" y="4406"/>
                  </a:cubicBezTo>
                  <a:cubicBezTo>
                    <a:pt x="7419" y="4474"/>
                    <a:pt x="7305" y="4543"/>
                    <a:pt x="7191" y="4611"/>
                  </a:cubicBezTo>
                  <a:cubicBezTo>
                    <a:pt x="7099" y="4657"/>
                    <a:pt x="7008" y="4725"/>
                    <a:pt x="6917" y="4794"/>
                  </a:cubicBezTo>
                  <a:cubicBezTo>
                    <a:pt x="6757" y="4885"/>
                    <a:pt x="6597" y="4976"/>
                    <a:pt x="6460" y="5068"/>
                  </a:cubicBezTo>
                  <a:cubicBezTo>
                    <a:pt x="6323" y="5182"/>
                    <a:pt x="6164" y="5273"/>
                    <a:pt x="6027" y="5364"/>
                  </a:cubicBezTo>
                  <a:cubicBezTo>
                    <a:pt x="5890" y="5456"/>
                    <a:pt x="5753" y="5570"/>
                    <a:pt x="5616" y="5661"/>
                  </a:cubicBezTo>
                  <a:cubicBezTo>
                    <a:pt x="5479" y="5752"/>
                    <a:pt x="5342" y="5866"/>
                    <a:pt x="5205" y="5958"/>
                  </a:cubicBezTo>
                  <a:cubicBezTo>
                    <a:pt x="5068" y="6072"/>
                    <a:pt x="4954" y="6163"/>
                    <a:pt x="4817" y="6277"/>
                  </a:cubicBezTo>
                  <a:cubicBezTo>
                    <a:pt x="4680" y="6369"/>
                    <a:pt x="4566" y="6483"/>
                    <a:pt x="4452" y="6574"/>
                  </a:cubicBezTo>
                  <a:cubicBezTo>
                    <a:pt x="4315" y="6688"/>
                    <a:pt x="4201" y="6780"/>
                    <a:pt x="4087" y="6894"/>
                  </a:cubicBezTo>
                  <a:cubicBezTo>
                    <a:pt x="4041" y="6939"/>
                    <a:pt x="3972" y="6985"/>
                    <a:pt x="3927" y="7031"/>
                  </a:cubicBezTo>
                  <a:cubicBezTo>
                    <a:pt x="3881" y="7076"/>
                    <a:pt x="3835" y="7122"/>
                    <a:pt x="3790" y="7168"/>
                  </a:cubicBezTo>
                  <a:cubicBezTo>
                    <a:pt x="3607" y="7350"/>
                    <a:pt x="3402" y="7556"/>
                    <a:pt x="3219" y="7738"/>
                  </a:cubicBezTo>
                  <a:cubicBezTo>
                    <a:pt x="3151" y="7807"/>
                    <a:pt x="3082" y="7875"/>
                    <a:pt x="3014" y="7944"/>
                  </a:cubicBezTo>
                  <a:cubicBezTo>
                    <a:pt x="2785" y="8217"/>
                    <a:pt x="2557" y="8469"/>
                    <a:pt x="2352" y="8742"/>
                  </a:cubicBezTo>
                  <a:cubicBezTo>
                    <a:pt x="2352" y="8742"/>
                    <a:pt x="2329" y="8742"/>
                    <a:pt x="2329" y="8765"/>
                  </a:cubicBezTo>
                  <a:cubicBezTo>
                    <a:pt x="2283" y="8811"/>
                    <a:pt x="2238" y="8879"/>
                    <a:pt x="2192" y="8948"/>
                  </a:cubicBezTo>
                  <a:cubicBezTo>
                    <a:pt x="2078" y="9108"/>
                    <a:pt x="1941" y="9290"/>
                    <a:pt x="1827" y="9450"/>
                  </a:cubicBezTo>
                  <a:cubicBezTo>
                    <a:pt x="1758" y="9541"/>
                    <a:pt x="1713" y="9633"/>
                    <a:pt x="1644" y="9724"/>
                  </a:cubicBezTo>
                  <a:cubicBezTo>
                    <a:pt x="1553" y="9884"/>
                    <a:pt x="1439" y="10044"/>
                    <a:pt x="1347" y="10180"/>
                  </a:cubicBezTo>
                  <a:cubicBezTo>
                    <a:pt x="1347" y="10226"/>
                    <a:pt x="1302" y="10272"/>
                    <a:pt x="1302" y="10295"/>
                  </a:cubicBezTo>
                  <a:cubicBezTo>
                    <a:pt x="1256" y="10363"/>
                    <a:pt x="1211" y="10432"/>
                    <a:pt x="1188" y="10500"/>
                  </a:cubicBezTo>
                  <a:cubicBezTo>
                    <a:pt x="1119" y="10637"/>
                    <a:pt x="1051" y="10774"/>
                    <a:pt x="982" y="10888"/>
                  </a:cubicBezTo>
                  <a:cubicBezTo>
                    <a:pt x="937" y="11002"/>
                    <a:pt x="868" y="11116"/>
                    <a:pt x="823" y="11230"/>
                  </a:cubicBezTo>
                  <a:cubicBezTo>
                    <a:pt x="777" y="11367"/>
                    <a:pt x="708" y="11482"/>
                    <a:pt x="663" y="11618"/>
                  </a:cubicBezTo>
                  <a:cubicBezTo>
                    <a:pt x="640" y="11664"/>
                    <a:pt x="617" y="11733"/>
                    <a:pt x="594" y="11778"/>
                  </a:cubicBezTo>
                  <a:cubicBezTo>
                    <a:pt x="571" y="11824"/>
                    <a:pt x="571" y="11892"/>
                    <a:pt x="549" y="11961"/>
                  </a:cubicBezTo>
                  <a:cubicBezTo>
                    <a:pt x="503" y="12075"/>
                    <a:pt x="457" y="12212"/>
                    <a:pt x="412" y="12326"/>
                  </a:cubicBezTo>
                  <a:cubicBezTo>
                    <a:pt x="389" y="12440"/>
                    <a:pt x="343" y="12577"/>
                    <a:pt x="320" y="12691"/>
                  </a:cubicBezTo>
                  <a:cubicBezTo>
                    <a:pt x="275" y="12805"/>
                    <a:pt x="252" y="12942"/>
                    <a:pt x="229" y="13056"/>
                  </a:cubicBezTo>
                  <a:cubicBezTo>
                    <a:pt x="206" y="13125"/>
                    <a:pt x="183" y="13171"/>
                    <a:pt x="183" y="13239"/>
                  </a:cubicBezTo>
                  <a:cubicBezTo>
                    <a:pt x="161" y="13285"/>
                    <a:pt x="161" y="13353"/>
                    <a:pt x="161" y="13399"/>
                  </a:cubicBezTo>
                  <a:cubicBezTo>
                    <a:pt x="138" y="13536"/>
                    <a:pt x="115" y="13673"/>
                    <a:pt x="92" y="13787"/>
                  </a:cubicBezTo>
                  <a:cubicBezTo>
                    <a:pt x="69" y="13901"/>
                    <a:pt x="69" y="14015"/>
                    <a:pt x="46" y="14152"/>
                  </a:cubicBezTo>
                  <a:cubicBezTo>
                    <a:pt x="46" y="14266"/>
                    <a:pt x="24" y="14403"/>
                    <a:pt x="24" y="14540"/>
                  </a:cubicBezTo>
                  <a:cubicBezTo>
                    <a:pt x="24" y="14609"/>
                    <a:pt x="1" y="14677"/>
                    <a:pt x="1" y="14723"/>
                  </a:cubicBezTo>
                  <a:cubicBezTo>
                    <a:pt x="1" y="14837"/>
                    <a:pt x="1" y="14928"/>
                    <a:pt x="1" y="15042"/>
                  </a:cubicBezTo>
                  <a:lnTo>
                    <a:pt x="1" y="19516"/>
                  </a:lnTo>
                  <a:cubicBezTo>
                    <a:pt x="24" y="19379"/>
                    <a:pt x="24" y="19242"/>
                    <a:pt x="46" y="19128"/>
                  </a:cubicBezTo>
                  <a:cubicBezTo>
                    <a:pt x="46" y="19014"/>
                    <a:pt x="69" y="18900"/>
                    <a:pt x="69" y="18786"/>
                  </a:cubicBezTo>
                  <a:cubicBezTo>
                    <a:pt x="92" y="18649"/>
                    <a:pt x="115" y="18512"/>
                    <a:pt x="138" y="18398"/>
                  </a:cubicBezTo>
                  <a:cubicBezTo>
                    <a:pt x="161" y="18261"/>
                    <a:pt x="183" y="18146"/>
                    <a:pt x="206" y="18032"/>
                  </a:cubicBezTo>
                  <a:cubicBezTo>
                    <a:pt x="229" y="17918"/>
                    <a:pt x="275" y="17781"/>
                    <a:pt x="298" y="17667"/>
                  </a:cubicBezTo>
                  <a:cubicBezTo>
                    <a:pt x="343" y="17553"/>
                    <a:pt x="366" y="17439"/>
                    <a:pt x="412" y="17325"/>
                  </a:cubicBezTo>
                  <a:cubicBezTo>
                    <a:pt x="434" y="17188"/>
                    <a:pt x="480" y="17074"/>
                    <a:pt x="526" y="16937"/>
                  </a:cubicBezTo>
                  <a:cubicBezTo>
                    <a:pt x="571" y="16823"/>
                    <a:pt x="617" y="16708"/>
                    <a:pt x="663" y="16594"/>
                  </a:cubicBezTo>
                  <a:cubicBezTo>
                    <a:pt x="708" y="16480"/>
                    <a:pt x="754" y="16343"/>
                    <a:pt x="823" y="16206"/>
                  </a:cubicBezTo>
                  <a:cubicBezTo>
                    <a:pt x="868" y="16092"/>
                    <a:pt x="914" y="15978"/>
                    <a:pt x="959" y="15887"/>
                  </a:cubicBezTo>
                  <a:cubicBezTo>
                    <a:pt x="1028" y="15750"/>
                    <a:pt x="1096" y="15613"/>
                    <a:pt x="1165" y="15499"/>
                  </a:cubicBezTo>
                  <a:cubicBezTo>
                    <a:pt x="1233" y="15385"/>
                    <a:pt x="1279" y="15271"/>
                    <a:pt x="1347" y="15179"/>
                  </a:cubicBezTo>
                  <a:cubicBezTo>
                    <a:pt x="1439" y="15019"/>
                    <a:pt x="1530" y="14860"/>
                    <a:pt x="1621" y="14700"/>
                  </a:cubicBezTo>
                  <a:cubicBezTo>
                    <a:pt x="1690" y="14609"/>
                    <a:pt x="1736" y="14517"/>
                    <a:pt x="1804" y="14426"/>
                  </a:cubicBezTo>
                  <a:cubicBezTo>
                    <a:pt x="1918" y="14266"/>
                    <a:pt x="2055" y="14084"/>
                    <a:pt x="2192" y="13924"/>
                  </a:cubicBezTo>
                  <a:cubicBezTo>
                    <a:pt x="2238" y="13855"/>
                    <a:pt x="2283" y="13787"/>
                    <a:pt x="2329" y="13718"/>
                  </a:cubicBezTo>
                  <a:cubicBezTo>
                    <a:pt x="2534" y="13444"/>
                    <a:pt x="2763" y="13193"/>
                    <a:pt x="3014" y="12920"/>
                  </a:cubicBezTo>
                  <a:cubicBezTo>
                    <a:pt x="3059" y="12851"/>
                    <a:pt x="3151" y="12783"/>
                    <a:pt x="3196" y="12714"/>
                  </a:cubicBezTo>
                  <a:cubicBezTo>
                    <a:pt x="3402" y="12531"/>
                    <a:pt x="3584" y="12326"/>
                    <a:pt x="3790" y="12143"/>
                  </a:cubicBezTo>
                  <a:cubicBezTo>
                    <a:pt x="3881" y="12052"/>
                    <a:pt x="3972" y="11961"/>
                    <a:pt x="4064" y="11870"/>
                  </a:cubicBezTo>
                  <a:cubicBezTo>
                    <a:pt x="4178" y="11778"/>
                    <a:pt x="4315" y="11664"/>
                    <a:pt x="4429" y="11550"/>
                  </a:cubicBezTo>
                  <a:cubicBezTo>
                    <a:pt x="4566" y="11459"/>
                    <a:pt x="4680" y="11345"/>
                    <a:pt x="4794" y="11253"/>
                  </a:cubicBezTo>
                  <a:cubicBezTo>
                    <a:pt x="4931" y="11139"/>
                    <a:pt x="5068" y="11048"/>
                    <a:pt x="5205" y="10934"/>
                  </a:cubicBezTo>
                  <a:cubicBezTo>
                    <a:pt x="5319" y="10842"/>
                    <a:pt x="5456" y="10751"/>
                    <a:pt x="5593" y="10637"/>
                  </a:cubicBezTo>
                  <a:cubicBezTo>
                    <a:pt x="5730" y="10546"/>
                    <a:pt x="5867" y="10454"/>
                    <a:pt x="6027" y="10340"/>
                  </a:cubicBezTo>
                  <a:cubicBezTo>
                    <a:pt x="6164" y="10249"/>
                    <a:pt x="6301" y="10158"/>
                    <a:pt x="6438" y="10066"/>
                  </a:cubicBezTo>
                  <a:cubicBezTo>
                    <a:pt x="6597" y="9952"/>
                    <a:pt x="6757" y="9861"/>
                    <a:pt x="6894" y="9770"/>
                  </a:cubicBezTo>
                  <a:cubicBezTo>
                    <a:pt x="7122" y="9633"/>
                    <a:pt x="7328" y="9496"/>
                    <a:pt x="7533" y="9382"/>
                  </a:cubicBezTo>
                  <a:cubicBezTo>
                    <a:pt x="7921" y="9153"/>
                    <a:pt x="8332" y="8925"/>
                    <a:pt x="8743" y="8720"/>
                  </a:cubicBezTo>
                  <a:cubicBezTo>
                    <a:pt x="8857" y="8651"/>
                    <a:pt x="8971" y="8606"/>
                    <a:pt x="9108" y="8537"/>
                  </a:cubicBezTo>
                  <a:cubicBezTo>
                    <a:pt x="9428" y="8377"/>
                    <a:pt x="9770" y="8217"/>
                    <a:pt x="10112" y="8081"/>
                  </a:cubicBezTo>
                  <a:cubicBezTo>
                    <a:pt x="10204" y="8035"/>
                    <a:pt x="10295" y="7989"/>
                    <a:pt x="10409" y="7944"/>
                  </a:cubicBezTo>
                  <a:cubicBezTo>
                    <a:pt x="10843" y="7761"/>
                    <a:pt x="11276" y="7578"/>
                    <a:pt x="11710" y="7396"/>
                  </a:cubicBezTo>
                  <a:cubicBezTo>
                    <a:pt x="11824" y="7373"/>
                    <a:pt x="11916" y="7327"/>
                    <a:pt x="12007" y="7304"/>
                  </a:cubicBezTo>
                  <a:cubicBezTo>
                    <a:pt x="12372" y="7168"/>
                    <a:pt x="12737" y="7031"/>
                    <a:pt x="13125" y="6916"/>
                  </a:cubicBezTo>
                  <a:cubicBezTo>
                    <a:pt x="13262" y="6871"/>
                    <a:pt x="13422" y="6825"/>
                    <a:pt x="13559" y="6780"/>
                  </a:cubicBezTo>
                  <a:cubicBezTo>
                    <a:pt x="13764" y="6711"/>
                    <a:pt x="13970" y="6643"/>
                    <a:pt x="14175" y="6597"/>
                  </a:cubicBezTo>
                  <a:cubicBezTo>
                    <a:pt x="14358" y="6528"/>
                    <a:pt x="14541" y="6483"/>
                    <a:pt x="14723" y="6437"/>
                  </a:cubicBezTo>
                  <a:cubicBezTo>
                    <a:pt x="14929" y="6369"/>
                    <a:pt x="15134" y="6323"/>
                    <a:pt x="15339" y="6277"/>
                  </a:cubicBezTo>
                  <a:cubicBezTo>
                    <a:pt x="15522" y="6232"/>
                    <a:pt x="15705" y="6163"/>
                    <a:pt x="15887" y="6118"/>
                  </a:cubicBezTo>
                  <a:cubicBezTo>
                    <a:pt x="16093" y="6072"/>
                    <a:pt x="16321" y="6026"/>
                    <a:pt x="16526" y="5981"/>
                  </a:cubicBezTo>
                  <a:cubicBezTo>
                    <a:pt x="16709" y="5935"/>
                    <a:pt x="16892" y="5889"/>
                    <a:pt x="17097" y="5866"/>
                  </a:cubicBezTo>
                  <a:cubicBezTo>
                    <a:pt x="17302" y="5821"/>
                    <a:pt x="17508" y="5775"/>
                    <a:pt x="17736" y="5730"/>
                  </a:cubicBezTo>
                  <a:cubicBezTo>
                    <a:pt x="17919" y="5707"/>
                    <a:pt x="18101" y="5661"/>
                    <a:pt x="18284" y="5638"/>
                  </a:cubicBezTo>
                  <a:cubicBezTo>
                    <a:pt x="18763" y="5547"/>
                    <a:pt x="19243" y="5478"/>
                    <a:pt x="19745" y="5387"/>
                  </a:cubicBezTo>
                  <a:cubicBezTo>
                    <a:pt x="19813" y="5387"/>
                    <a:pt x="19882" y="5387"/>
                    <a:pt x="19950" y="5364"/>
                  </a:cubicBezTo>
                  <a:cubicBezTo>
                    <a:pt x="20384" y="5319"/>
                    <a:pt x="20817" y="5273"/>
                    <a:pt x="21251" y="5227"/>
                  </a:cubicBezTo>
                  <a:cubicBezTo>
                    <a:pt x="21411" y="5205"/>
                    <a:pt x="21571" y="5182"/>
                    <a:pt x="21753" y="5159"/>
                  </a:cubicBezTo>
                  <a:cubicBezTo>
                    <a:pt x="22027" y="5136"/>
                    <a:pt x="22301" y="5113"/>
                    <a:pt x="22575" y="5090"/>
                  </a:cubicBezTo>
                  <a:cubicBezTo>
                    <a:pt x="22758" y="5090"/>
                    <a:pt x="22940" y="5068"/>
                    <a:pt x="23100" y="5068"/>
                  </a:cubicBezTo>
                  <a:cubicBezTo>
                    <a:pt x="23397" y="5045"/>
                    <a:pt x="23693" y="5022"/>
                    <a:pt x="23990" y="5022"/>
                  </a:cubicBezTo>
                  <a:cubicBezTo>
                    <a:pt x="24150" y="5022"/>
                    <a:pt x="24310" y="4999"/>
                    <a:pt x="24470" y="4999"/>
                  </a:cubicBezTo>
                  <a:cubicBezTo>
                    <a:pt x="24926" y="4976"/>
                    <a:pt x="25405" y="4976"/>
                    <a:pt x="25862" y="4976"/>
                  </a:cubicBezTo>
                  <a:cubicBezTo>
                    <a:pt x="26273" y="4976"/>
                    <a:pt x="26661" y="4976"/>
                    <a:pt x="27049" y="4999"/>
                  </a:cubicBezTo>
                  <a:cubicBezTo>
                    <a:pt x="27300" y="4999"/>
                    <a:pt x="27551" y="4999"/>
                    <a:pt x="27802" y="5022"/>
                  </a:cubicBezTo>
                  <a:cubicBezTo>
                    <a:pt x="27985" y="5022"/>
                    <a:pt x="28144" y="5022"/>
                    <a:pt x="28327" y="5045"/>
                  </a:cubicBezTo>
                  <a:cubicBezTo>
                    <a:pt x="28601" y="5068"/>
                    <a:pt x="28875" y="5068"/>
                    <a:pt x="29149" y="5090"/>
                  </a:cubicBezTo>
                  <a:cubicBezTo>
                    <a:pt x="29286" y="5113"/>
                    <a:pt x="29423" y="5113"/>
                    <a:pt x="29582" y="5136"/>
                  </a:cubicBezTo>
                  <a:cubicBezTo>
                    <a:pt x="29925" y="5159"/>
                    <a:pt x="30244" y="5182"/>
                    <a:pt x="30587" y="5227"/>
                  </a:cubicBezTo>
                  <a:cubicBezTo>
                    <a:pt x="30678" y="5227"/>
                    <a:pt x="30746" y="5250"/>
                    <a:pt x="30838" y="5250"/>
                  </a:cubicBezTo>
                  <a:cubicBezTo>
                    <a:pt x="31249" y="5296"/>
                    <a:pt x="31659" y="5342"/>
                    <a:pt x="32070" y="5410"/>
                  </a:cubicBezTo>
                  <a:cubicBezTo>
                    <a:pt x="32139" y="5410"/>
                    <a:pt x="32230" y="5433"/>
                    <a:pt x="32299" y="5456"/>
                  </a:cubicBezTo>
                  <a:cubicBezTo>
                    <a:pt x="32641" y="5501"/>
                    <a:pt x="32983" y="5547"/>
                    <a:pt x="33326" y="5593"/>
                  </a:cubicBezTo>
                  <a:cubicBezTo>
                    <a:pt x="33463" y="5638"/>
                    <a:pt x="33622" y="5661"/>
                    <a:pt x="33759" y="5684"/>
                  </a:cubicBezTo>
                  <a:cubicBezTo>
                    <a:pt x="34033" y="5730"/>
                    <a:pt x="34284" y="5775"/>
                    <a:pt x="34558" y="5844"/>
                  </a:cubicBezTo>
                  <a:cubicBezTo>
                    <a:pt x="34695" y="5866"/>
                    <a:pt x="34832" y="5889"/>
                    <a:pt x="34969" y="5935"/>
                  </a:cubicBezTo>
                  <a:cubicBezTo>
                    <a:pt x="35266" y="5981"/>
                    <a:pt x="35563" y="6049"/>
                    <a:pt x="35837" y="6118"/>
                  </a:cubicBezTo>
                  <a:cubicBezTo>
                    <a:pt x="35996" y="6163"/>
                    <a:pt x="36156" y="6209"/>
                    <a:pt x="36316" y="6255"/>
                  </a:cubicBezTo>
                  <a:cubicBezTo>
                    <a:pt x="36590" y="6323"/>
                    <a:pt x="36864" y="6391"/>
                    <a:pt x="37115" y="6460"/>
                  </a:cubicBezTo>
                  <a:cubicBezTo>
                    <a:pt x="37275" y="6506"/>
                    <a:pt x="37411" y="6528"/>
                    <a:pt x="37571" y="6574"/>
                  </a:cubicBezTo>
                  <a:cubicBezTo>
                    <a:pt x="37959" y="6688"/>
                    <a:pt x="38370" y="6825"/>
                    <a:pt x="38758" y="6962"/>
                  </a:cubicBezTo>
                  <a:cubicBezTo>
                    <a:pt x="38827" y="6985"/>
                    <a:pt x="38918" y="7008"/>
                    <a:pt x="38986" y="7031"/>
                  </a:cubicBezTo>
                  <a:cubicBezTo>
                    <a:pt x="39443" y="7190"/>
                    <a:pt x="39899" y="7350"/>
                    <a:pt x="40356" y="7533"/>
                  </a:cubicBezTo>
                  <a:cubicBezTo>
                    <a:pt x="40447" y="7556"/>
                    <a:pt x="40539" y="7601"/>
                    <a:pt x="40630" y="7647"/>
                  </a:cubicBezTo>
                  <a:cubicBezTo>
                    <a:pt x="41223" y="7875"/>
                    <a:pt x="41794" y="8126"/>
                    <a:pt x="42365" y="8400"/>
                  </a:cubicBezTo>
                  <a:cubicBezTo>
                    <a:pt x="42433" y="8423"/>
                    <a:pt x="42479" y="8446"/>
                    <a:pt x="42524" y="8469"/>
                  </a:cubicBezTo>
                  <a:cubicBezTo>
                    <a:pt x="43118" y="8765"/>
                    <a:pt x="43688" y="9062"/>
                    <a:pt x="44259" y="9382"/>
                  </a:cubicBezTo>
                  <a:cubicBezTo>
                    <a:pt x="47158" y="11048"/>
                    <a:pt x="49212" y="13011"/>
                    <a:pt x="50468" y="15088"/>
                  </a:cubicBezTo>
                  <a:cubicBezTo>
                    <a:pt x="51426" y="16686"/>
                    <a:pt x="51906" y="18375"/>
                    <a:pt x="51906" y="20109"/>
                  </a:cubicBezTo>
                  <a:lnTo>
                    <a:pt x="51928" y="15134"/>
                  </a:lnTo>
                  <a:cubicBezTo>
                    <a:pt x="51928" y="13376"/>
                    <a:pt x="51449" y="11710"/>
                    <a:pt x="50490" y="10112"/>
                  </a:cubicBezTo>
                  <a:cubicBezTo>
                    <a:pt x="49235" y="8035"/>
                    <a:pt x="47158" y="6072"/>
                    <a:pt x="44259" y="4406"/>
                  </a:cubicBezTo>
                  <a:cubicBezTo>
                    <a:pt x="43711" y="4086"/>
                    <a:pt x="43141" y="3767"/>
                    <a:pt x="42547" y="3493"/>
                  </a:cubicBezTo>
                  <a:cubicBezTo>
                    <a:pt x="42479" y="3470"/>
                    <a:pt x="42433" y="3447"/>
                    <a:pt x="42387" y="3401"/>
                  </a:cubicBezTo>
                  <a:cubicBezTo>
                    <a:pt x="41817" y="3150"/>
                    <a:pt x="41223" y="2899"/>
                    <a:pt x="40630" y="2648"/>
                  </a:cubicBezTo>
                  <a:cubicBezTo>
                    <a:pt x="40584" y="2625"/>
                    <a:pt x="40539" y="2602"/>
                    <a:pt x="40493" y="2580"/>
                  </a:cubicBezTo>
                  <a:cubicBezTo>
                    <a:pt x="40447" y="2580"/>
                    <a:pt x="40402" y="2557"/>
                    <a:pt x="40379" y="2534"/>
                  </a:cubicBezTo>
                  <a:cubicBezTo>
                    <a:pt x="39922" y="2374"/>
                    <a:pt x="39466" y="2214"/>
                    <a:pt x="39009" y="2055"/>
                  </a:cubicBezTo>
                  <a:cubicBezTo>
                    <a:pt x="38918" y="2032"/>
                    <a:pt x="38849" y="2009"/>
                    <a:pt x="38781" y="1963"/>
                  </a:cubicBezTo>
                  <a:cubicBezTo>
                    <a:pt x="38370" y="1849"/>
                    <a:pt x="37982" y="1712"/>
                    <a:pt x="37571" y="1598"/>
                  </a:cubicBezTo>
                  <a:cubicBezTo>
                    <a:pt x="37503" y="1575"/>
                    <a:pt x="37434" y="1553"/>
                    <a:pt x="37366" y="1530"/>
                  </a:cubicBezTo>
                  <a:cubicBezTo>
                    <a:pt x="37297" y="1507"/>
                    <a:pt x="37206" y="1484"/>
                    <a:pt x="37138" y="1484"/>
                  </a:cubicBezTo>
                  <a:cubicBezTo>
                    <a:pt x="36864" y="1393"/>
                    <a:pt x="36613" y="1324"/>
                    <a:pt x="36339" y="1256"/>
                  </a:cubicBezTo>
                  <a:cubicBezTo>
                    <a:pt x="36179" y="1233"/>
                    <a:pt x="36019" y="1187"/>
                    <a:pt x="35859" y="1142"/>
                  </a:cubicBezTo>
                  <a:cubicBezTo>
                    <a:pt x="35563" y="1073"/>
                    <a:pt x="35266" y="1005"/>
                    <a:pt x="34969" y="936"/>
                  </a:cubicBezTo>
                  <a:cubicBezTo>
                    <a:pt x="34878" y="913"/>
                    <a:pt x="34764" y="891"/>
                    <a:pt x="34650" y="868"/>
                  </a:cubicBezTo>
                  <a:cubicBezTo>
                    <a:pt x="34627" y="868"/>
                    <a:pt x="34604" y="868"/>
                    <a:pt x="34558" y="845"/>
                  </a:cubicBezTo>
                  <a:cubicBezTo>
                    <a:pt x="34307" y="799"/>
                    <a:pt x="34033" y="754"/>
                    <a:pt x="33782" y="708"/>
                  </a:cubicBezTo>
                  <a:cubicBezTo>
                    <a:pt x="33622" y="685"/>
                    <a:pt x="33486" y="640"/>
                    <a:pt x="33326" y="617"/>
                  </a:cubicBezTo>
                  <a:cubicBezTo>
                    <a:pt x="33006" y="571"/>
                    <a:pt x="32664" y="503"/>
                    <a:pt x="32321" y="457"/>
                  </a:cubicBezTo>
                  <a:cubicBezTo>
                    <a:pt x="32253" y="457"/>
                    <a:pt x="32162" y="434"/>
                    <a:pt x="32093" y="434"/>
                  </a:cubicBezTo>
                  <a:cubicBezTo>
                    <a:pt x="31659" y="366"/>
                    <a:pt x="31249" y="320"/>
                    <a:pt x="30838" y="274"/>
                  </a:cubicBezTo>
                  <a:cubicBezTo>
                    <a:pt x="30769" y="251"/>
                    <a:pt x="30678" y="251"/>
                    <a:pt x="30610" y="251"/>
                  </a:cubicBezTo>
                  <a:cubicBezTo>
                    <a:pt x="30267" y="206"/>
                    <a:pt x="29925" y="183"/>
                    <a:pt x="29582" y="137"/>
                  </a:cubicBezTo>
                  <a:lnTo>
                    <a:pt x="29560" y="137"/>
                  </a:lnTo>
                  <a:cubicBezTo>
                    <a:pt x="29423" y="137"/>
                    <a:pt x="29286" y="137"/>
                    <a:pt x="29149" y="115"/>
                  </a:cubicBezTo>
                  <a:cubicBezTo>
                    <a:pt x="28875" y="92"/>
                    <a:pt x="28601" y="69"/>
                    <a:pt x="28327" y="69"/>
                  </a:cubicBezTo>
                  <a:cubicBezTo>
                    <a:pt x="28167" y="46"/>
                    <a:pt x="27985" y="46"/>
                    <a:pt x="27825" y="46"/>
                  </a:cubicBezTo>
                  <a:cubicBezTo>
                    <a:pt x="27574" y="23"/>
                    <a:pt x="27323" y="23"/>
                    <a:pt x="27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344913" y="2502400"/>
              <a:ext cx="1604075" cy="591200"/>
            </a:xfrm>
            <a:custGeom>
              <a:avLst/>
              <a:gdLst/>
              <a:ahLst/>
              <a:cxnLst/>
              <a:rect l="l" t="t" r="r" b="b"/>
              <a:pathLst>
                <a:path w="64163" h="23648" extrusionOk="0">
                  <a:moveTo>
                    <a:pt x="64162" y="92"/>
                  </a:moveTo>
                  <a:lnTo>
                    <a:pt x="64161" y="309"/>
                  </a:lnTo>
                  <a:lnTo>
                    <a:pt x="64161" y="309"/>
                  </a:lnTo>
                  <a:cubicBezTo>
                    <a:pt x="64162" y="237"/>
                    <a:pt x="64162" y="164"/>
                    <a:pt x="64162" y="92"/>
                  </a:cubicBezTo>
                  <a:close/>
                  <a:moveTo>
                    <a:pt x="23" y="1"/>
                  </a:moveTo>
                  <a:lnTo>
                    <a:pt x="0" y="4977"/>
                  </a:lnTo>
                  <a:cubicBezTo>
                    <a:pt x="0" y="7099"/>
                    <a:pt x="617" y="9222"/>
                    <a:pt x="1849" y="11231"/>
                  </a:cubicBezTo>
                  <a:cubicBezTo>
                    <a:pt x="3401" y="13787"/>
                    <a:pt x="5958" y="16184"/>
                    <a:pt x="9473" y="18192"/>
                  </a:cubicBezTo>
                  <a:cubicBezTo>
                    <a:pt x="9838" y="18421"/>
                    <a:pt x="10226" y="18626"/>
                    <a:pt x="10637" y="18831"/>
                  </a:cubicBezTo>
                  <a:cubicBezTo>
                    <a:pt x="10751" y="18900"/>
                    <a:pt x="10888" y="18968"/>
                    <a:pt x="11025" y="19037"/>
                  </a:cubicBezTo>
                  <a:cubicBezTo>
                    <a:pt x="11299" y="19174"/>
                    <a:pt x="11550" y="19311"/>
                    <a:pt x="11824" y="19425"/>
                  </a:cubicBezTo>
                  <a:cubicBezTo>
                    <a:pt x="11984" y="19516"/>
                    <a:pt x="12144" y="19585"/>
                    <a:pt x="12303" y="19653"/>
                  </a:cubicBezTo>
                  <a:cubicBezTo>
                    <a:pt x="12554" y="19767"/>
                    <a:pt x="12805" y="19881"/>
                    <a:pt x="13057" y="19996"/>
                  </a:cubicBezTo>
                  <a:cubicBezTo>
                    <a:pt x="13239" y="20064"/>
                    <a:pt x="13422" y="20132"/>
                    <a:pt x="13604" y="20201"/>
                  </a:cubicBezTo>
                  <a:cubicBezTo>
                    <a:pt x="13764" y="20292"/>
                    <a:pt x="13947" y="20361"/>
                    <a:pt x="14129" y="20429"/>
                  </a:cubicBezTo>
                  <a:cubicBezTo>
                    <a:pt x="14175" y="20452"/>
                    <a:pt x="14221" y="20475"/>
                    <a:pt x="14289" y="20475"/>
                  </a:cubicBezTo>
                  <a:cubicBezTo>
                    <a:pt x="14837" y="20703"/>
                    <a:pt x="15385" y="20909"/>
                    <a:pt x="15955" y="21091"/>
                  </a:cubicBezTo>
                  <a:cubicBezTo>
                    <a:pt x="16069" y="21137"/>
                    <a:pt x="16161" y="21160"/>
                    <a:pt x="16252" y="21182"/>
                  </a:cubicBezTo>
                  <a:cubicBezTo>
                    <a:pt x="16754" y="21365"/>
                    <a:pt x="17234" y="21502"/>
                    <a:pt x="17736" y="21662"/>
                  </a:cubicBezTo>
                  <a:cubicBezTo>
                    <a:pt x="17827" y="21685"/>
                    <a:pt x="17918" y="21707"/>
                    <a:pt x="17987" y="21730"/>
                  </a:cubicBezTo>
                  <a:cubicBezTo>
                    <a:pt x="18101" y="21753"/>
                    <a:pt x="18192" y="21776"/>
                    <a:pt x="18284" y="21822"/>
                  </a:cubicBezTo>
                  <a:cubicBezTo>
                    <a:pt x="18626" y="21913"/>
                    <a:pt x="18945" y="21981"/>
                    <a:pt x="19265" y="22073"/>
                  </a:cubicBezTo>
                  <a:cubicBezTo>
                    <a:pt x="19470" y="22118"/>
                    <a:pt x="19676" y="22164"/>
                    <a:pt x="19858" y="22210"/>
                  </a:cubicBezTo>
                  <a:cubicBezTo>
                    <a:pt x="20224" y="22301"/>
                    <a:pt x="20612" y="22392"/>
                    <a:pt x="20977" y="22461"/>
                  </a:cubicBezTo>
                  <a:cubicBezTo>
                    <a:pt x="21091" y="22506"/>
                    <a:pt x="21228" y="22529"/>
                    <a:pt x="21365" y="22552"/>
                  </a:cubicBezTo>
                  <a:cubicBezTo>
                    <a:pt x="21388" y="22575"/>
                    <a:pt x="21433" y="22575"/>
                    <a:pt x="21456" y="22575"/>
                  </a:cubicBezTo>
                  <a:cubicBezTo>
                    <a:pt x="21799" y="22643"/>
                    <a:pt x="22141" y="22712"/>
                    <a:pt x="22461" y="22757"/>
                  </a:cubicBezTo>
                  <a:cubicBezTo>
                    <a:pt x="22643" y="22803"/>
                    <a:pt x="22826" y="22826"/>
                    <a:pt x="22986" y="22872"/>
                  </a:cubicBezTo>
                  <a:cubicBezTo>
                    <a:pt x="23442" y="22940"/>
                    <a:pt x="23921" y="23008"/>
                    <a:pt x="24378" y="23077"/>
                  </a:cubicBezTo>
                  <a:cubicBezTo>
                    <a:pt x="24424" y="23100"/>
                    <a:pt x="24469" y="23100"/>
                    <a:pt x="24538" y="23100"/>
                  </a:cubicBezTo>
                  <a:cubicBezTo>
                    <a:pt x="25040" y="23191"/>
                    <a:pt x="25565" y="23237"/>
                    <a:pt x="26067" y="23305"/>
                  </a:cubicBezTo>
                  <a:cubicBezTo>
                    <a:pt x="26204" y="23328"/>
                    <a:pt x="26341" y="23328"/>
                    <a:pt x="26478" y="23351"/>
                  </a:cubicBezTo>
                  <a:cubicBezTo>
                    <a:pt x="26866" y="23374"/>
                    <a:pt x="27231" y="23419"/>
                    <a:pt x="27619" y="23465"/>
                  </a:cubicBezTo>
                  <a:lnTo>
                    <a:pt x="27642" y="23465"/>
                  </a:lnTo>
                  <a:cubicBezTo>
                    <a:pt x="27825" y="23465"/>
                    <a:pt x="28007" y="23488"/>
                    <a:pt x="28213" y="23488"/>
                  </a:cubicBezTo>
                  <a:cubicBezTo>
                    <a:pt x="28532" y="23511"/>
                    <a:pt x="28852" y="23533"/>
                    <a:pt x="29171" y="23556"/>
                  </a:cubicBezTo>
                  <a:cubicBezTo>
                    <a:pt x="29377" y="23579"/>
                    <a:pt x="29582" y="23579"/>
                    <a:pt x="29810" y="23579"/>
                  </a:cubicBezTo>
                  <a:cubicBezTo>
                    <a:pt x="30107" y="23602"/>
                    <a:pt x="30404" y="23625"/>
                    <a:pt x="30723" y="23625"/>
                  </a:cubicBezTo>
                  <a:lnTo>
                    <a:pt x="30792" y="23625"/>
                  </a:lnTo>
                  <a:cubicBezTo>
                    <a:pt x="31248" y="23648"/>
                    <a:pt x="31705" y="23648"/>
                    <a:pt x="32184" y="23648"/>
                  </a:cubicBezTo>
                  <a:cubicBezTo>
                    <a:pt x="32755" y="23648"/>
                    <a:pt x="33348" y="23625"/>
                    <a:pt x="33919" y="23602"/>
                  </a:cubicBezTo>
                  <a:lnTo>
                    <a:pt x="34079" y="23602"/>
                  </a:lnTo>
                  <a:cubicBezTo>
                    <a:pt x="34216" y="23602"/>
                    <a:pt x="34375" y="23602"/>
                    <a:pt x="34512" y="23579"/>
                  </a:cubicBezTo>
                  <a:cubicBezTo>
                    <a:pt x="34878" y="23579"/>
                    <a:pt x="35220" y="23556"/>
                    <a:pt x="35585" y="23533"/>
                  </a:cubicBezTo>
                  <a:cubicBezTo>
                    <a:pt x="35813" y="23511"/>
                    <a:pt x="36019" y="23511"/>
                    <a:pt x="36247" y="23488"/>
                  </a:cubicBezTo>
                  <a:cubicBezTo>
                    <a:pt x="36589" y="23465"/>
                    <a:pt x="36932" y="23442"/>
                    <a:pt x="37251" y="23397"/>
                  </a:cubicBezTo>
                  <a:cubicBezTo>
                    <a:pt x="37388" y="23397"/>
                    <a:pt x="37502" y="23397"/>
                    <a:pt x="37617" y="23374"/>
                  </a:cubicBezTo>
                  <a:cubicBezTo>
                    <a:pt x="37708" y="23374"/>
                    <a:pt x="37799" y="23351"/>
                    <a:pt x="37868" y="23351"/>
                  </a:cubicBezTo>
                  <a:cubicBezTo>
                    <a:pt x="38415" y="23282"/>
                    <a:pt x="38940" y="23237"/>
                    <a:pt x="39465" y="23145"/>
                  </a:cubicBezTo>
                  <a:cubicBezTo>
                    <a:pt x="39557" y="23145"/>
                    <a:pt x="39648" y="23123"/>
                    <a:pt x="39739" y="23123"/>
                  </a:cubicBezTo>
                  <a:cubicBezTo>
                    <a:pt x="40356" y="23031"/>
                    <a:pt x="40949" y="22940"/>
                    <a:pt x="41543" y="22826"/>
                  </a:cubicBezTo>
                  <a:cubicBezTo>
                    <a:pt x="41611" y="22826"/>
                    <a:pt x="41657" y="22826"/>
                    <a:pt x="41725" y="22803"/>
                  </a:cubicBezTo>
                  <a:cubicBezTo>
                    <a:pt x="41885" y="22780"/>
                    <a:pt x="42045" y="22735"/>
                    <a:pt x="42227" y="22712"/>
                  </a:cubicBezTo>
                  <a:cubicBezTo>
                    <a:pt x="42478" y="22666"/>
                    <a:pt x="42752" y="22598"/>
                    <a:pt x="43026" y="22552"/>
                  </a:cubicBezTo>
                  <a:cubicBezTo>
                    <a:pt x="43254" y="22506"/>
                    <a:pt x="43483" y="22461"/>
                    <a:pt x="43711" y="22392"/>
                  </a:cubicBezTo>
                  <a:cubicBezTo>
                    <a:pt x="43985" y="22347"/>
                    <a:pt x="44236" y="22278"/>
                    <a:pt x="44487" y="22210"/>
                  </a:cubicBezTo>
                  <a:cubicBezTo>
                    <a:pt x="44738" y="22164"/>
                    <a:pt x="44966" y="22095"/>
                    <a:pt x="45195" y="22050"/>
                  </a:cubicBezTo>
                  <a:cubicBezTo>
                    <a:pt x="45446" y="21981"/>
                    <a:pt x="45697" y="21913"/>
                    <a:pt x="45948" y="21844"/>
                  </a:cubicBezTo>
                  <a:cubicBezTo>
                    <a:pt x="46176" y="21776"/>
                    <a:pt x="46404" y="21707"/>
                    <a:pt x="46633" y="21639"/>
                  </a:cubicBezTo>
                  <a:cubicBezTo>
                    <a:pt x="46884" y="21570"/>
                    <a:pt x="47135" y="21502"/>
                    <a:pt x="47386" y="21411"/>
                  </a:cubicBezTo>
                  <a:cubicBezTo>
                    <a:pt x="47477" y="21388"/>
                    <a:pt x="47568" y="21365"/>
                    <a:pt x="47660" y="21342"/>
                  </a:cubicBezTo>
                  <a:cubicBezTo>
                    <a:pt x="47751" y="21297"/>
                    <a:pt x="47842" y="21274"/>
                    <a:pt x="47934" y="21251"/>
                  </a:cubicBezTo>
                  <a:cubicBezTo>
                    <a:pt x="48390" y="21091"/>
                    <a:pt x="48847" y="20931"/>
                    <a:pt x="49303" y="20772"/>
                  </a:cubicBezTo>
                  <a:cubicBezTo>
                    <a:pt x="49417" y="20726"/>
                    <a:pt x="49531" y="20680"/>
                    <a:pt x="49668" y="20635"/>
                  </a:cubicBezTo>
                  <a:cubicBezTo>
                    <a:pt x="50216" y="20429"/>
                    <a:pt x="50764" y="20201"/>
                    <a:pt x="51289" y="19973"/>
                  </a:cubicBezTo>
                  <a:cubicBezTo>
                    <a:pt x="51403" y="19927"/>
                    <a:pt x="51540" y="19859"/>
                    <a:pt x="51654" y="19813"/>
                  </a:cubicBezTo>
                  <a:cubicBezTo>
                    <a:pt x="52065" y="19630"/>
                    <a:pt x="52499" y="19425"/>
                    <a:pt x="52887" y="19219"/>
                  </a:cubicBezTo>
                  <a:cubicBezTo>
                    <a:pt x="53046" y="19151"/>
                    <a:pt x="53183" y="19083"/>
                    <a:pt x="53320" y="19014"/>
                  </a:cubicBezTo>
                  <a:cubicBezTo>
                    <a:pt x="53845" y="18740"/>
                    <a:pt x="54348" y="18489"/>
                    <a:pt x="54827" y="18192"/>
                  </a:cubicBezTo>
                  <a:cubicBezTo>
                    <a:pt x="54987" y="18124"/>
                    <a:pt x="55124" y="18033"/>
                    <a:pt x="55261" y="17941"/>
                  </a:cubicBezTo>
                  <a:cubicBezTo>
                    <a:pt x="55375" y="17873"/>
                    <a:pt x="55489" y="17804"/>
                    <a:pt x="55603" y="17736"/>
                  </a:cubicBezTo>
                  <a:cubicBezTo>
                    <a:pt x="55808" y="17599"/>
                    <a:pt x="55991" y="17485"/>
                    <a:pt x="56174" y="17371"/>
                  </a:cubicBezTo>
                  <a:cubicBezTo>
                    <a:pt x="56356" y="17257"/>
                    <a:pt x="56516" y="17120"/>
                    <a:pt x="56699" y="17005"/>
                  </a:cubicBezTo>
                  <a:cubicBezTo>
                    <a:pt x="56881" y="16891"/>
                    <a:pt x="57064" y="16754"/>
                    <a:pt x="57223" y="16640"/>
                  </a:cubicBezTo>
                  <a:cubicBezTo>
                    <a:pt x="57383" y="16526"/>
                    <a:pt x="57543" y="16389"/>
                    <a:pt x="57703" y="16275"/>
                  </a:cubicBezTo>
                  <a:cubicBezTo>
                    <a:pt x="57885" y="16138"/>
                    <a:pt x="58045" y="16024"/>
                    <a:pt x="58205" y="15887"/>
                  </a:cubicBezTo>
                  <a:cubicBezTo>
                    <a:pt x="58365" y="15750"/>
                    <a:pt x="58502" y="15636"/>
                    <a:pt x="58661" y="15499"/>
                  </a:cubicBezTo>
                  <a:cubicBezTo>
                    <a:pt x="58798" y="15385"/>
                    <a:pt x="58958" y="15248"/>
                    <a:pt x="59118" y="15111"/>
                  </a:cubicBezTo>
                  <a:cubicBezTo>
                    <a:pt x="59164" y="15065"/>
                    <a:pt x="59232" y="14997"/>
                    <a:pt x="59301" y="14951"/>
                  </a:cubicBezTo>
                  <a:cubicBezTo>
                    <a:pt x="59346" y="14883"/>
                    <a:pt x="59415" y="14837"/>
                    <a:pt x="59460" y="14791"/>
                  </a:cubicBezTo>
                  <a:cubicBezTo>
                    <a:pt x="59711" y="14540"/>
                    <a:pt x="59940" y="14312"/>
                    <a:pt x="60168" y="14061"/>
                  </a:cubicBezTo>
                  <a:cubicBezTo>
                    <a:pt x="60259" y="13992"/>
                    <a:pt x="60351" y="13901"/>
                    <a:pt x="60419" y="13810"/>
                  </a:cubicBezTo>
                  <a:cubicBezTo>
                    <a:pt x="60716" y="13490"/>
                    <a:pt x="60990" y="13171"/>
                    <a:pt x="61264" y="12851"/>
                  </a:cubicBezTo>
                  <a:cubicBezTo>
                    <a:pt x="61264" y="12828"/>
                    <a:pt x="61264" y="12828"/>
                    <a:pt x="61286" y="12806"/>
                  </a:cubicBezTo>
                  <a:cubicBezTo>
                    <a:pt x="61332" y="12737"/>
                    <a:pt x="61378" y="12669"/>
                    <a:pt x="61446" y="12577"/>
                  </a:cubicBezTo>
                  <a:cubicBezTo>
                    <a:pt x="61606" y="12372"/>
                    <a:pt x="61766" y="12166"/>
                    <a:pt x="61903" y="11961"/>
                  </a:cubicBezTo>
                  <a:cubicBezTo>
                    <a:pt x="61994" y="11847"/>
                    <a:pt x="62062" y="11733"/>
                    <a:pt x="62131" y="11619"/>
                  </a:cubicBezTo>
                  <a:cubicBezTo>
                    <a:pt x="62245" y="11413"/>
                    <a:pt x="62359" y="11231"/>
                    <a:pt x="62473" y="11048"/>
                  </a:cubicBezTo>
                  <a:cubicBezTo>
                    <a:pt x="62496" y="11002"/>
                    <a:pt x="62542" y="10957"/>
                    <a:pt x="62565" y="10911"/>
                  </a:cubicBezTo>
                  <a:cubicBezTo>
                    <a:pt x="62610" y="10820"/>
                    <a:pt x="62656" y="10728"/>
                    <a:pt x="62702" y="10637"/>
                  </a:cubicBezTo>
                  <a:cubicBezTo>
                    <a:pt x="62793" y="10477"/>
                    <a:pt x="62861" y="10318"/>
                    <a:pt x="62953" y="10158"/>
                  </a:cubicBezTo>
                  <a:cubicBezTo>
                    <a:pt x="63021" y="10021"/>
                    <a:pt x="63067" y="9884"/>
                    <a:pt x="63135" y="9747"/>
                  </a:cubicBezTo>
                  <a:cubicBezTo>
                    <a:pt x="63204" y="9587"/>
                    <a:pt x="63272" y="9427"/>
                    <a:pt x="63341" y="9268"/>
                  </a:cubicBezTo>
                  <a:cubicBezTo>
                    <a:pt x="63364" y="9199"/>
                    <a:pt x="63386" y="9154"/>
                    <a:pt x="63409" y="9085"/>
                  </a:cubicBezTo>
                  <a:cubicBezTo>
                    <a:pt x="63455" y="8994"/>
                    <a:pt x="63478" y="8925"/>
                    <a:pt x="63500" y="8857"/>
                  </a:cubicBezTo>
                  <a:cubicBezTo>
                    <a:pt x="63546" y="8697"/>
                    <a:pt x="63592" y="8537"/>
                    <a:pt x="63637" y="8400"/>
                  </a:cubicBezTo>
                  <a:cubicBezTo>
                    <a:pt x="63683" y="8241"/>
                    <a:pt x="63729" y="8104"/>
                    <a:pt x="63774" y="7967"/>
                  </a:cubicBezTo>
                  <a:cubicBezTo>
                    <a:pt x="63820" y="7807"/>
                    <a:pt x="63843" y="7647"/>
                    <a:pt x="63888" y="7510"/>
                  </a:cubicBezTo>
                  <a:cubicBezTo>
                    <a:pt x="63888" y="7419"/>
                    <a:pt x="63911" y="7350"/>
                    <a:pt x="63934" y="7282"/>
                  </a:cubicBezTo>
                  <a:cubicBezTo>
                    <a:pt x="63957" y="7213"/>
                    <a:pt x="63957" y="7145"/>
                    <a:pt x="63980" y="7076"/>
                  </a:cubicBezTo>
                  <a:cubicBezTo>
                    <a:pt x="64003" y="6917"/>
                    <a:pt x="64025" y="6757"/>
                    <a:pt x="64048" y="6597"/>
                  </a:cubicBezTo>
                  <a:cubicBezTo>
                    <a:pt x="64071" y="6460"/>
                    <a:pt x="64071" y="6300"/>
                    <a:pt x="64094" y="6163"/>
                  </a:cubicBezTo>
                  <a:cubicBezTo>
                    <a:pt x="64117" y="6004"/>
                    <a:pt x="64117" y="5844"/>
                    <a:pt x="64117" y="5684"/>
                  </a:cubicBezTo>
                  <a:cubicBezTo>
                    <a:pt x="64140" y="5616"/>
                    <a:pt x="64140" y="5524"/>
                    <a:pt x="64140" y="5456"/>
                  </a:cubicBezTo>
                  <a:cubicBezTo>
                    <a:pt x="64140" y="5319"/>
                    <a:pt x="64140" y="5182"/>
                    <a:pt x="64140" y="5068"/>
                  </a:cubicBezTo>
                  <a:lnTo>
                    <a:pt x="64161" y="309"/>
                  </a:lnTo>
                  <a:lnTo>
                    <a:pt x="64161" y="309"/>
                  </a:lnTo>
                  <a:cubicBezTo>
                    <a:pt x="64160" y="442"/>
                    <a:pt x="64154" y="575"/>
                    <a:pt x="64140" y="708"/>
                  </a:cubicBezTo>
                  <a:cubicBezTo>
                    <a:pt x="64140" y="868"/>
                    <a:pt x="64117" y="1028"/>
                    <a:pt x="64117" y="1188"/>
                  </a:cubicBezTo>
                  <a:cubicBezTo>
                    <a:pt x="64094" y="1324"/>
                    <a:pt x="64071" y="1461"/>
                    <a:pt x="64048" y="1621"/>
                  </a:cubicBezTo>
                  <a:cubicBezTo>
                    <a:pt x="64025" y="1781"/>
                    <a:pt x="64003" y="1918"/>
                    <a:pt x="63980" y="2078"/>
                  </a:cubicBezTo>
                  <a:cubicBezTo>
                    <a:pt x="63957" y="2237"/>
                    <a:pt x="63934" y="2374"/>
                    <a:pt x="63888" y="2511"/>
                  </a:cubicBezTo>
                  <a:cubicBezTo>
                    <a:pt x="63866" y="2671"/>
                    <a:pt x="63820" y="2831"/>
                    <a:pt x="63774" y="2991"/>
                  </a:cubicBezTo>
                  <a:cubicBezTo>
                    <a:pt x="63752" y="3128"/>
                    <a:pt x="63706" y="3265"/>
                    <a:pt x="63660" y="3402"/>
                  </a:cubicBezTo>
                  <a:cubicBezTo>
                    <a:pt x="63615" y="3561"/>
                    <a:pt x="63569" y="3721"/>
                    <a:pt x="63500" y="3858"/>
                  </a:cubicBezTo>
                  <a:cubicBezTo>
                    <a:pt x="63455" y="4018"/>
                    <a:pt x="63409" y="4155"/>
                    <a:pt x="63341" y="4292"/>
                  </a:cubicBezTo>
                  <a:cubicBezTo>
                    <a:pt x="63295" y="4452"/>
                    <a:pt x="63227" y="4611"/>
                    <a:pt x="63158" y="4771"/>
                  </a:cubicBezTo>
                  <a:cubicBezTo>
                    <a:pt x="63090" y="4908"/>
                    <a:pt x="63021" y="5045"/>
                    <a:pt x="62953" y="5182"/>
                  </a:cubicBezTo>
                  <a:cubicBezTo>
                    <a:pt x="62884" y="5342"/>
                    <a:pt x="62793" y="5501"/>
                    <a:pt x="62702" y="5661"/>
                  </a:cubicBezTo>
                  <a:cubicBezTo>
                    <a:pt x="62633" y="5798"/>
                    <a:pt x="62565" y="5935"/>
                    <a:pt x="62496" y="6049"/>
                  </a:cubicBezTo>
                  <a:cubicBezTo>
                    <a:pt x="62382" y="6255"/>
                    <a:pt x="62268" y="6437"/>
                    <a:pt x="62154" y="6620"/>
                  </a:cubicBezTo>
                  <a:cubicBezTo>
                    <a:pt x="62062" y="6734"/>
                    <a:pt x="61994" y="6848"/>
                    <a:pt x="61926" y="6962"/>
                  </a:cubicBezTo>
                  <a:cubicBezTo>
                    <a:pt x="61766" y="7191"/>
                    <a:pt x="61629" y="7396"/>
                    <a:pt x="61469" y="7601"/>
                  </a:cubicBezTo>
                  <a:cubicBezTo>
                    <a:pt x="61401" y="7693"/>
                    <a:pt x="61332" y="7784"/>
                    <a:pt x="61264" y="7853"/>
                  </a:cubicBezTo>
                  <a:cubicBezTo>
                    <a:pt x="61012" y="8195"/>
                    <a:pt x="60739" y="8514"/>
                    <a:pt x="60442" y="8834"/>
                  </a:cubicBezTo>
                  <a:cubicBezTo>
                    <a:pt x="60351" y="8925"/>
                    <a:pt x="60282" y="8994"/>
                    <a:pt x="60191" y="9085"/>
                  </a:cubicBezTo>
                  <a:cubicBezTo>
                    <a:pt x="59963" y="9336"/>
                    <a:pt x="59734" y="9564"/>
                    <a:pt x="59483" y="9793"/>
                  </a:cubicBezTo>
                  <a:cubicBezTo>
                    <a:pt x="59369" y="9907"/>
                    <a:pt x="59232" y="10021"/>
                    <a:pt x="59118" y="10135"/>
                  </a:cubicBezTo>
                  <a:cubicBezTo>
                    <a:pt x="58981" y="10272"/>
                    <a:pt x="58821" y="10386"/>
                    <a:pt x="58661" y="10523"/>
                  </a:cubicBezTo>
                  <a:cubicBezTo>
                    <a:pt x="58525" y="10660"/>
                    <a:pt x="58365" y="10774"/>
                    <a:pt x="58228" y="10911"/>
                  </a:cubicBezTo>
                  <a:cubicBezTo>
                    <a:pt x="58068" y="11025"/>
                    <a:pt x="57885" y="11162"/>
                    <a:pt x="57726" y="11299"/>
                  </a:cubicBezTo>
                  <a:cubicBezTo>
                    <a:pt x="57566" y="11413"/>
                    <a:pt x="57406" y="11527"/>
                    <a:pt x="57246" y="11664"/>
                  </a:cubicBezTo>
                  <a:cubicBezTo>
                    <a:pt x="57064" y="11778"/>
                    <a:pt x="56881" y="11915"/>
                    <a:pt x="56721" y="12030"/>
                  </a:cubicBezTo>
                  <a:cubicBezTo>
                    <a:pt x="56539" y="12144"/>
                    <a:pt x="56356" y="12258"/>
                    <a:pt x="56196" y="12372"/>
                  </a:cubicBezTo>
                  <a:cubicBezTo>
                    <a:pt x="56014" y="12509"/>
                    <a:pt x="55808" y="12623"/>
                    <a:pt x="55626" y="12737"/>
                  </a:cubicBezTo>
                  <a:cubicBezTo>
                    <a:pt x="55375" y="12897"/>
                    <a:pt x="55101" y="13057"/>
                    <a:pt x="54850" y="13216"/>
                  </a:cubicBezTo>
                  <a:cubicBezTo>
                    <a:pt x="54348" y="13513"/>
                    <a:pt x="53845" y="13764"/>
                    <a:pt x="53343" y="14038"/>
                  </a:cubicBezTo>
                  <a:cubicBezTo>
                    <a:pt x="53206" y="14107"/>
                    <a:pt x="53046" y="14175"/>
                    <a:pt x="52910" y="14244"/>
                  </a:cubicBezTo>
                  <a:cubicBezTo>
                    <a:pt x="52499" y="14449"/>
                    <a:pt x="52088" y="14654"/>
                    <a:pt x="51654" y="14837"/>
                  </a:cubicBezTo>
                  <a:cubicBezTo>
                    <a:pt x="51540" y="14883"/>
                    <a:pt x="51426" y="14951"/>
                    <a:pt x="51289" y="14997"/>
                  </a:cubicBezTo>
                  <a:cubicBezTo>
                    <a:pt x="50764" y="15225"/>
                    <a:pt x="50216" y="15453"/>
                    <a:pt x="49668" y="15659"/>
                  </a:cubicBezTo>
                  <a:cubicBezTo>
                    <a:pt x="49554" y="15704"/>
                    <a:pt x="49440" y="15750"/>
                    <a:pt x="49303" y="15796"/>
                  </a:cubicBezTo>
                  <a:cubicBezTo>
                    <a:pt x="48869" y="15955"/>
                    <a:pt x="48413" y="16115"/>
                    <a:pt x="47956" y="16252"/>
                  </a:cubicBezTo>
                  <a:cubicBezTo>
                    <a:pt x="47774" y="16321"/>
                    <a:pt x="47591" y="16389"/>
                    <a:pt x="47386" y="16435"/>
                  </a:cubicBezTo>
                  <a:cubicBezTo>
                    <a:pt x="47158" y="16526"/>
                    <a:pt x="46906" y="16595"/>
                    <a:pt x="46655" y="16663"/>
                  </a:cubicBezTo>
                  <a:cubicBezTo>
                    <a:pt x="46427" y="16732"/>
                    <a:pt x="46199" y="16800"/>
                    <a:pt x="45971" y="16868"/>
                  </a:cubicBezTo>
                  <a:cubicBezTo>
                    <a:pt x="45720" y="16937"/>
                    <a:pt x="45446" y="17005"/>
                    <a:pt x="45195" y="17074"/>
                  </a:cubicBezTo>
                  <a:cubicBezTo>
                    <a:pt x="44966" y="17120"/>
                    <a:pt x="44738" y="17188"/>
                    <a:pt x="44510" y="17234"/>
                  </a:cubicBezTo>
                  <a:cubicBezTo>
                    <a:pt x="44259" y="17302"/>
                    <a:pt x="43985" y="17348"/>
                    <a:pt x="43734" y="17416"/>
                  </a:cubicBezTo>
                  <a:cubicBezTo>
                    <a:pt x="43505" y="17462"/>
                    <a:pt x="43254" y="17530"/>
                    <a:pt x="43026" y="17576"/>
                  </a:cubicBezTo>
                  <a:cubicBezTo>
                    <a:pt x="42775" y="17622"/>
                    <a:pt x="42501" y="17667"/>
                    <a:pt x="42227" y="17736"/>
                  </a:cubicBezTo>
                  <a:cubicBezTo>
                    <a:pt x="42022" y="17759"/>
                    <a:pt x="41794" y="17804"/>
                    <a:pt x="41565" y="17850"/>
                  </a:cubicBezTo>
                  <a:cubicBezTo>
                    <a:pt x="40972" y="17964"/>
                    <a:pt x="40356" y="18055"/>
                    <a:pt x="39739" y="18147"/>
                  </a:cubicBezTo>
                  <a:cubicBezTo>
                    <a:pt x="39671" y="18147"/>
                    <a:pt x="39557" y="18170"/>
                    <a:pt x="39488" y="18170"/>
                  </a:cubicBezTo>
                  <a:cubicBezTo>
                    <a:pt x="38940" y="18238"/>
                    <a:pt x="38415" y="18306"/>
                    <a:pt x="37890" y="18352"/>
                  </a:cubicBezTo>
                  <a:cubicBezTo>
                    <a:pt x="37685" y="18375"/>
                    <a:pt x="37480" y="18398"/>
                    <a:pt x="37274" y="18421"/>
                  </a:cubicBezTo>
                  <a:cubicBezTo>
                    <a:pt x="36932" y="18466"/>
                    <a:pt x="36589" y="18489"/>
                    <a:pt x="36247" y="18512"/>
                  </a:cubicBezTo>
                  <a:cubicBezTo>
                    <a:pt x="36042" y="18535"/>
                    <a:pt x="35813" y="18535"/>
                    <a:pt x="35608" y="18558"/>
                  </a:cubicBezTo>
                  <a:cubicBezTo>
                    <a:pt x="35243" y="18580"/>
                    <a:pt x="34900" y="18603"/>
                    <a:pt x="34535" y="18603"/>
                  </a:cubicBezTo>
                  <a:cubicBezTo>
                    <a:pt x="34330" y="18626"/>
                    <a:pt x="34124" y="18626"/>
                    <a:pt x="33942" y="18626"/>
                  </a:cubicBezTo>
                  <a:cubicBezTo>
                    <a:pt x="33348" y="18649"/>
                    <a:pt x="32778" y="18672"/>
                    <a:pt x="32184" y="18672"/>
                  </a:cubicBezTo>
                  <a:cubicBezTo>
                    <a:pt x="31705" y="18672"/>
                    <a:pt x="31225" y="18649"/>
                    <a:pt x="30723" y="18649"/>
                  </a:cubicBezTo>
                  <a:cubicBezTo>
                    <a:pt x="30427" y="18626"/>
                    <a:pt x="30130" y="18626"/>
                    <a:pt x="29833" y="18603"/>
                  </a:cubicBezTo>
                  <a:cubicBezTo>
                    <a:pt x="29628" y="18603"/>
                    <a:pt x="29399" y="18580"/>
                    <a:pt x="29171" y="18580"/>
                  </a:cubicBezTo>
                  <a:cubicBezTo>
                    <a:pt x="28852" y="18558"/>
                    <a:pt x="28532" y="18535"/>
                    <a:pt x="28235" y="18512"/>
                  </a:cubicBezTo>
                  <a:cubicBezTo>
                    <a:pt x="28030" y="18489"/>
                    <a:pt x="27825" y="18489"/>
                    <a:pt x="27619" y="18466"/>
                  </a:cubicBezTo>
                  <a:cubicBezTo>
                    <a:pt x="27254" y="18443"/>
                    <a:pt x="26866" y="18398"/>
                    <a:pt x="26501" y="18375"/>
                  </a:cubicBezTo>
                  <a:cubicBezTo>
                    <a:pt x="26364" y="18352"/>
                    <a:pt x="26227" y="18329"/>
                    <a:pt x="26090" y="18329"/>
                  </a:cubicBezTo>
                  <a:cubicBezTo>
                    <a:pt x="25565" y="18261"/>
                    <a:pt x="25063" y="18192"/>
                    <a:pt x="24560" y="18124"/>
                  </a:cubicBezTo>
                  <a:cubicBezTo>
                    <a:pt x="24492" y="18124"/>
                    <a:pt x="24446" y="18101"/>
                    <a:pt x="24378" y="18101"/>
                  </a:cubicBezTo>
                  <a:cubicBezTo>
                    <a:pt x="23921" y="18033"/>
                    <a:pt x="23465" y="17964"/>
                    <a:pt x="23008" y="17896"/>
                  </a:cubicBezTo>
                  <a:cubicBezTo>
                    <a:pt x="22826" y="17850"/>
                    <a:pt x="22643" y="17827"/>
                    <a:pt x="22483" y="17781"/>
                  </a:cubicBezTo>
                  <a:cubicBezTo>
                    <a:pt x="22141" y="17736"/>
                    <a:pt x="21799" y="17667"/>
                    <a:pt x="21479" y="17599"/>
                  </a:cubicBezTo>
                  <a:cubicBezTo>
                    <a:pt x="21319" y="17553"/>
                    <a:pt x="21160" y="17530"/>
                    <a:pt x="20977" y="17485"/>
                  </a:cubicBezTo>
                  <a:cubicBezTo>
                    <a:pt x="20612" y="17416"/>
                    <a:pt x="20247" y="17325"/>
                    <a:pt x="19881" y="17234"/>
                  </a:cubicBezTo>
                  <a:cubicBezTo>
                    <a:pt x="19676" y="17188"/>
                    <a:pt x="19493" y="17142"/>
                    <a:pt x="19288" y="17097"/>
                  </a:cubicBezTo>
                  <a:cubicBezTo>
                    <a:pt x="18968" y="17005"/>
                    <a:pt x="18626" y="16914"/>
                    <a:pt x="18306" y="16823"/>
                  </a:cubicBezTo>
                  <a:cubicBezTo>
                    <a:pt x="18124" y="16777"/>
                    <a:pt x="17941" y="16732"/>
                    <a:pt x="17759" y="16663"/>
                  </a:cubicBezTo>
                  <a:cubicBezTo>
                    <a:pt x="17256" y="16526"/>
                    <a:pt x="16754" y="16366"/>
                    <a:pt x="16275" y="16207"/>
                  </a:cubicBezTo>
                  <a:cubicBezTo>
                    <a:pt x="16184" y="16184"/>
                    <a:pt x="16069" y="16161"/>
                    <a:pt x="15978" y="16115"/>
                  </a:cubicBezTo>
                  <a:cubicBezTo>
                    <a:pt x="15408" y="15933"/>
                    <a:pt x="14837" y="15727"/>
                    <a:pt x="14289" y="15499"/>
                  </a:cubicBezTo>
                  <a:cubicBezTo>
                    <a:pt x="14061" y="15408"/>
                    <a:pt x="13833" y="15316"/>
                    <a:pt x="13604" y="15225"/>
                  </a:cubicBezTo>
                  <a:cubicBezTo>
                    <a:pt x="13422" y="15157"/>
                    <a:pt x="13262" y="15088"/>
                    <a:pt x="13079" y="14997"/>
                  </a:cubicBezTo>
                  <a:cubicBezTo>
                    <a:pt x="12828" y="14906"/>
                    <a:pt x="12577" y="14791"/>
                    <a:pt x="12326" y="14677"/>
                  </a:cubicBezTo>
                  <a:cubicBezTo>
                    <a:pt x="12166" y="14609"/>
                    <a:pt x="12007" y="14517"/>
                    <a:pt x="11847" y="14449"/>
                  </a:cubicBezTo>
                  <a:cubicBezTo>
                    <a:pt x="11573" y="14312"/>
                    <a:pt x="11299" y="14198"/>
                    <a:pt x="11048" y="14061"/>
                  </a:cubicBezTo>
                  <a:cubicBezTo>
                    <a:pt x="10911" y="13992"/>
                    <a:pt x="10774" y="13924"/>
                    <a:pt x="10637" y="13856"/>
                  </a:cubicBezTo>
                  <a:cubicBezTo>
                    <a:pt x="10249" y="13650"/>
                    <a:pt x="9861" y="13445"/>
                    <a:pt x="9473" y="13216"/>
                  </a:cubicBezTo>
                  <a:cubicBezTo>
                    <a:pt x="5981" y="11185"/>
                    <a:pt x="3424" y="8788"/>
                    <a:pt x="1872" y="6255"/>
                  </a:cubicBezTo>
                  <a:cubicBezTo>
                    <a:pt x="1096" y="4999"/>
                    <a:pt x="571" y="3698"/>
                    <a:pt x="274" y="2374"/>
                  </a:cubicBezTo>
                  <a:cubicBezTo>
                    <a:pt x="92" y="1576"/>
                    <a:pt x="23" y="799"/>
                    <a:pt x="23" y="1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3900638" y="2421950"/>
              <a:ext cx="1594375" cy="963250"/>
            </a:xfrm>
            <a:custGeom>
              <a:avLst/>
              <a:gdLst/>
              <a:ahLst/>
              <a:cxnLst/>
              <a:rect l="l" t="t" r="r" b="b"/>
              <a:pathLst>
                <a:path w="63775" h="38530" extrusionOk="0">
                  <a:moveTo>
                    <a:pt x="1" y="0"/>
                  </a:moveTo>
                  <a:lnTo>
                    <a:pt x="1" y="4976"/>
                  </a:lnTo>
                  <a:cubicBezTo>
                    <a:pt x="23" y="9724"/>
                    <a:pt x="3196" y="14494"/>
                    <a:pt x="9473" y="18101"/>
                  </a:cubicBezTo>
                  <a:cubicBezTo>
                    <a:pt x="9861" y="18352"/>
                    <a:pt x="10295" y="18557"/>
                    <a:pt x="10706" y="18785"/>
                  </a:cubicBezTo>
                  <a:cubicBezTo>
                    <a:pt x="10843" y="18854"/>
                    <a:pt x="10980" y="18922"/>
                    <a:pt x="11117" y="18991"/>
                  </a:cubicBezTo>
                  <a:cubicBezTo>
                    <a:pt x="11413" y="19151"/>
                    <a:pt x="11710" y="19288"/>
                    <a:pt x="12007" y="19425"/>
                  </a:cubicBezTo>
                  <a:cubicBezTo>
                    <a:pt x="12166" y="19493"/>
                    <a:pt x="12326" y="19584"/>
                    <a:pt x="12509" y="19653"/>
                  </a:cubicBezTo>
                  <a:cubicBezTo>
                    <a:pt x="12783" y="19790"/>
                    <a:pt x="13080" y="19904"/>
                    <a:pt x="13376" y="20018"/>
                  </a:cubicBezTo>
                  <a:cubicBezTo>
                    <a:pt x="13536" y="20086"/>
                    <a:pt x="13696" y="20155"/>
                    <a:pt x="13878" y="20223"/>
                  </a:cubicBezTo>
                  <a:cubicBezTo>
                    <a:pt x="13947" y="20269"/>
                    <a:pt x="14038" y="20315"/>
                    <a:pt x="14129" y="20338"/>
                  </a:cubicBezTo>
                  <a:cubicBezTo>
                    <a:pt x="14244" y="20383"/>
                    <a:pt x="14381" y="20429"/>
                    <a:pt x="14495" y="20475"/>
                  </a:cubicBezTo>
                  <a:cubicBezTo>
                    <a:pt x="14906" y="20634"/>
                    <a:pt x="15294" y="20771"/>
                    <a:pt x="15704" y="20908"/>
                  </a:cubicBezTo>
                  <a:cubicBezTo>
                    <a:pt x="15910" y="20977"/>
                    <a:pt x="16115" y="21045"/>
                    <a:pt x="16321" y="21114"/>
                  </a:cubicBezTo>
                  <a:cubicBezTo>
                    <a:pt x="16754" y="21273"/>
                    <a:pt x="17188" y="21388"/>
                    <a:pt x="17622" y="21524"/>
                  </a:cubicBezTo>
                  <a:cubicBezTo>
                    <a:pt x="17759" y="21570"/>
                    <a:pt x="17873" y="21616"/>
                    <a:pt x="18010" y="21639"/>
                  </a:cubicBezTo>
                  <a:cubicBezTo>
                    <a:pt x="18055" y="21661"/>
                    <a:pt x="18101" y="21661"/>
                    <a:pt x="18147" y="21684"/>
                  </a:cubicBezTo>
                  <a:cubicBezTo>
                    <a:pt x="18443" y="21776"/>
                    <a:pt x="18740" y="21844"/>
                    <a:pt x="19037" y="21912"/>
                  </a:cubicBezTo>
                  <a:cubicBezTo>
                    <a:pt x="19288" y="21981"/>
                    <a:pt x="19539" y="22049"/>
                    <a:pt x="19767" y="22118"/>
                  </a:cubicBezTo>
                  <a:cubicBezTo>
                    <a:pt x="20087" y="22186"/>
                    <a:pt x="20406" y="22255"/>
                    <a:pt x="20726" y="22323"/>
                  </a:cubicBezTo>
                  <a:cubicBezTo>
                    <a:pt x="20931" y="22369"/>
                    <a:pt x="21137" y="22415"/>
                    <a:pt x="21342" y="22460"/>
                  </a:cubicBezTo>
                  <a:cubicBezTo>
                    <a:pt x="21411" y="22483"/>
                    <a:pt x="21479" y="22483"/>
                    <a:pt x="21525" y="22506"/>
                  </a:cubicBezTo>
                  <a:cubicBezTo>
                    <a:pt x="22050" y="22597"/>
                    <a:pt x="22575" y="22711"/>
                    <a:pt x="23100" y="22803"/>
                  </a:cubicBezTo>
                  <a:cubicBezTo>
                    <a:pt x="23282" y="22826"/>
                    <a:pt x="23442" y="22848"/>
                    <a:pt x="23625" y="22871"/>
                  </a:cubicBezTo>
                  <a:cubicBezTo>
                    <a:pt x="23922" y="22917"/>
                    <a:pt x="24195" y="22962"/>
                    <a:pt x="24492" y="23008"/>
                  </a:cubicBezTo>
                  <a:cubicBezTo>
                    <a:pt x="24561" y="23031"/>
                    <a:pt x="24629" y="23031"/>
                    <a:pt x="24675" y="23031"/>
                  </a:cubicBezTo>
                  <a:cubicBezTo>
                    <a:pt x="24903" y="23054"/>
                    <a:pt x="25131" y="23099"/>
                    <a:pt x="25337" y="23122"/>
                  </a:cubicBezTo>
                  <a:cubicBezTo>
                    <a:pt x="25656" y="23168"/>
                    <a:pt x="25976" y="23191"/>
                    <a:pt x="26295" y="23236"/>
                  </a:cubicBezTo>
                  <a:cubicBezTo>
                    <a:pt x="26546" y="23259"/>
                    <a:pt x="26775" y="23282"/>
                    <a:pt x="27003" y="23305"/>
                  </a:cubicBezTo>
                  <a:cubicBezTo>
                    <a:pt x="27186" y="23328"/>
                    <a:pt x="27391" y="23350"/>
                    <a:pt x="27596" y="23350"/>
                  </a:cubicBezTo>
                  <a:cubicBezTo>
                    <a:pt x="27711" y="23373"/>
                    <a:pt x="27825" y="23373"/>
                    <a:pt x="27939" y="23373"/>
                  </a:cubicBezTo>
                  <a:cubicBezTo>
                    <a:pt x="28190" y="23396"/>
                    <a:pt x="28418" y="23419"/>
                    <a:pt x="28669" y="23419"/>
                  </a:cubicBezTo>
                  <a:cubicBezTo>
                    <a:pt x="28989" y="23442"/>
                    <a:pt x="29285" y="23465"/>
                    <a:pt x="29605" y="23487"/>
                  </a:cubicBezTo>
                  <a:cubicBezTo>
                    <a:pt x="29856" y="23487"/>
                    <a:pt x="30107" y="23510"/>
                    <a:pt x="30358" y="23510"/>
                  </a:cubicBezTo>
                  <a:cubicBezTo>
                    <a:pt x="30495" y="23510"/>
                    <a:pt x="30632" y="23533"/>
                    <a:pt x="30769" y="23533"/>
                  </a:cubicBezTo>
                  <a:lnTo>
                    <a:pt x="33006" y="23533"/>
                  </a:lnTo>
                  <a:cubicBezTo>
                    <a:pt x="33280" y="23533"/>
                    <a:pt x="33577" y="23533"/>
                    <a:pt x="33851" y="23510"/>
                  </a:cubicBezTo>
                  <a:lnTo>
                    <a:pt x="34239" y="23510"/>
                  </a:lnTo>
                  <a:cubicBezTo>
                    <a:pt x="34581" y="23510"/>
                    <a:pt x="34923" y="23487"/>
                    <a:pt x="35266" y="23465"/>
                  </a:cubicBezTo>
                  <a:cubicBezTo>
                    <a:pt x="35654" y="23442"/>
                    <a:pt x="36019" y="23442"/>
                    <a:pt x="36407" y="23419"/>
                  </a:cubicBezTo>
                  <a:lnTo>
                    <a:pt x="37023" y="23419"/>
                  </a:lnTo>
                  <a:cubicBezTo>
                    <a:pt x="37274" y="23419"/>
                    <a:pt x="37525" y="23396"/>
                    <a:pt x="37776" y="23396"/>
                  </a:cubicBezTo>
                  <a:cubicBezTo>
                    <a:pt x="37982" y="23396"/>
                    <a:pt x="38187" y="23419"/>
                    <a:pt x="38393" y="23419"/>
                  </a:cubicBezTo>
                  <a:cubicBezTo>
                    <a:pt x="38644" y="23419"/>
                    <a:pt x="38895" y="23419"/>
                    <a:pt x="39146" y="23442"/>
                  </a:cubicBezTo>
                  <a:cubicBezTo>
                    <a:pt x="39329" y="23442"/>
                    <a:pt x="39534" y="23442"/>
                    <a:pt x="39717" y="23465"/>
                  </a:cubicBezTo>
                  <a:cubicBezTo>
                    <a:pt x="39991" y="23465"/>
                    <a:pt x="40242" y="23487"/>
                    <a:pt x="40493" y="23487"/>
                  </a:cubicBezTo>
                  <a:cubicBezTo>
                    <a:pt x="40675" y="23510"/>
                    <a:pt x="40881" y="23510"/>
                    <a:pt x="41063" y="23533"/>
                  </a:cubicBezTo>
                  <a:cubicBezTo>
                    <a:pt x="41314" y="23556"/>
                    <a:pt x="41565" y="23579"/>
                    <a:pt x="41839" y="23602"/>
                  </a:cubicBezTo>
                  <a:cubicBezTo>
                    <a:pt x="42022" y="23624"/>
                    <a:pt x="42205" y="23647"/>
                    <a:pt x="42387" y="23647"/>
                  </a:cubicBezTo>
                  <a:cubicBezTo>
                    <a:pt x="42661" y="23693"/>
                    <a:pt x="42912" y="23716"/>
                    <a:pt x="43186" y="23739"/>
                  </a:cubicBezTo>
                  <a:cubicBezTo>
                    <a:pt x="43346" y="23761"/>
                    <a:pt x="43528" y="23784"/>
                    <a:pt x="43711" y="23807"/>
                  </a:cubicBezTo>
                  <a:cubicBezTo>
                    <a:pt x="43985" y="23853"/>
                    <a:pt x="44282" y="23898"/>
                    <a:pt x="44578" y="23944"/>
                  </a:cubicBezTo>
                  <a:cubicBezTo>
                    <a:pt x="44715" y="23967"/>
                    <a:pt x="44852" y="23990"/>
                    <a:pt x="45012" y="24012"/>
                  </a:cubicBezTo>
                  <a:cubicBezTo>
                    <a:pt x="45423" y="24081"/>
                    <a:pt x="45857" y="24172"/>
                    <a:pt x="46290" y="24264"/>
                  </a:cubicBezTo>
                  <a:cubicBezTo>
                    <a:pt x="46473" y="24286"/>
                    <a:pt x="46678" y="24355"/>
                    <a:pt x="46884" y="24378"/>
                  </a:cubicBezTo>
                  <a:cubicBezTo>
                    <a:pt x="47135" y="24446"/>
                    <a:pt x="47386" y="24492"/>
                    <a:pt x="47637" y="24560"/>
                  </a:cubicBezTo>
                  <a:cubicBezTo>
                    <a:pt x="47820" y="24606"/>
                    <a:pt x="48002" y="24652"/>
                    <a:pt x="48208" y="24697"/>
                  </a:cubicBezTo>
                  <a:cubicBezTo>
                    <a:pt x="48436" y="24766"/>
                    <a:pt x="48687" y="24834"/>
                    <a:pt x="48915" y="24903"/>
                  </a:cubicBezTo>
                  <a:cubicBezTo>
                    <a:pt x="49052" y="24925"/>
                    <a:pt x="49166" y="24971"/>
                    <a:pt x="49303" y="25017"/>
                  </a:cubicBezTo>
                  <a:cubicBezTo>
                    <a:pt x="49646" y="25108"/>
                    <a:pt x="50011" y="25222"/>
                    <a:pt x="50353" y="25336"/>
                  </a:cubicBezTo>
                  <a:cubicBezTo>
                    <a:pt x="50513" y="25382"/>
                    <a:pt x="50673" y="25450"/>
                    <a:pt x="50833" y="25496"/>
                  </a:cubicBezTo>
                  <a:cubicBezTo>
                    <a:pt x="51152" y="25610"/>
                    <a:pt x="51449" y="25724"/>
                    <a:pt x="51768" y="25838"/>
                  </a:cubicBezTo>
                  <a:cubicBezTo>
                    <a:pt x="51951" y="25907"/>
                    <a:pt x="52134" y="25975"/>
                    <a:pt x="52339" y="26067"/>
                  </a:cubicBezTo>
                  <a:cubicBezTo>
                    <a:pt x="52476" y="26112"/>
                    <a:pt x="52613" y="26181"/>
                    <a:pt x="52773" y="26249"/>
                  </a:cubicBezTo>
                  <a:cubicBezTo>
                    <a:pt x="53001" y="26341"/>
                    <a:pt x="53229" y="26455"/>
                    <a:pt x="53480" y="26546"/>
                  </a:cubicBezTo>
                  <a:cubicBezTo>
                    <a:pt x="53617" y="26615"/>
                    <a:pt x="53754" y="26683"/>
                    <a:pt x="53891" y="26751"/>
                  </a:cubicBezTo>
                  <a:cubicBezTo>
                    <a:pt x="54142" y="26866"/>
                    <a:pt x="54393" y="26980"/>
                    <a:pt x="54644" y="27117"/>
                  </a:cubicBezTo>
                  <a:cubicBezTo>
                    <a:pt x="54781" y="27162"/>
                    <a:pt x="54895" y="27231"/>
                    <a:pt x="55010" y="27299"/>
                  </a:cubicBezTo>
                  <a:cubicBezTo>
                    <a:pt x="55375" y="27482"/>
                    <a:pt x="55740" y="27687"/>
                    <a:pt x="56105" y="27893"/>
                  </a:cubicBezTo>
                  <a:cubicBezTo>
                    <a:pt x="59917" y="30107"/>
                    <a:pt x="62314" y="32800"/>
                    <a:pt x="63272" y="35653"/>
                  </a:cubicBezTo>
                  <a:cubicBezTo>
                    <a:pt x="63592" y="36589"/>
                    <a:pt x="63775" y="37571"/>
                    <a:pt x="63775" y="38529"/>
                  </a:cubicBezTo>
                  <a:lnTo>
                    <a:pt x="63775" y="33553"/>
                  </a:lnTo>
                  <a:cubicBezTo>
                    <a:pt x="63752" y="29696"/>
                    <a:pt x="61218" y="25861"/>
                    <a:pt x="56128" y="22917"/>
                  </a:cubicBezTo>
                  <a:cubicBezTo>
                    <a:pt x="55763" y="22711"/>
                    <a:pt x="55398" y="22506"/>
                    <a:pt x="55032" y="22301"/>
                  </a:cubicBezTo>
                  <a:cubicBezTo>
                    <a:pt x="54895" y="22255"/>
                    <a:pt x="54781" y="22186"/>
                    <a:pt x="54667" y="22141"/>
                  </a:cubicBezTo>
                  <a:cubicBezTo>
                    <a:pt x="54416" y="22004"/>
                    <a:pt x="54165" y="21890"/>
                    <a:pt x="53914" y="21753"/>
                  </a:cubicBezTo>
                  <a:cubicBezTo>
                    <a:pt x="53777" y="21707"/>
                    <a:pt x="53640" y="21639"/>
                    <a:pt x="53480" y="21570"/>
                  </a:cubicBezTo>
                  <a:cubicBezTo>
                    <a:pt x="53252" y="21456"/>
                    <a:pt x="53024" y="21365"/>
                    <a:pt x="52773" y="21251"/>
                  </a:cubicBezTo>
                  <a:cubicBezTo>
                    <a:pt x="52636" y="21205"/>
                    <a:pt x="52499" y="21136"/>
                    <a:pt x="52339" y="21068"/>
                  </a:cubicBezTo>
                  <a:cubicBezTo>
                    <a:pt x="52248" y="21045"/>
                    <a:pt x="52156" y="20999"/>
                    <a:pt x="52065" y="20954"/>
                  </a:cubicBezTo>
                  <a:cubicBezTo>
                    <a:pt x="51974" y="20931"/>
                    <a:pt x="51883" y="20885"/>
                    <a:pt x="51768" y="20863"/>
                  </a:cubicBezTo>
                  <a:cubicBezTo>
                    <a:pt x="51472" y="20748"/>
                    <a:pt x="51152" y="20634"/>
                    <a:pt x="50855" y="20520"/>
                  </a:cubicBezTo>
                  <a:cubicBezTo>
                    <a:pt x="50696" y="20475"/>
                    <a:pt x="50536" y="20406"/>
                    <a:pt x="50353" y="20360"/>
                  </a:cubicBezTo>
                  <a:cubicBezTo>
                    <a:pt x="50011" y="20246"/>
                    <a:pt x="49668" y="20132"/>
                    <a:pt x="49326" y="20018"/>
                  </a:cubicBezTo>
                  <a:cubicBezTo>
                    <a:pt x="49212" y="19995"/>
                    <a:pt x="49121" y="19972"/>
                    <a:pt x="49029" y="19927"/>
                  </a:cubicBezTo>
                  <a:cubicBezTo>
                    <a:pt x="49007" y="19927"/>
                    <a:pt x="48961" y="19927"/>
                    <a:pt x="48938" y="19904"/>
                  </a:cubicBezTo>
                  <a:cubicBezTo>
                    <a:pt x="48710" y="19858"/>
                    <a:pt x="48459" y="19790"/>
                    <a:pt x="48208" y="19721"/>
                  </a:cubicBezTo>
                  <a:cubicBezTo>
                    <a:pt x="48025" y="19676"/>
                    <a:pt x="47842" y="19630"/>
                    <a:pt x="47660" y="19584"/>
                  </a:cubicBezTo>
                  <a:cubicBezTo>
                    <a:pt x="47409" y="19516"/>
                    <a:pt x="47158" y="19470"/>
                    <a:pt x="46907" y="19402"/>
                  </a:cubicBezTo>
                  <a:cubicBezTo>
                    <a:pt x="46724" y="19379"/>
                    <a:pt x="46564" y="19333"/>
                    <a:pt x="46404" y="19288"/>
                  </a:cubicBezTo>
                  <a:cubicBezTo>
                    <a:pt x="46359" y="19288"/>
                    <a:pt x="46336" y="19288"/>
                    <a:pt x="46290" y="19265"/>
                  </a:cubicBezTo>
                  <a:cubicBezTo>
                    <a:pt x="45879" y="19196"/>
                    <a:pt x="45446" y="19105"/>
                    <a:pt x="45012" y="19037"/>
                  </a:cubicBezTo>
                  <a:cubicBezTo>
                    <a:pt x="44875" y="19014"/>
                    <a:pt x="44738" y="18991"/>
                    <a:pt x="44578" y="18968"/>
                  </a:cubicBezTo>
                  <a:cubicBezTo>
                    <a:pt x="44350" y="18922"/>
                    <a:pt x="44099" y="18877"/>
                    <a:pt x="43848" y="18854"/>
                  </a:cubicBezTo>
                  <a:cubicBezTo>
                    <a:pt x="43802" y="18854"/>
                    <a:pt x="43757" y="18831"/>
                    <a:pt x="43711" y="18831"/>
                  </a:cubicBezTo>
                  <a:cubicBezTo>
                    <a:pt x="43551" y="18808"/>
                    <a:pt x="43369" y="18785"/>
                    <a:pt x="43186" y="18763"/>
                  </a:cubicBezTo>
                  <a:cubicBezTo>
                    <a:pt x="42935" y="18740"/>
                    <a:pt x="42661" y="18694"/>
                    <a:pt x="42410" y="18671"/>
                  </a:cubicBezTo>
                  <a:cubicBezTo>
                    <a:pt x="42227" y="18648"/>
                    <a:pt x="42022" y="18648"/>
                    <a:pt x="41839" y="18626"/>
                  </a:cubicBezTo>
                  <a:cubicBezTo>
                    <a:pt x="41680" y="18603"/>
                    <a:pt x="41520" y="18580"/>
                    <a:pt x="41337" y="18580"/>
                  </a:cubicBezTo>
                  <a:cubicBezTo>
                    <a:pt x="41246" y="18557"/>
                    <a:pt x="41155" y="18557"/>
                    <a:pt x="41086" y="18557"/>
                  </a:cubicBezTo>
                  <a:cubicBezTo>
                    <a:pt x="40881" y="18534"/>
                    <a:pt x="40698" y="18534"/>
                    <a:pt x="40493" y="18512"/>
                  </a:cubicBezTo>
                  <a:cubicBezTo>
                    <a:pt x="40242" y="18489"/>
                    <a:pt x="39991" y="18489"/>
                    <a:pt x="39739" y="18466"/>
                  </a:cubicBezTo>
                  <a:cubicBezTo>
                    <a:pt x="39557" y="18466"/>
                    <a:pt x="39351" y="18466"/>
                    <a:pt x="39169" y="18443"/>
                  </a:cubicBezTo>
                  <a:lnTo>
                    <a:pt x="38804" y="18443"/>
                  </a:lnTo>
                  <a:cubicBezTo>
                    <a:pt x="38667" y="18443"/>
                    <a:pt x="38553" y="18443"/>
                    <a:pt x="38416" y="18420"/>
                  </a:cubicBezTo>
                  <a:lnTo>
                    <a:pt x="37046" y="18420"/>
                  </a:lnTo>
                  <a:cubicBezTo>
                    <a:pt x="36841" y="18443"/>
                    <a:pt x="36635" y="18443"/>
                    <a:pt x="36430" y="18443"/>
                  </a:cubicBezTo>
                  <a:lnTo>
                    <a:pt x="36156" y="18443"/>
                  </a:lnTo>
                  <a:cubicBezTo>
                    <a:pt x="35859" y="18466"/>
                    <a:pt x="35562" y="18466"/>
                    <a:pt x="35289" y="18489"/>
                  </a:cubicBezTo>
                  <a:cubicBezTo>
                    <a:pt x="34809" y="18512"/>
                    <a:pt x="34330" y="18534"/>
                    <a:pt x="33873" y="18534"/>
                  </a:cubicBezTo>
                  <a:cubicBezTo>
                    <a:pt x="33577" y="18534"/>
                    <a:pt x="33303" y="18557"/>
                    <a:pt x="33029" y="18557"/>
                  </a:cubicBezTo>
                  <a:lnTo>
                    <a:pt x="31271" y="18557"/>
                  </a:lnTo>
                  <a:cubicBezTo>
                    <a:pt x="30975" y="18534"/>
                    <a:pt x="30678" y="18534"/>
                    <a:pt x="30358" y="18534"/>
                  </a:cubicBezTo>
                  <a:cubicBezTo>
                    <a:pt x="30107" y="18512"/>
                    <a:pt x="29879" y="18512"/>
                    <a:pt x="29628" y="18489"/>
                  </a:cubicBezTo>
                  <a:cubicBezTo>
                    <a:pt x="29308" y="18489"/>
                    <a:pt x="28989" y="18466"/>
                    <a:pt x="28692" y="18443"/>
                  </a:cubicBezTo>
                  <a:cubicBezTo>
                    <a:pt x="28441" y="18443"/>
                    <a:pt x="28190" y="18420"/>
                    <a:pt x="27962" y="18397"/>
                  </a:cubicBezTo>
                  <a:cubicBezTo>
                    <a:pt x="27642" y="18375"/>
                    <a:pt x="27322" y="18352"/>
                    <a:pt x="27003" y="18329"/>
                  </a:cubicBezTo>
                  <a:cubicBezTo>
                    <a:pt x="26775" y="18306"/>
                    <a:pt x="26546" y="18283"/>
                    <a:pt x="26318" y="18260"/>
                  </a:cubicBezTo>
                  <a:cubicBezTo>
                    <a:pt x="25999" y="18215"/>
                    <a:pt x="25679" y="18169"/>
                    <a:pt x="25360" y="18146"/>
                  </a:cubicBezTo>
                  <a:cubicBezTo>
                    <a:pt x="25131" y="18101"/>
                    <a:pt x="24926" y="18078"/>
                    <a:pt x="24698" y="18055"/>
                  </a:cubicBezTo>
                  <a:cubicBezTo>
                    <a:pt x="24332" y="18009"/>
                    <a:pt x="23990" y="17941"/>
                    <a:pt x="23625" y="17895"/>
                  </a:cubicBezTo>
                  <a:cubicBezTo>
                    <a:pt x="23465" y="17872"/>
                    <a:pt x="23282" y="17850"/>
                    <a:pt x="23123" y="17804"/>
                  </a:cubicBezTo>
                  <a:cubicBezTo>
                    <a:pt x="22598" y="17713"/>
                    <a:pt x="22073" y="17621"/>
                    <a:pt x="21548" y="17530"/>
                  </a:cubicBezTo>
                  <a:cubicBezTo>
                    <a:pt x="21274" y="17462"/>
                    <a:pt x="21000" y="17393"/>
                    <a:pt x="20726" y="17347"/>
                  </a:cubicBezTo>
                  <a:cubicBezTo>
                    <a:pt x="20406" y="17279"/>
                    <a:pt x="20110" y="17210"/>
                    <a:pt x="19790" y="17119"/>
                  </a:cubicBezTo>
                  <a:cubicBezTo>
                    <a:pt x="19539" y="17074"/>
                    <a:pt x="19311" y="17005"/>
                    <a:pt x="19060" y="16937"/>
                  </a:cubicBezTo>
                  <a:cubicBezTo>
                    <a:pt x="18763" y="16868"/>
                    <a:pt x="18443" y="16777"/>
                    <a:pt x="18147" y="16708"/>
                  </a:cubicBezTo>
                  <a:cubicBezTo>
                    <a:pt x="17987" y="16663"/>
                    <a:pt x="17804" y="16594"/>
                    <a:pt x="17645" y="16549"/>
                  </a:cubicBezTo>
                  <a:cubicBezTo>
                    <a:pt x="17188" y="16412"/>
                    <a:pt x="16754" y="16275"/>
                    <a:pt x="16321" y="16138"/>
                  </a:cubicBezTo>
                  <a:cubicBezTo>
                    <a:pt x="16115" y="16069"/>
                    <a:pt x="15910" y="16001"/>
                    <a:pt x="15727" y="15932"/>
                  </a:cubicBezTo>
                  <a:cubicBezTo>
                    <a:pt x="15316" y="15795"/>
                    <a:pt x="14906" y="15636"/>
                    <a:pt x="14518" y="15499"/>
                  </a:cubicBezTo>
                  <a:cubicBezTo>
                    <a:pt x="14312" y="15407"/>
                    <a:pt x="14084" y="15339"/>
                    <a:pt x="13878" y="15248"/>
                  </a:cubicBezTo>
                  <a:cubicBezTo>
                    <a:pt x="13719" y="15179"/>
                    <a:pt x="13559" y="15111"/>
                    <a:pt x="13399" y="15042"/>
                  </a:cubicBezTo>
                  <a:cubicBezTo>
                    <a:pt x="13102" y="14928"/>
                    <a:pt x="12806" y="14791"/>
                    <a:pt x="12509" y="14677"/>
                  </a:cubicBezTo>
                  <a:cubicBezTo>
                    <a:pt x="12349" y="14586"/>
                    <a:pt x="12189" y="14517"/>
                    <a:pt x="12030" y="14449"/>
                  </a:cubicBezTo>
                  <a:cubicBezTo>
                    <a:pt x="11733" y="14312"/>
                    <a:pt x="11436" y="14152"/>
                    <a:pt x="11139" y="14015"/>
                  </a:cubicBezTo>
                  <a:cubicBezTo>
                    <a:pt x="11002" y="13946"/>
                    <a:pt x="10865" y="13878"/>
                    <a:pt x="10729" y="13810"/>
                  </a:cubicBezTo>
                  <a:cubicBezTo>
                    <a:pt x="10295" y="13581"/>
                    <a:pt x="9884" y="13353"/>
                    <a:pt x="9473" y="13125"/>
                  </a:cubicBezTo>
                  <a:cubicBezTo>
                    <a:pt x="3196" y="9496"/>
                    <a:pt x="46" y="4748"/>
                    <a:pt x="1" y="0"/>
                  </a:cubicBezTo>
                  <a:close/>
                </a:path>
              </a:pathLst>
            </a:custGeom>
            <a:solidFill>
              <a:srgbClr val="BBC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4043863" y="3258500"/>
              <a:ext cx="1604075" cy="591200"/>
            </a:xfrm>
            <a:custGeom>
              <a:avLst/>
              <a:gdLst/>
              <a:ahLst/>
              <a:cxnLst/>
              <a:rect l="l" t="t" r="r" b="b"/>
              <a:pathLst>
                <a:path w="64163" h="23648" extrusionOk="0">
                  <a:moveTo>
                    <a:pt x="64163" y="91"/>
                  </a:moveTo>
                  <a:lnTo>
                    <a:pt x="64162" y="308"/>
                  </a:lnTo>
                  <a:lnTo>
                    <a:pt x="64162" y="308"/>
                  </a:lnTo>
                  <a:cubicBezTo>
                    <a:pt x="64163" y="236"/>
                    <a:pt x="64163" y="164"/>
                    <a:pt x="64163" y="91"/>
                  </a:cubicBezTo>
                  <a:close/>
                  <a:moveTo>
                    <a:pt x="24" y="0"/>
                  </a:moveTo>
                  <a:lnTo>
                    <a:pt x="1" y="4976"/>
                  </a:lnTo>
                  <a:cubicBezTo>
                    <a:pt x="1" y="7099"/>
                    <a:pt x="617" y="9221"/>
                    <a:pt x="1850" y="11230"/>
                  </a:cubicBezTo>
                  <a:cubicBezTo>
                    <a:pt x="3402" y="13787"/>
                    <a:pt x="5958" y="16183"/>
                    <a:pt x="9473" y="18192"/>
                  </a:cubicBezTo>
                  <a:cubicBezTo>
                    <a:pt x="9838" y="18420"/>
                    <a:pt x="10226" y="18625"/>
                    <a:pt x="10637" y="18831"/>
                  </a:cubicBezTo>
                  <a:cubicBezTo>
                    <a:pt x="10751" y="18899"/>
                    <a:pt x="10888" y="18968"/>
                    <a:pt x="11025" y="19036"/>
                  </a:cubicBezTo>
                  <a:cubicBezTo>
                    <a:pt x="11276" y="19173"/>
                    <a:pt x="11550" y="19310"/>
                    <a:pt x="11824" y="19424"/>
                  </a:cubicBezTo>
                  <a:cubicBezTo>
                    <a:pt x="11984" y="19516"/>
                    <a:pt x="12144" y="19584"/>
                    <a:pt x="12304" y="19653"/>
                  </a:cubicBezTo>
                  <a:cubicBezTo>
                    <a:pt x="12555" y="19767"/>
                    <a:pt x="12806" y="19881"/>
                    <a:pt x="13057" y="19995"/>
                  </a:cubicBezTo>
                  <a:cubicBezTo>
                    <a:pt x="13239" y="20063"/>
                    <a:pt x="13422" y="20132"/>
                    <a:pt x="13605" y="20200"/>
                  </a:cubicBezTo>
                  <a:cubicBezTo>
                    <a:pt x="13764" y="20292"/>
                    <a:pt x="13947" y="20360"/>
                    <a:pt x="14130" y="20429"/>
                  </a:cubicBezTo>
                  <a:cubicBezTo>
                    <a:pt x="14175" y="20452"/>
                    <a:pt x="14221" y="20474"/>
                    <a:pt x="14289" y="20474"/>
                  </a:cubicBezTo>
                  <a:cubicBezTo>
                    <a:pt x="14837" y="20703"/>
                    <a:pt x="15385" y="20908"/>
                    <a:pt x="15956" y="21091"/>
                  </a:cubicBezTo>
                  <a:cubicBezTo>
                    <a:pt x="16070" y="21136"/>
                    <a:pt x="16161" y="21159"/>
                    <a:pt x="16252" y="21205"/>
                  </a:cubicBezTo>
                  <a:cubicBezTo>
                    <a:pt x="16755" y="21365"/>
                    <a:pt x="17234" y="21501"/>
                    <a:pt x="17736" y="21661"/>
                  </a:cubicBezTo>
                  <a:cubicBezTo>
                    <a:pt x="17827" y="21684"/>
                    <a:pt x="17919" y="21707"/>
                    <a:pt x="17987" y="21730"/>
                  </a:cubicBezTo>
                  <a:cubicBezTo>
                    <a:pt x="18101" y="21753"/>
                    <a:pt x="18193" y="21775"/>
                    <a:pt x="18284" y="21821"/>
                  </a:cubicBezTo>
                  <a:cubicBezTo>
                    <a:pt x="18626" y="21912"/>
                    <a:pt x="18946" y="21981"/>
                    <a:pt x="19265" y="22072"/>
                  </a:cubicBezTo>
                  <a:cubicBezTo>
                    <a:pt x="19471" y="22118"/>
                    <a:pt x="19676" y="22163"/>
                    <a:pt x="19859" y="22209"/>
                  </a:cubicBezTo>
                  <a:cubicBezTo>
                    <a:pt x="20224" y="22300"/>
                    <a:pt x="20612" y="22392"/>
                    <a:pt x="20977" y="22460"/>
                  </a:cubicBezTo>
                  <a:cubicBezTo>
                    <a:pt x="21114" y="22506"/>
                    <a:pt x="21228" y="22529"/>
                    <a:pt x="21365" y="22551"/>
                  </a:cubicBezTo>
                  <a:cubicBezTo>
                    <a:pt x="21388" y="22574"/>
                    <a:pt x="21434" y="22574"/>
                    <a:pt x="21457" y="22574"/>
                  </a:cubicBezTo>
                  <a:cubicBezTo>
                    <a:pt x="21799" y="22643"/>
                    <a:pt x="22141" y="22711"/>
                    <a:pt x="22461" y="22757"/>
                  </a:cubicBezTo>
                  <a:cubicBezTo>
                    <a:pt x="22643" y="22803"/>
                    <a:pt x="22826" y="22825"/>
                    <a:pt x="22986" y="22871"/>
                  </a:cubicBezTo>
                  <a:cubicBezTo>
                    <a:pt x="23442" y="22939"/>
                    <a:pt x="23922" y="23008"/>
                    <a:pt x="24378" y="23076"/>
                  </a:cubicBezTo>
                  <a:cubicBezTo>
                    <a:pt x="24424" y="23099"/>
                    <a:pt x="24469" y="23099"/>
                    <a:pt x="24538" y="23099"/>
                  </a:cubicBezTo>
                  <a:cubicBezTo>
                    <a:pt x="25040" y="23191"/>
                    <a:pt x="25565" y="23236"/>
                    <a:pt x="26067" y="23305"/>
                  </a:cubicBezTo>
                  <a:cubicBezTo>
                    <a:pt x="26227" y="23328"/>
                    <a:pt x="26387" y="23328"/>
                    <a:pt x="26524" y="23350"/>
                  </a:cubicBezTo>
                  <a:cubicBezTo>
                    <a:pt x="26889" y="23396"/>
                    <a:pt x="27254" y="23419"/>
                    <a:pt x="27619" y="23442"/>
                  </a:cubicBezTo>
                  <a:cubicBezTo>
                    <a:pt x="27619" y="23464"/>
                    <a:pt x="27642" y="23464"/>
                    <a:pt x="27642" y="23464"/>
                  </a:cubicBezTo>
                  <a:cubicBezTo>
                    <a:pt x="27848" y="23464"/>
                    <a:pt x="28030" y="23487"/>
                    <a:pt x="28236" y="23487"/>
                  </a:cubicBezTo>
                  <a:cubicBezTo>
                    <a:pt x="28532" y="23510"/>
                    <a:pt x="28852" y="23533"/>
                    <a:pt x="29172" y="23556"/>
                  </a:cubicBezTo>
                  <a:cubicBezTo>
                    <a:pt x="29377" y="23579"/>
                    <a:pt x="29605" y="23579"/>
                    <a:pt x="29833" y="23579"/>
                  </a:cubicBezTo>
                  <a:cubicBezTo>
                    <a:pt x="30130" y="23601"/>
                    <a:pt x="30427" y="23624"/>
                    <a:pt x="30724" y="23624"/>
                  </a:cubicBezTo>
                  <a:lnTo>
                    <a:pt x="30792" y="23624"/>
                  </a:lnTo>
                  <a:cubicBezTo>
                    <a:pt x="31249" y="23647"/>
                    <a:pt x="31705" y="23647"/>
                    <a:pt x="32184" y="23647"/>
                  </a:cubicBezTo>
                  <a:cubicBezTo>
                    <a:pt x="32755" y="23647"/>
                    <a:pt x="33349" y="23624"/>
                    <a:pt x="33919" y="23601"/>
                  </a:cubicBezTo>
                  <a:lnTo>
                    <a:pt x="34079" y="23601"/>
                  </a:lnTo>
                  <a:cubicBezTo>
                    <a:pt x="34216" y="23601"/>
                    <a:pt x="34376" y="23601"/>
                    <a:pt x="34513" y="23579"/>
                  </a:cubicBezTo>
                  <a:cubicBezTo>
                    <a:pt x="34878" y="23579"/>
                    <a:pt x="35243" y="23556"/>
                    <a:pt x="35585" y="23533"/>
                  </a:cubicBezTo>
                  <a:cubicBezTo>
                    <a:pt x="35814" y="23510"/>
                    <a:pt x="36019" y="23510"/>
                    <a:pt x="36247" y="23487"/>
                  </a:cubicBezTo>
                  <a:cubicBezTo>
                    <a:pt x="36590" y="23464"/>
                    <a:pt x="36932" y="23442"/>
                    <a:pt x="37274" y="23396"/>
                  </a:cubicBezTo>
                  <a:cubicBezTo>
                    <a:pt x="37389" y="23396"/>
                    <a:pt x="37503" y="23396"/>
                    <a:pt x="37617" y="23373"/>
                  </a:cubicBezTo>
                  <a:cubicBezTo>
                    <a:pt x="37708" y="23373"/>
                    <a:pt x="37799" y="23350"/>
                    <a:pt x="37868" y="23350"/>
                  </a:cubicBezTo>
                  <a:cubicBezTo>
                    <a:pt x="38416" y="23282"/>
                    <a:pt x="38941" y="23236"/>
                    <a:pt x="39466" y="23145"/>
                  </a:cubicBezTo>
                  <a:cubicBezTo>
                    <a:pt x="39557" y="23145"/>
                    <a:pt x="39648" y="23122"/>
                    <a:pt x="39740" y="23122"/>
                  </a:cubicBezTo>
                  <a:cubicBezTo>
                    <a:pt x="40356" y="23031"/>
                    <a:pt x="40949" y="22939"/>
                    <a:pt x="41543" y="22825"/>
                  </a:cubicBezTo>
                  <a:cubicBezTo>
                    <a:pt x="41611" y="22825"/>
                    <a:pt x="41657" y="22803"/>
                    <a:pt x="41725" y="22803"/>
                  </a:cubicBezTo>
                  <a:cubicBezTo>
                    <a:pt x="41885" y="22780"/>
                    <a:pt x="42045" y="22734"/>
                    <a:pt x="42228" y="22711"/>
                  </a:cubicBezTo>
                  <a:cubicBezTo>
                    <a:pt x="42479" y="22666"/>
                    <a:pt x="42753" y="22597"/>
                    <a:pt x="43026" y="22551"/>
                  </a:cubicBezTo>
                  <a:cubicBezTo>
                    <a:pt x="43255" y="22506"/>
                    <a:pt x="43483" y="22437"/>
                    <a:pt x="43711" y="22392"/>
                  </a:cubicBezTo>
                  <a:cubicBezTo>
                    <a:pt x="43985" y="22346"/>
                    <a:pt x="44236" y="22278"/>
                    <a:pt x="44487" y="22209"/>
                  </a:cubicBezTo>
                  <a:cubicBezTo>
                    <a:pt x="44738" y="22163"/>
                    <a:pt x="44967" y="22095"/>
                    <a:pt x="45195" y="22049"/>
                  </a:cubicBezTo>
                  <a:cubicBezTo>
                    <a:pt x="45446" y="21981"/>
                    <a:pt x="45697" y="21912"/>
                    <a:pt x="45948" y="21844"/>
                  </a:cubicBezTo>
                  <a:cubicBezTo>
                    <a:pt x="46176" y="21775"/>
                    <a:pt x="46405" y="21707"/>
                    <a:pt x="46633" y="21638"/>
                  </a:cubicBezTo>
                  <a:cubicBezTo>
                    <a:pt x="46884" y="21570"/>
                    <a:pt x="47135" y="21501"/>
                    <a:pt x="47386" y="21410"/>
                  </a:cubicBezTo>
                  <a:cubicBezTo>
                    <a:pt x="47477" y="21387"/>
                    <a:pt x="47569" y="21365"/>
                    <a:pt x="47660" y="21342"/>
                  </a:cubicBezTo>
                  <a:cubicBezTo>
                    <a:pt x="47751" y="21296"/>
                    <a:pt x="47843" y="21273"/>
                    <a:pt x="47934" y="21250"/>
                  </a:cubicBezTo>
                  <a:cubicBezTo>
                    <a:pt x="48390" y="21091"/>
                    <a:pt x="48847" y="20931"/>
                    <a:pt x="49303" y="20771"/>
                  </a:cubicBezTo>
                  <a:cubicBezTo>
                    <a:pt x="49418" y="20725"/>
                    <a:pt x="49532" y="20680"/>
                    <a:pt x="49669" y="20634"/>
                  </a:cubicBezTo>
                  <a:cubicBezTo>
                    <a:pt x="50216" y="20429"/>
                    <a:pt x="50764" y="20200"/>
                    <a:pt x="51289" y="19972"/>
                  </a:cubicBezTo>
                  <a:cubicBezTo>
                    <a:pt x="51403" y="19927"/>
                    <a:pt x="51540" y="19858"/>
                    <a:pt x="51654" y="19812"/>
                  </a:cubicBezTo>
                  <a:cubicBezTo>
                    <a:pt x="52065" y="19630"/>
                    <a:pt x="52499" y="19424"/>
                    <a:pt x="52910" y="19219"/>
                  </a:cubicBezTo>
                  <a:cubicBezTo>
                    <a:pt x="53047" y="19150"/>
                    <a:pt x="53184" y="19082"/>
                    <a:pt x="53321" y="19014"/>
                  </a:cubicBezTo>
                  <a:cubicBezTo>
                    <a:pt x="53846" y="18740"/>
                    <a:pt x="54348" y="18489"/>
                    <a:pt x="54827" y="18192"/>
                  </a:cubicBezTo>
                  <a:cubicBezTo>
                    <a:pt x="54987" y="18123"/>
                    <a:pt x="55124" y="18032"/>
                    <a:pt x="55261" y="17941"/>
                  </a:cubicBezTo>
                  <a:cubicBezTo>
                    <a:pt x="55375" y="17872"/>
                    <a:pt x="55489" y="17804"/>
                    <a:pt x="55603" y="17735"/>
                  </a:cubicBezTo>
                  <a:cubicBezTo>
                    <a:pt x="55809" y="17598"/>
                    <a:pt x="55991" y="17484"/>
                    <a:pt x="56174" y="17370"/>
                  </a:cubicBezTo>
                  <a:cubicBezTo>
                    <a:pt x="56356" y="17256"/>
                    <a:pt x="56516" y="17119"/>
                    <a:pt x="56699" y="17005"/>
                  </a:cubicBezTo>
                  <a:cubicBezTo>
                    <a:pt x="56881" y="16891"/>
                    <a:pt x="57064" y="16754"/>
                    <a:pt x="57224" y="16640"/>
                  </a:cubicBezTo>
                  <a:cubicBezTo>
                    <a:pt x="57384" y="16526"/>
                    <a:pt x="57566" y="16389"/>
                    <a:pt x="57703" y="16274"/>
                  </a:cubicBezTo>
                  <a:cubicBezTo>
                    <a:pt x="57886" y="16138"/>
                    <a:pt x="58046" y="16023"/>
                    <a:pt x="58205" y="15886"/>
                  </a:cubicBezTo>
                  <a:cubicBezTo>
                    <a:pt x="58365" y="15750"/>
                    <a:pt x="58502" y="15635"/>
                    <a:pt x="58662" y="15498"/>
                  </a:cubicBezTo>
                  <a:cubicBezTo>
                    <a:pt x="58822" y="15384"/>
                    <a:pt x="58959" y="15247"/>
                    <a:pt x="59118" y="15110"/>
                  </a:cubicBezTo>
                  <a:cubicBezTo>
                    <a:pt x="59164" y="15065"/>
                    <a:pt x="59232" y="14996"/>
                    <a:pt x="59301" y="14951"/>
                  </a:cubicBezTo>
                  <a:cubicBezTo>
                    <a:pt x="59347" y="14882"/>
                    <a:pt x="59415" y="14837"/>
                    <a:pt x="59461" y="14791"/>
                  </a:cubicBezTo>
                  <a:cubicBezTo>
                    <a:pt x="59712" y="14540"/>
                    <a:pt x="59940" y="14312"/>
                    <a:pt x="60168" y="14060"/>
                  </a:cubicBezTo>
                  <a:cubicBezTo>
                    <a:pt x="60260" y="13992"/>
                    <a:pt x="60351" y="13901"/>
                    <a:pt x="60419" y="13809"/>
                  </a:cubicBezTo>
                  <a:cubicBezTo>
                    <a:pt x="60716" y="13490"/>
                    <a:pt x="60990" y="13170"/>
                    <a:pt x="61264" y="12851"/>
                  </a:cubicBezTo>
                  <a:cubicBezTo>
                    <a:pt x="61264" y="12828"/>
                    <a:pt x="61264" y="12828"/>
                    <a:pt x="61287" y="12805"/>
                  </a:cubicBezTo>
                  <a:cubicBezTo>
                    <a:pt x="61332" y="12737"/>
                    <a:pt x="61401" y="12668"/>
                    <a:pt x="61446" y="12577"/>
                  </a:cubicBezTo>
                  <a:cubicBezTo>
                    <a:pt x="61606" y="12371"/>
                    <a:pt x="61766" y="12166"/>
                    <a:pt x="61903" y="11961"/>
                  </a:cubicBezTo>
                  <a:cubicBezTo>
                    <a:pt x="61994" y="11846"/>
                    <a:pt x="62063" y="11732"/>
                    <a:pt x="62131" y="11618"/>
                  </a:cubicBezTo>
                  <a:cubicBezTo>
                    <a:pt x="62245" y="11413"/>
                    <a:pt x="62359" y="11230"/>
                    <a:pt x="62474" y="11048"/>
                  </a:cubicBezTo>
                  <a:cubicBezTo>
                    <a:pt x="62519" y="11002"/>
                    <a:pt x="62542" y="10956"/>
                    <a:pt x="62565" y="10911"/>
                  </a:cubicBezTo>
                  <a:cubicBezTo>
                    <a:pt x="62611" y="10819"/>
                    <a:pt x="62656" y="10728"/>
                    <a:pt x="62702" y="10637"/>
                  </a:cubicBezTo>
                  <a:cubicBezTo>
                    <a:pt x="62793" y="10477"/>
                    <a:pt x="62862" y="10317"/>
                    <a:pt x="62953" y="10157"/>
                  </a:cubicBezTo>
                  <a:cubicBezTo>
                    <a:pt x="63021" y="10020"/>
                    <a:pt x="63067" y="9883"/>
                    <a:pt x="63136" y="9746"/>
                  </a:cubicBezTo>
                  <a:cubicBezTo>
                    <a:pt x="63204" y="9587"/>
                    <a:pt x="63273" y="9427"/>
                    <a:pt x="63341" y="9267"/>
                  </a:cubicBezTo>
                  <a:cubicBezTo>
                    <a:pt x="63364" y="9199"/>
                    <a:pt x="63387" y="9153"/>
                    <a:pt x="63409" y="9085"/>
                  </a:cubicBezTo>
                  <a:cubicBezTo>
                    <a:pt x="63455" y="8993"/>
                    <a:pt x="63478" y="8925"/>
                    <a:pt x="63501" y="8856"/>
                  </a:cubicBezTo>
                  <a:cubicBezTo>
                    <a:pt x="63546" y="8697"/>
                    <a:pt x="63592" y="8537"/>
                    <a:pt x="63638" y="8400"/>
                  </a:cubicBezTo>
                  <a:cubicBezTo>
                    <a:pt x="63683" y="8240"/>
                    <a:pt x="63729" y="8103"/>
                    <a:pt x="63775" y="7966"/>
                  </a:cubicBezTo>
                  <a:cubicBezTo>
                    <a:pt x="63820" y="7806"/>
                    <a:pt x="63843" y="7647"/>
                    <a:pt x="63889" y="7487"/>
                  </a:cubicBezTo>
                  <a:cubicBezTo>
                    <a:pt x="63889" y="7418"/>
                    <a:pt x="63912" y="7350"/>
                    <a:pt x="63934" y="7281"/>
                  </a:cubicBezTo>
                  <a:cubicBezTo>
                    <a:pt x="63957" y="7213"/>
                    <a:pt x="63957" y="7144"/>
                    <a:pt x="63980" y="7076"/>
                  </a:cubicBezTo>
                  <a:cubicBezTo>
                    <a:pt x="64003" y="6916"/>
                    <a:pt x="64026" y="6756"/>
                    <a:pt x="64049" y="6597"/>
                  </a:cubicBezTo>
                  <a:cubicBezTo>
                    <a:pt x="64071" y="6460"/>
                    <a:pt x="64071" y="6300"/>
                    <a:pt x="64094" y="6163"/>
                  </a:cubicBezTo>
                  <a:cubicBezTo>
                    <a:pt x="64117" y="6003"/>
                    <a:pt x="64117" y="5843"/>
                    <a:pt x="64140" y="5684"/>
                  </a:cubicBezTo>
                  <a:cubicBezTo>
                    <a:pt x="64140" y="5615"/>
                    <a:pt x="64140" y="5524"/>
                    <a:pt x="64140" y="5455"/>
                  </a:cubicBezTo>
                  <a:cubicBezTo>
                    <a:pt x="64140" y="5318"/>
                    <a:pt x="64163" y="5181"/>
                    <a:pt x="64140" y="5067"/>
                  </a:cubicBezTo>
                  <a:lnTo>
                    <a:pt x="64162" y="308"/>
                  </a:lnTo>
                  <a:lnTo>
                    <a:pt x="64162" y="308"/>
                  </a:lnTo>
                  <a:cubicBezTo>
                    <a:pt x="64160" y="441"/>
                    <a:pt x="64155" y="575"/>
                    <a:pt x="64140" y="708"/>
                  </a:cubicBezTo>
                  <a:cubicBezTo>
                    <a:pt x="64140" y="867"/>
                    <a:pt x="64117" y="1027"/>
                    <a:pt x="64117" y="1187"/>
                  </a:cubicBezTo>
                  <a:cubicBezTo>
                    <a:pt x="64094" y="1324"/>
                    <a:pt x="64071" y="1461"/>
                    <a:pt x="64049" y="1621"/>
                  </a:cubicBezTo>
                  <a:cubicBezTo>
                    <a:pt x="64026" y="1780"/>
                    <a:pt x="64003" y="1917"/>
                    <a:pt x="63980" y="2077"/>
                  </a:cubicBezTo>
                  <a:cubicBezTo>
                    <a:pt x="63957" y="2237"/>
                    <a:pt x="63934" y="2374"/>
                    <a:pt x="63889" y="2511"/>
                  </a:cubicBezTo>
                  <a:cubicBezTo>
                    <a:pt x="63866" y="2671"/>
                    <a:pt x="63820" y="2830"/>
                    <a:pt x="63775" y="2967"/>
                  </a:cubicBezTo>
                  <a:cubicBezTo>
                    <a:pt x="63752" y="3127"/>
                    <a:pt x="63706" y="3264"/>
                    <a:pt x="63661" y="3401"/>
                  </a:cubicBezTo>
                  <a:cubicBezTo>
                    <a:pt x="63615" y="3561"/>
                    <a:pt x="63569" y="3721"/>
                    <a:pt x="63501" y="3858"/>
                  </a:cubicBezTo>
                  <a:cubicBezTo>
                    <a:pt x="63455" y="4017"/>
                    <a:pt x="63409" y="4154"/>
                    <a:pt x="63364" y="4291"/>
                  </a:cubicBezTo>
                  <a:cubicBezTo>
                    <a:pt x="63295" y="4451"/>
                    <a:pt x="63227" y="4611"/>
                    <a:pt x="63158" y="4771"/>
                  </a:cubicBezTo>
                  <a:cubicBezTo>
                    <a:pt x="63090" y="4908"/>
                    <a:pt x="63021" y="5044"/>
                    <a:pt x="62953" y="5181"/>
                  </a:cubicBezTo>
                  <a:cubicBezTo>
                    <a:pt x="62884" y="5341"/>
                    <a:pt x="62793" y="5501"/>
                    <a:pt x="62702" y="5661"/>
                  </a:cubicBezTo>
                  <a:cubicBezTo>
                    <a:pt x="62633" y="5798"/>
                    <a:pt x="62565" y="5935"/>
                    <a:pt x="62496" y="6049"/>
                  </a:cubicBezTo>
                  <a:cubicBezTo>
                    <a:pt x="62382" y="6254"/>
                    <a:pt x="62268" y="6437"/>
                    <a:pt x="62154" y="6619"/>
                  </a:cubicBezTo>
                  <a:cubicBezTo>
                    <a:pt x="62063" y="6734"/>
                    <a:pt x="61994" y="6848"/>
                    <a:pt x="61926" y="6962"/>
                  </a:cubicBezTo>
                  <a:cubicBezTo>
                    <a:pt x="61789" y="7190"/>
                    <a:pt x="61629" y="7395"/>
                    <a:pt x="61469" y="7601"/>
                  </a:cubicBezTo>
                  <a:cubicBezTo>
                    <a:pt x="61401" y="7692"/>
                    <a:pt x="61332" y="7783"/>
                    <a:pt x="61264" y="7852"/>
                  </a:cubicBezTo>
                  <a:cubicBezTo>
                    <a:pt x="61013" y="8194"/>
                    <a:pt x="60739" y="8514"/>
                    <a:pt x="60442" y="8833"/>
                  </a:cubicBezTo>
                  <a:cubicBezTo>
                    <a:pt x="60351" y="8925"/>
                    <a:pt x="60282" y="8993"/>
                    <a:pt x="60191" y="9085"/>
                  </a:cubicBezTo>
                  <a:cubicBezTo>
                    <a:pt x="59963" y="9336"/>
                    <a:pt x="59735" y="9564"/>
                    <a:pt x="59484" y="9792"/>
                  </a:cubicBezTo>
                  <a:cubicBezTo>
                    <a:pt x="59369" y="9906"/>
                    <a:pt x="59255" y="10020"/>
                    <a:pt x="59118" y="10134"/>
                  </a:cubicBezTo>
                  <a:cubicBezTo>
                    <a:pt x="58981" y="10271"/>
                    <a:pt x="58822" y="10386"/>
                    <a:pt x="58662" y="10523"/>
                  </a:cubicBezTo>
                  <a:cubicBezTo>
                    <a:pt x="58525" y="10659"/>
                    <a:pt x="58365" y="10774"/>
                    <a:pt x="58228" y="10911"/>
                  </a:cubicBezTo>
                  <a:cubicBezTo>
                    <a:pt x="58068" y="11025"/>
                    <a:pt x="57886" y="11162"/>
                    <a:pt x="57726" y="11299"/>
                  </a:cubicBezTo>
                  <a:cubicBezTo>
                    <a:pt x="57566" y="11413"/>
                    <a:pt x="57406" y="11527"/>
                    <a:pt x="57247" y="11664"/>
                  </a:cubicBezTo>
                  <a:cubicBezTo>
                    <a:pt x="57064" y="11778"/>
                    <a:pt x="56881" y="11915"/>
                    <a:pt x="56722" y="12029"/>
                  </a:cubicBezTo>
                  <a:cubicBezTo>
                    <a:pt x="56539" y="12143"/>
                    <a:pt x="56356" y="12257"/>
                    <a:pt x="56197" y="12371"/>
                  </a:cubicBezTo>
                  <a:cubicBezTo>
                    <a:pt x="56014" y="12508"/>
                    <a:pt x="55809" y="12622"/>
                    <a:pt x="55626" y="12737"/>
                  </a:cubicBezTo>
                  <a:cubicBezTo>
                    <a:pt x="55375" y="12896"/>
                    <a:pt x="55101" y="13056"/>
                    <a:pt x="54850" y="13216"/>
                  </a:cubicBezTo>
                  <a:cubicBezTo>
                    <a:pt x="54348" y="13490"/>
                    <a:pt x="53846" y="13764"/>
                    <a:pt x="53343" y="14038"/>
                  </a:cubicBezTo>
                  <a:cubicBezTo>
                    <a:pt x="53207" y="14106"/>
                    <a:pt x="53047" y="14175"/>
                    <a:pt x="52910" y="14243"/>
                  </a:cubicBezTo>
                  <a:cubicBezTo>
                    <a:pt x="52499" y="14448"/>
                    <a:pt x="52088" y="14654"/>
                    <a:pt x="51654" y="14837"/>
                  </a:cubicBezTo>
                  <a:cubicBezTo>
                    <a:pt x="51540" y="14882"/>
                    <a:pt x="51426" y="14951"/>
                    <a:pt x="51312" y="14996"/>
                  </a:cubicBezTo>
                  <a:cubicBezTo>
                    <a:pt x="50764" y="15225"/>
                    <a:pt x="50216" y="15453"/>
                    <a:pt x="49669" y="15658"/>
                  </a:cubicBezTo>
                  <a:cubicBezTo>
                    <a:pt x="49554" y="15704"/>
                    <a:pt x="49440" y="15750"/>
                    <a:pt x="49303" y="15795"/>
                  </a:cubicBezTo>
                  <a:cubicBezTo>
                    <a:pt x="48870" y="15955"/>
                    <a:pt x="48413" y="16115"/>
                    <a:pt x="47957" y="16252"/>
                  </a:cubicBezTo>
                  <a:cubicBezTo>
                    <a:pt x="47774" y="16320"/>
                    <a:pt x="47592" y="16389"/>
                    <a:pt x="47386" y="16434"/>
                  </a:cubicBezTo>
                  <a:cubicBezTo>
                    <a:pt x="47158" y="16526"/>
                    <a:pt x="46907" y="16594"/>
                    <a:pt x="46656" y="16663"/>
                  </a:cubicBezTo>
                  <a:cubicBezTo>
                    <a:pt x="46427" y="16731"/>
                    <a:pt x="46199" y="16799"/>
                    <a:pt x="45971" y="16868"/>
                  </a:cubicBezTo>
                  <a:cubicBezTo>
                    <a:pt x="45720" y="16936"/>
                    <a:pt x="45446" y="17005"/>
                    <a:pt x="45195" y="17073"/>
                  </a:cubicBezTo>
                  <a:cubicBezTo>
                    <a:pt x="44967" y="17119"/>
                    <a:pt x="44738" y="17188"/>
                    <a:pt x="44510" y="17233"/>
                  </a:cubicBezTo>
                  <a:cubicBezTo>
                    <a:pt x="44259" y="17302"/>
                    <a:pt x="43985" y="17347"/>
                    <a:pt x="43734" y="17416"/>
                  </a:cubicBezTo>
                  <a:cubicBezTo>
                    <a:pt x="43506" y="17461"/>
                    <a:pt x="43255" y="17530"/>
                    <a:pt x="43026" y="17576"/>
                  </a:cubicBezTo>
                  <a:cubicBezTo>
                    <a:pt x="42775" y="17621"/>
                    <a:pt x="42501" y="17667"/>
                    <a:pt x="42228" y="17735"/>
                  </a:cubicBezTo>
                  <a:cubicBezTo>
                    <a:pt x="42022" y="17758"/>
                    <a:pt x="41794" y="17804"/>
                    <a:pt x="41566" y="17849"/>
                  </a:cubicBezTo>
                  <a:cubicBezTo>
                    <a:pt x="40972" y="17964"/>
                    <a:pt x="40356" y="18055"/>
                    <a:pt x="39740" y="18146"/>
                  </a:cubicBezTo>
                  <a:cubicBezTo>
                    <a:pt x="39671" y="18146"/>
                    <a:pt x="39580" y="18169"/>
                    <a:pt x="39489" y="18169"/>
                  </a:cubicBezTo>
                  <a:cubicBezTo>
                    <a:pt x="38941" y="18237"/>
                    <a:pt x="38416" y="18306"/>
                    <a:pt x="37891" y="18352"/>
                  </a:cubicBezTo>
                  <a:cubicBezTo>
                    <a:pt x="37685" y="18374"/>
                    <a:pt x="37480" y="18397"/>
                    <a:pt x="37274" y="18420"/>
                  </a:cubicBezTo>
                  <a:cubicBezTo>
                    <a:pt x="36932" y="18443"/>
                    <a:pt x="36590" y="18489"/>
                    <a:pt x="36247" y="18511"/>
                  </a:cubicBezTo>
                  <a:cubicBezTo>
                    <a:pt x="36042" y="18534"/>
                    <a:pt x="35814" y="18534"/>
                    <a:pt x="35608" y="18557"/>
                  </a:cubicBezTo>
                  <a:cubicBezTo>
                    <a:pt x="35243" y="18580"/>
                    <a:pt x="34901" y="18580"/>
                    <a:pt x="34535" y="18603"/>
                  </a:cubicBezTo>
                  <a:cubicBezTo>
                    <a:pt x="34330" y="18625"/>
                    <a:pt x="34147" y="18625"/>
                    <a:pt x="33942" y="18625"/>
                  </a:cubicBezTo>
                  <a:cubicBezTo>
                    <a:pt x="33349" y="18648"/>
                    <a:pt x="32778" y="18671"/>
                    <a:pt x="32184" y="18671"/>
                  </a:cubicBezTo>
                  <a:cubicBezTo>
                    <a:pt x="31705" y="18671"/>
                    <a:pt x="31226" y="18648"/>
                    <a:pt x="30724" y="18648"/>
                  </a:cubicBezTo>
                  <a:cubicBezTo>
                    <a:pt x="30427" y="18625"/>
                    <a:pt x="30130" y="18625"/>
                    <a:pt x="29833" y="18603"/>
                  </a:cubicBezTo>
                  <a:cubicBezTo>
                    <a:pt x="29605" y="18603"/>
                    <a:pt x="29400" y="18580"/>
                    <a:pt x="29172" y="18580"/>
                  </a:cubicBezTo>
                  <a:cubicBezTo>
                    <a:pt x="28852" y="18557"/>
                    <a:pt x="28555" y="18534"/>
                    <a:pt x="28236" y="18511"/>
                  </a:cubicBezTo>
                  <a:cubicBezTo>
                    <a:pt x="28030" y="18489"/>
                    <a:pt x="27825" y="18489"/>
                    <a:pt x="27619" y="18466"/>
                  </a:cubicBezTo>
                  <a:cubicBezTo>
                    <a:pt x="27254" y="18443"/>
                    <a:pt x="26912" y="18397"/>
                    <a:pt x="26547" y="18374"/>
                  </a:cubicBezTo>
                  <a:cubicBezTo>
                    <a:pt x="26387" y="18352"/>
                    <a:pt x="26227" y="18329"/>
                    <a:pt x="26090" y="18329"/>
                  </a:cubicBezTo>
                  <a:cubicBezTo>
                    <a:pt x="25565" y="18260"/>
                    <a:pt x="25063" y="18192"/>
                    <a:pt x="24561" y="18123"/>
                  </a:cubicBezTo>
                  <a:cubicBezTo>
                    <a:pt x="24492" y="18123"/>
                    <a:pt x="24447" y="18101"/>
                    <a:pt x="24378" y="18101"/>
                  </a:cubicBezTo>
                  <a:cubicBezTo>
                    <a:pt x="23922" y="18032"/>
                    <a:pt x="23465" y="17964"/>
                    <a:pt x="23009" y="17895"/>
                  </a:cubicBezTo>
                  <a:cubicBezTo>
                    <a:pt x="22826" y="17849"/>
                    <a:pt x="22666" y="17827"/>
                    <a:pt x="22484" y="17781"/>
                  </a:cubicBezTo>
                  <a:cubicBezTo>
                    <a:pt x="22141" y="17735"/>
                    <a:pt x="21799" y="17667"/>
                    <a:pt x="21479" y="17598"/>
                  </a:cubicBezTo>
                  <a:cubicBezTo>
                    <a:pt x="21320" y="17553"/>
                    <a:pt x="21160" y="17530"/>
                    <a:pt x="20977" y="17484"/>
                  </a:cubicBezTo>
                  <a:cubicBezTo>
                    <a:pt x="20612" y="17416"/>
                    <a:pt x="20247" y="17324"/>
                    <a:pt x="19882" y="17233"/>
                  </a:cubicBezTo>
                  <a:cubicBezTo>
                    <a:pt x="19676" y="17188"/>
                    <a:pt x="19494" y="17142"/>
                    <a:pt x="19288" y="17096"/>
                  </a:cubicBezTo>
                  <a:cubicBezTo>
                    <a:pt x="18969" y="17005"/>
                    <a:pt x="18626" y="16914"/>
                    <a:pt x="18307" y="16822"/>
                  </a:cubicBezTo>
                  <a:cubicBezTo>
                    <a:pt x="18124" y="16777"/>
                    <a:pt x="17941" y="16731"/>
                    <a:pt x="17759" y="16663"/>
                  </a:cubicBezTo>
                  <a:cubicBezTo>
                    <a:pt x="17257" y="16526"/>
                    <a:pt x="16755" y="16366"/>
                    <a:pt x="16275" y="16206"/>
                  </a:cubicBezTo>
                  <a:cubicBezTo>
                    <a:pt x="16184" y="16183"/>
                    <a:pt x="16070" y="16160"/>
                    <a:pt x="15978" y="16115"/>
                  </a:cubicBezTo>
                  <a:cubicBezTo>
                    <a:pt x="15408" y="15932"/>
                    <a:pt x="14837" y="15727"/>
                    <a:pt x="14289" y="15498"/>
                  </a:cubicBezTo>
                  <a:cubicBezTo>
                    <a:pt x="14061" y="15407"/>
                    <a:pt x="13833" y="15316"/>
                    <a:pt x="13605" y="15225"/>
                  </a:cubicBezTo>
                  <a:cubicBezTo>
                    <a:pt x="13422" y="15156"/>
                    <a:pt x="13262" y="15088"/>
                    <a:pt x="13080" y="14996"/>
                  </a:cubicBezTo>
                  <a:cubicBezTo>
                    <a:pt x="12829" y="14905"/>
                    <a:pt x="12578" y="14791"/>
                    <a:pt x="12326" y="14677"/>
                  </a:cubicBezTo>
                  <a:cubicBezTo>
                    <a:pt x="12167" y="14608"/>
                    <a:pt x="12007" y="14517"/>
                    <a:pt x="11847" y="14448"/>
                  </a:cubicBezTo>
                  <a:cubicBezTo>
                    <a:pt x="11573" y="14312"/>
                    <a:pt x="11299" y="14175"/>
                    <a:pt x="11025" y="14038"/>
                  </a:cubicBezTo>
                  <a:cubicBezTo>
                    <a:pt x="10911" y="13992"/>
                    <a:pt x="10774" y="13923"/>
                    <a:pt x="10637" y="13855"/>
                  </a:cubicBezTo>
                  <a:cubicBezTo>
                    <a:pt x="10249" y="13650"/>
                    <a:pt x="9861" y="13444"/>
                    <a:pt x="9473" y="13216"/>
                  </a:cubicBezTo>
                  <a:cubicBezTo>
                    <a:pt x="5981" y="11184"/>
                    <a:pt x="3425" y="8788"/>
                    <a:pt x="1872" y="6254"/>
                  </a:cubicBezTo>
                  <a:cubicBezTo>
                    <a:pt x="640" y="4223"/>
                    <a:pt x="24" y="2123"/>
                    <a:pt x="24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2954538" y="4014575"/>
              <a:ext cx="1390075" cy="588925"/>
            </a:xfrm>
            <a:custGeom>
              <a:avLst/>
              <a:gdLst/>
              <a:ahLst/>
              <a:cxnLst/>
              <a:rect l="l" t="t" r="r" b="b"/>
              <a:pathLst>
                <a:path w="55603" h="23557" extrusionOk="0">
                  <a:moveTo>
                    <a:pt x="55603" y="1"/>
                  </a:moveTo>
                  <a:cubicBezTo>
                    <a:pt x="55603" y="206"/>
                    <a:pt x="55603" y="411"/>
                    <a:pt x="55580" y="617"/>
                  </a:cubicBezTo>
                  <a:cubicBezTo>
                    <a:pt x="55580" y="777"/>
                    <a:pt x="55557" y="936"/>
                    <a:pt x="55557" y="1096"/>
                  </a:cubicBezTo>
                  <a:cubicBezTo>
                    <a:pt x="55534" y="1233"/>
                    <a:pt x="55511" y="1393"/>
                    <a:pt x="55489" y="1530"/>
                  </a:cubicBezTo>
                  <a:cubicBezTo>
                    <a:pt x="55489" y="1690"/>
                    <a:pt x="55443" y="1849"/>
                    <a:pt x="55420" y="2009"/>
                  </a:cubicBezTo>
                  <a:cubicBezTo>
                    <a:pt x="55397" y="2146"/>
                    <a:pt x="55374" y="2283"/>
                    <a:pt x="55329" y="2443"/>
                  </a:cubicBezTo>
                  <a:cubicBezTo>
                    <a:pt x="55306" y="2580"/>
                    <a:pt x="55260" y="2740"/>
                    <a:pt x="55215" y="2899"/>
                  </a:cubicBezTo>
                  <a:cubicBezTo>
                    <a:pt x="55192" y="3036"/>
                    <a:pt x="55146" y="3173"/>
                    <a:pt x="55101" y="3333"/>
                  </a:cubicBezTo>
                  <a:cubicBezTo>
                    <a:pt x="55055" y="3470"/>
                    <a:pt x="55009" y="3630"/>
                    <a:pt x="54941" y="3790"/>
                  </a:cubicBezTo>
                  <a:cubicBezTo>
                    <a:pt x="54895" y="3926"/>
                    <a:pt x="54849" y="4063"/>
                    <a:pt x="54804" y="4200"/>
                  </a:cubicBezTo>
                  <a:cubicBezTo>
                    <a:pt x="54735" y="4360"/>
                    <a:pt x="54667" y="4520"/>
                    <a:pt x="54598" y="4680"/>
                  </a:cubicBezTo>
                  <a:cubicBezTo>
                    <a:pt x="54530" y="4817"/>
                    <a:pt x="54461" y="4954"/>
                    <a:pt x="54393" y="5091"/>
                  </a:cubicBezTo>
                  <a:cubicBezTo>
                    <a:pt x="54324" y="5250"/>
                    <a:pt x="54233" y="5410"/>
                    <a:pt x="54142" y="5570"/>
                  </a:cubicBezTo>
                  <a:cubicBezTo>
                    <a:pt x="54073" y="5707"/>
                    <a:pt x="54005" y="5844"/>
                    <a:pt x="53936" y="5981"/>
                  </a:cubicBezTo>
                  <a:cubicBezTo>
                    <a:pt x="53822" y="6163"/>
                    <a:pt x="53708" y="6346"/>
                    <a:pt x="53571" y="6551"/>
                  </a:cubicBezTo>
                  <a:cubicBezTo>
                    <a:pt x="53503" y="6666"/>
                    <a:pt x="53434" y="6780"/>
                    <a:pt x="53366" y="6894"/>
                  </a:cubicBezTo>
                  <a:cubicBezTo>
                    <a:pt x="53206" y="7099"/>
                    <a:pt x="53069" y="7305"/>
                    <a:pt x="52886" y="7533"/>
                  </a:cubicBezTo>
                  <a:cubicBezTo>
                    <a:pt x="52841" y="7601"/>
                    <a:pt x="52772" y="7693"/>
                    <a:pt x="52704" y="7784"/>
                  </a:cubicBezTo>
                  <a:cubicBezTo>
                    <a:pt x="52453" y="8104"/>
                    <a:pt x="52179" y="8423"/>
                    <a:pt x="51882" y="8743"/>
                  </a:cubicBezTo>
                  <a:cubicBezTo>
                    <a:pt x="51791" y="8834"/>
                    <a:pt x="51722" y="8925"/>
                    <a:pt x="51631" y="9017"/>
                  </a:cubicBezTo>
                  <a:cubicBezTo>
                    <a:pt x="51403" y="9245"/>
                    <a:pt x="51152" y="9496"/>
                    <a:pt x="50924" y="9724"/>
                  </a:cubicBezTo>
                  <a:cubicBezTo>
                    <a:pt x="50787" y="9838"/>
                    <a:pt x="50672" y="9952"/>
                    <a:pt x="50558" y="10044"/>
                  </a:cubicBezTo>
                  <a:cubicBezTo>
                    <a:pt x="50421" y="10181"/>
                    <a:pt x="50262" y="10318"/>
                    <a:pt x="50102" y="10455"/>
                  </a:cubicBezTo>
                  <a:cubicBezTo>
                    <a:pt x="49965" y="10569"/>
                    <a:pt x="49805" y="10706"/>
                    <a:pt x="49668" y="10820"/>
                  </a:cubicBezTo>
                  <a:cubicBezTo>
                    <a:pt x="49508" y="10957"/>
                    <a:pt x="49326" y="11094"/>
                    <a:pt x="49166" y="11208"/>
                  </a:cubicBezTo>
                  <a:cubicBezTo>
                    <a:pt x="49006" y="11322"/>
                    <a:pt x="48846" y="11459"/>
                    <a:pt x="48687" y="11573"/>
                  </a:cubicBezTo>
                  <a:cubicBezTo>
                    <a:pt x="48504" y="11710"/>
                    <a:pt x="48321" y="11824"/>
                    <a:pt x="48162" y="11938"/>
                  </a:cubicBezTo>
                  <a:cubicBezTo>
                    <a:pt x="47979" y="12075"/>
                    <a:pt x="47819" y="12189"/>
                    <a:pt x="47637" y="12303"/>
                  </a:cubicBezTo>
                  <a:cubicBezTo>
                    <a:pt x="47454" y="12417"/>
                    <a:pt x="47249" y="12554"/>
                    <a:pt x="47066" y="12669"/>
                  </a:cubicBezTo>
                  <a:cubicBezTo>
                    <a:pt x="46815" y="12828"/>
                    <a:pt x="46564" y="12988"/>
                    <a:pt x="46290" y="13148"/>
                  </a:cubicBezTo>
                  <a:cubicBezTo>
                    <a:pt x="45811" y="13422"/>
                    <a:pt x="45308" y="13696"/>
                    <a:pt x="44784" y="13947"/>
                  </a:cubicBezTo>
                  <a:cubicBezTo>
                    <a:pt x="44647" y="14015"/>
                    <a:pt x="44510" y="14084"/>
                    <a:pt x="44350" y="14175"/>
                  </a:cubicBezTo>
                  <a:cubicBezTo>
                    <a:pt x="43939" y="14358"/>
                    <a:pt x="43528" y="14563"/>
                    <a:pt x="43117" y="14746"/>
                  </a:cubicBezTo>
                  <a:cubicBezTo>
                    <a:pt x="42980" y="14814"/>
                    <a:pt x="42866" y="14860"/>
                    <a:pt x="42752" y="14905"/>
                  </a:cubicBezTo>
                  <a:cubicBezTo>
                    <a:pt x="42204" y="15134"/>
                    <a:pt x="41679" y="15362"/>
                    <a:pt x="41131" y="15567"/>
                  </a:cubicBezTo>
                  <a:cubicBezTo>
                    <a:pt x="40994" y="15613"/>
                    <a:pt x="40880" y="15659"/>
                    <a:pt x="40743" y="15704"/>
                  </a:cubicBezTo>
                  <a:cubicBezTo>
                    <a:pt x="40310" y="15864"/>
                    <a:pt x="39853" y="16024"/>
                    <a:pt x="39397" y="16184"/>
                  </a:cubicBezTo>
                  <a:cubicBezTo>
                    <a:pt x="39214" y="16229"/>
                    <a:pt x="39032" y="16298"/>
                    <a:pt x="38849" y="16366"/>
                  </a:cubicBezTo>
                  <a:cubicBezTo>
                    <a:pt x="38598" y="16435"/>
                    <a:pt x="38347" y="16503"/>
                    <a:pt x="38096" y="16595"/>
                  </a:cubicBezTo>
                  <a:cubicBezTo>
                    <a:pt x="37867" y="16640"/>
                    <a:pt x="37639" y="16709"/>
                    <a:pt x="37411" y="16777"/>
                  </a:cubicBezTo>
                  <a:cubicBezTo>
                    <a:pt x="37160" y="16846"/>
                    <a:pt x="36909" y="16914"/>
                    <a:pt x="36635" y="16983"/>
                  </a:cubicBezTo>
                  <a:cubicBezTo>
                    <a:pt x="36407" y="17051"/>
                    <a:pt x="36178" y="17097"/>
                    <a:pt x="35950" y="17165"/>
                  </a:cubicBezTo>
                  <a:cubicBezTo>
                    <a:pt x="35699" y="17211"/>
                    <a:pt x="35425" y="17279"/>
                    <a:pt x="35174" y="17325"/>
                  </a:cubicBezTo>
                  <a:cubicBezTo>
                    <a:pt x="34946" y="17393"/>
                    <a:pt x="34695" y="17439"/>
                    <a:pt x="34466" y="17485"/>
                  </a:cubicBezTo>
                  <a:cubicBezTo>
                    <a:pt x="34215" y="17553"/>
                    <a:pt x="33941" y="17599"/>
                    <a:pt x="33668" y="17644"/>
                  </a:cubicBezTo>
                  <a:cubicBezTo>
                    <a:pt x="33439" y="17690"/>
                    <a:pt x="33234" y="17736"/>
                    <a:pt x="33006" y="17759"/>
                  </a:cubicBezTo>
                  <a:cubicBezTo>
                    <a:pt x="32412" y="17873"/>
                    <a:pt x="31796" y="17964"/>
                    <a:pt x="31180" y="18055"/>
                  </a:cubicBezTo>
                  <a:cubicBezTo>
                    <a:pt x="31088" y="18078"/>
                    <a:pt x="30997" y="18078"/>
                    <a:pt x="30906" y="18101"/>
                  </a:cubicBezTo>
                  <a:cubicBezTo>
                    <a:pt x="30381" y="18169"/>
                    <a:pt x="29856" y="18238"/>
                    <a:pt x="29331" y="18284"/>
                  </a:cubicBezTo>
                  <a:cubicBezTo>
                    <a:pt x="29125" y="18306"/>
                    <a:pt x="28920" y="18329"/>
                    <a:pt x="28714" y="18352"/>
                  </a:cubicBezTo>
                  <a:cubicBezTo>
                    <a:pt x="28372" y="18375"/>
                    <a:pt x="28030" y="18398"/>
                    <a:pt x="27687" y="18421"/>
                  </a:cubicBezTo>
                  <a:cubicBezTo>
                    <a:pt x="27459" y="18443"/>
                    <a:pt x="27254" y="18466"/>
                    <a:pt x="27048" y="18466"/>
                  </a:cubicBezTo>
                  <a:cubicBezTo>
                    <a:pt x="26683" y="18489"/>
                    <a:pt x="26318" y="18512"/>
                    <a:pt x="25953" y="18535"/>
                  </a:cubicBezTo>
                  <a:cubicBezTo>
                    <a:pt x="25770" y="18535"/>
                    <a:pt x="25565" y="18535"/>
                    <a:pt x="25359" y="18557"/>
                  </a:cubicBezTo>
                  <a:cubicBezTo>
                    <a:pt x="24789" y="18580"/>
                    <a:pt x="24218" y="18580"/>
                    <a:pt x="23647" y="18580"/>
                  </a:cubicBezTo>
                  <a:cubicBezTo>
                    <a:pt x="23145" y="18580"/>
                    <a:pt x="22666" y="18580"/>
                    <a:pt x="22164" y="18557"/>
                  </a:cubicBezTo>
                  <a:cubicBezTo>
                    <a:pt x="21867" y="18557"/>
                    <a:pt x="21570" y="18535"/>
                    <a:pt x="21273" y="18535"/>
                  </a:cubicBezTo>
                  <a:cubicBezTo>
                    <a:pt x="21045" y="18512"/>
                    <a:pt x="20840" y="18512"/>
                    <a:pt x="20611" y="18489"/>
                  </a:cubicBezTo>
                  <a:cubicBezTo>
                    <a:pt x="20292" y="18489"/>
                    <a:pt x="19972" y="18466"/>
                    <a:pt x="19676" y="18443"/>
                  </a:cubicBezTo>
                  <a:cubicBezTo>
                    <a:pt x="19470" y="18421"/>
                    <a:pt x="19265" y="18398"/>
                    <a:pt x="19059" y="18398"/>
                  </a:cubicBezTo>
                  <a:cubicBezTo>
                    <a:pt x="18694" y="18352"/>
                    <a:pt x="18306" y="18329"/>
                    <a:pt x="17941" y="18284"/>
                  </a:cubicBezTo>
                  <a:cubicBezTo>
                    <a:pt x="17804" y="18261"/>
                    <a:pt x="17667" y="18261"/>
                    <a:pt x="17530" y="18238"/>
                  </a:cubicBezTo>
                  <a:cubicBezTo>
                    <a:pt x="17005" y="18192"/>
                    <a:pt x="16503" y="18124"/>
                    <a:pt x="16001" y="18055"/>
                  </a:cubicBezTo>
                  <a:cubicBezTo>
                    <a:pt x="15932" y="18033"/>
                    <a:pt x="15864" y="18033"/>
                    <a:pt x="15818" y="18010"/>
                  </a:cubicBezTo>
                  <a:cubicBezTo>
                    <a:pt x="15362" y="17964"/>
                    <a:pt x="14905" y="17873"/>
                    <a:pt x="14449" y="17804"/>
                  </a:cubicBezTo>
                  <a:cubicBezTo>
                    <a:pt x="14266" y="17781"/>
                    <a:pt x="14083" y="17736"/>
                    <a:pt x="13924" y="17713"/>
                  </a:cubicBezTo>
                  <a:cubicBezTo>
                    <a:pt x="13581" y="17644"/>
                    <a:pt x="13239" y="17576"/>
                    <a:pt x="12919" y="17508"/>
                  </a:cubicBezTo>
                  <a:cubicBezTo>
                    <a:pt x="12760" y="17485"/>
                    <a:pt x="12600" y="17439"/>
                    <a:pt x="12440" y="17416"/>
                  </a:cubicBezTo>
                  <a:cubicBezTo>
                    <a:pt x="12052" y="17325"/>
                    <a:pt x="11687" y="17256"/>
                    <a:pt x="11322" y="17165"/>
                  </a:cubicBezTo>
                  <a:cubicBezTo>
                    <a:pt x="11116" y="17119"/>
                    <a:pt x="10934" y="17051"/>
                    <a:pt x="10728" y="17005"/>
                  </a:cubicBezTo>
                  <a:cubicBezTo>
                    <a:pt x="10409" y="16937"/>
                    <a:pt x="10066" y="16846"/>
                    <a:pt x="9747" y="16754"/>
                  </a:cubicBezTo>
                  <a:cubicBezTo>
                    <a:pt x="9564" y="16709"/>
                    <a:pt x="9381" y="16640"/>
                    <a:pt x="9199" y="16595"/>
                  </a:cubicBezTo>
                  <a:cubicBezTo>
                    <a:pt x="8697" y="16458"/>
                    <a:pt x="8217" y="16298"/>
                    <a:pt x="7715" y="16138"/>
                  </a:cubicBezTo>
                  <a:cubicBezTo>
                    <a:pt x="7624" y="16092"/>
                    <a:pt x="7510" y="16070"/>
                    <a:pt x="7418" y="16047"/>
                  </a:cubicBezTo>
                  <a:cubicBezTo>
                    <a:pt x="6848" y="15841"/>
                    <a:pt x="6300" y="15636"/>
                    <a:pt x="5729" y="15430"/>
                  </a:cubicBezTo>
                  <a:cubicBezTo>
                    <a:pt x="5501" y="15339"/>
                    <a:pt x="5273" y="15248"/>
                    <a:pt x="5045" y="15157"/>
                  </a:cubicBezTo>
                  <a:cubicBezTo>
                    <a:pt x="4885" y="15065"/>
                    <a:pt x="4702" y="14997"/>
                    <a:pt x="4520" y="14928"/>
                  </a:cubicBezTo>
                  <a:cubicBezTo>
                    <a:pt x="4269" y="14814"/>
                    <a:pt x="4018" y="14700"/>
                    <a:pt x="3766" y="14586"/>
                  </a:cubicBezTo>
                  <a:cubicBezTo>
                    <a:pt x="3607" y="14517"/>
                    <a:pt x="3447" y="14449"/>
                    <a:pt x="3287" y="14380"/>
                  </a:cubicBezTo>
                  <a:cubicBezTo>
                    <a:pt x="3013" y="14244"/>
                    <a:pt x="2739" y="14107"/>
                    <a:pt x="2488" y="13970"/>
                  </a:cubicBezTo>
                  <a:cubicBezTo>
                    <a:pt x="2351" y="13901"/>
                    <a:pt x="2214" y="13833"/>
                    <a:pt x="2077" y="13764"/>
                  </a:cubicBezTo>
                  <a:cubicBezTo>
                    <a:pt x="1689" y="13559"/>
                    <a:pt x="1301" y="13353"/>
                    <a:pt x="936" y="13148"/>
                  </a:cubicBezTo>
                  <a:cubicBezTo>
                    <a:pt x="320" y="12783"/>
                    <a:pt x="23" y="12326"/>
                    <a:pt x="23" y="11870"/>
                  </a:cubicBezTo>
                  <a:lnTo>
                    <a:pt x="0" y="16868"/>
                  </a:lnTo>
                  <a:cubicBezTo>
                    <a:pt x="0" y="17325"/>
                    <a:pt x="320" y="17781"/>
                    <a:pt x="913" y="18124"/>
                  </a:cubicBezTo>
                  <a:cubicBezTo>
                    <a:pt x="1301" y="18329"/>
                    <a:pt x="1689" y="18557"/>
                    <a:pt x="2077" y="18763"/>
                  </a:cubicBezTo>
                  <a:cubicBezTo>
                    <a:pt x="2191" y="18831"/>
                    <a:pt x="2328" y="18877"/>
                    <a:pt x="2465" y="18946"/>
                  </a:cubicBezTo>
                  <a:cubicBezTo>
                    <a:pt x="2739" y="19082"/>
                    <a:pt x="2990" y="19219"/>
                    <a:pt x="3264" y="19356"/>
                  </a:cubicBezTo>
                  <a:cubicBezTo>
                    <a:pt x="3424" y="19425"/>
                    <a:pt x="3584" y="19493"/>
                    <a:pt x="3766" y="19585"/>
                  </a:cubicBezTo>
                  <a:cubicBezTo>
                    <a:pt x="3995" y="19699"/>
                    <a:pt x="4246" y="19790"/>
                    <a:pt x="4497" y="19904"/>
                  </a:cubicBezTo>
                  <a:cubicBezTo>
                    <a:pt x="4679" y="19995"/>
                    <a:pt x="4862" y="20064"/>
                    <a:pt x="5045" y="20132"/>
                  </a:cubicBezTo>
                  <a:cubicBezTo>
                    <a:pt x="5227" y="20201"/>
                    <a:pt x="5387" y="20269"/>
                    <a:pt x="5570" y="20361"/>
                  </a:cubicBezTo>
                  <a:cubicBezTo>
                    <a:pt x="5615" y="20361"/>
                    <a:pt x="5684" y="20384"/>
                    <a:pt x="5729" y="20406"/>
                  </a:cubicBezTo>
                  <a:cubicBezTo>
                    <a:pt x="6277" y="20612"/>
                    <a:pt x="6848" y="20817"/>
                    <a:pt x="7418" y="21023"/>
                  </a:cubicBezTo>
                  <a:cubicBezTo>
                    <a:pt x="7510" y="21045"/>
                    <a:pt x="7601" y="21091"/>
                    <a:pt x="7715" y="21114"/>
                  </a:cubicBezTo>
                  <a:cubicBezTo>
                    <a:pt x="8195" y="21274"/>
                    <a:pt x="8697" y="21433"/>
                    <a:pt x="9176" y="21570"/>
                  </a:cubicBezTo>
                  <a:cubicBezTo>
                    <a:pt x="9267" y="21593"/>
                    <a:pt x="9359" y="21639"/>
                    <a:pt x="9450" y="21662"/>
                  </a:cubicBezTo>
                  <a:cubicBezTo>
                    <a:pt x="9541" y="21685"/>
                    <a:pt x="9633" y="21707"/>
                    <a:pt x="9724" y="21730"/>
                  </a:cubicBezTo>
                  <a:cubicBezTo>
                    <a:pt x="10066" y="21822"/>
                    <a:pt x="10386" y="21913"/>
                    <a:pt x="10705" y="22004"/>
                  </a:cubicBezTo>
                  <a:cubicBezTo>
                    <a:pt x="10911" y="22050"/>
                    <a:pt x="11116" y="22095"/>
                    <a:pt x="11299" y="22141"/>
                  </a:cubicBezTo>
                  <a:cubicBezTo>
                    <a:pt x="11664" y="22232"/>
                    <a:pt x="12029" y="22301"/>
                    <a:pt x="12417" y="22392"/>
                  </a:cubicBezTo>
                  <a:cubicBezTo>
                    <a:pt x="12531" y="22415"/>
                    <a:pt x="12668" y="22461"/>
                    <a:pt x="12805" y="22483"/>
                  </a:cubicBezTo>
                  <a:cubicBezTo>
                    <a:pt x="12828" y="22483"/>
                    <a:pt x="12874" y="22483"/>
                    <a:pt x="12897" y="22506"/>
                  </a:cubicBezTo>
                  <a:cubicBezTo>
                    <a:pt x="13239" y="22575"/>
                    <a:pt x="13558" y="22620"/>
                    <a:pt x="13901" y="22689"/>
                  </a:cubicBezTo>
                  <a:cubicBezTo>
                    <a:pt x="14083" y="22712"/>
                    <a:pt x="14243" y="22757"/>
                    <a:pt x="14426" y="22780"/>
                  </a:cubicBezTo>
                  <a:cubicBezTo>
                    <a:pt x="14882" y="22871"/>
                    <a:pt x="15316" y="22940"/>
                    <a:pt x="15773" y="23008"/>
                  </a:cubicBezTo>
                  <a:cubicBezTo>
                    <a:pt x="15841" y="23008"/>
                    <a:pt x="15909" y="23008"/>
                    <a:pt x="15978" y="23031"/>
                  </a:cubicBezTo>
                  <a:cubicBezTo>
                    <a:pt x="16480" y="23100"/>
                    <a:pt x="17005" y="23168"/>
                    <a:pt x="17507" y="23214"/>
                  </a:cubicBezTo>
                  <a:cubicBezTo>
                    <a:pt x="17644" y="23237"/>
                    <a:pt x="17781" y="23259"/>
                    <a:pt x="17918" y="23259"/>
                  </a:cubicBezTo>
                  <a:cubicBezTo>
                    <a:pt x="18306" y="23305"/>
                    <a:pt x="18671" y="23351"/>
                    <a:pt x="19059" y="23374"/>
                  </a:cubicBezTo>
                  <a:lnTo>
                    <a:pt x="19082" y="23374"/>
                  </a:lnTo>
                  <a:cubicBezTo>
                    <a:pt x="19265" y="23396"/>
                    <a:pt x="19470" y="23396"/>
                    <a:pt x="19653" y="23419"/>
                  </a:cubicBezTo>
                  <a:cubicBezTo>
                    <a:pt x="19972" y="23442"/>
                    <a:pt x="20292" y="23465"/>
                    <a:pt x="20589" y="23488"/>
                  </a:cubicBezTo>
                  <a:cubicBezTo>
                    <a:pt x="20817" y="23488"/>
                    <a:pt x="21045" y="23488"/>
                    <a:pt x="21251" y="23511"/>
                  </a:cubicBezTo>
                  <a:cubicBezTo>
                    <a:pt x="21570" y="23511"/>
                    <a:pt x="21867" y="23533"/>
                    <a:pt x="22164" y="23533"/>
                  </a:cubicBezTo>
                  <a:cubicBezTo>
                    <a:pt x="22186" y="23533"/>
                    <a:pt x="22209" y="23533"/>
                    <a:pt x="22232" y="23556"/>
                  </a:cubicBezTo>
                  <a:lnTo>
                    <a:pt x="23624" y="23556"/>
                  </a:lnTo>
                  <a:cubicBezTo>
                    <a:pt x="24195" y="23556"/>
                    <a:pt x="24789" y="23556"/>
                    <a:pt x="25359" y="23533"/>
                  </a:cubicBezTo>
                  <a:lnTo>
                    <a:pt x="25519" y="23533"/>
                  </a:lnTo>
                  <a:cubicBezTo>
                    <a:pt x="25656" y="23533"/>
                    <a:pt x="25793" y="23511"/>
                    <a:pt x="25953" y="23511"/>
                  </a:cubicBezTo>
                  <a:cubicBezTo>
                    <a:pt x="26295" y="23488"/>
                    <a:pt x="26660" y="23465"/>
                    <a:pt x="27025" y="23465"/>
                  </a:cubicBezTo>
                  <a:cubicBezTo>
                    <a:pt x="27231" y="23442"/>
                    <a:pt x="27459" y="23419"/>
                    <a:pt x="27665" y="23419"/>
                  </a:cubicBezTo>
                  <a:cubicBezTo>
                    <a:pt x="28007" y="23374"/>
                    <a:pt x="28349" y="23351"/>
                    <a:pt x="28692" y="23328"/>
                  </a:cubicBezTo>
                  <a:cubicBezTo>
                    <a:pt x="28806" y="23305"/>
                    <a:pt x="28943" y="23305"/>
                    <a:pt x="29057" y="23305"/>
                  </a:cubicBezTo>
                  <a:cubicBezTo>
                    <a:pt x="29148" y="23282"/>
                    <a:pt x="29217" y="23282"/>
                    <a:pt x="29308" y="23259"/>
                  </a:cubicBezTo>
                  <a:cubicBezTo>
                    <a:pt x="29833" y="23214"/>
                    <a:pt x="30358" y="23145"/>
                    <a:pt x="30883" y="23077"/>
                  </a:cubicBezTo>
                  <a:cubicBezTo>
                    <a:pt x="30974" y="23054"/>
                    <a:pt x="31088" y="23054"/>
                    <a:pt x="31180" y="23031"/>
                  </a:cubicBezTo>
                  <a:cubicBezTo>
                    <a:pt x="31773" y="22963"/>
                    <a:pt x="32389" y="22849"/>
                    <a:pt x="32983" y="22757"/>
                  </a:cubicBezTo>
                  <a:cubicBezTo>
                    <a:pt x="33051" y="22735"/>
                    <a:pt x="33097" y="22735"/>
                    <a:pt x="33165" y="22735"/>
                  </a:cubicBezTo>
                  <a:cubicBezTo>
                    <a:pt x="33325" y="22689"/>
                    <a:pt x="33485" y="22666"/>
                    <a:pt x="33645" y="22620"/>
                  </a:cubicBezTo>
                  <a:cubicBezTo>
                    <a:pt x="33919" y="22575"/>
                    <a:pt x="34193" y="22529"/>
                    <a:pt x="34466" y="22461"/>
                  </a:cubicBezTo>
                  <a:cubicBezTo>
                    <a:pt x="34695" y="22415"/>
                    <a:pt x="34923" y="22369"/>
                    <a:pt x="35151" y="22324"/>
                  </a:cubicBezTo>
                  <a:cubicBezTo>
                    <a:pt x="35425" y="22255"/>
                    <a:pt x="35676" y="22210"/>
                    <a:pt x="35927" y="22141"/>
                  </a:cubicBezTo>
                  <a:cubicBezTo>
                    <a:pt x="36178" y="22073"/>
                    <a:pt x="36407" y="22027"/>
                    <a:pt x="36635" y="21958"/>
                  </a:cubicBezTo>
                  <a:cubicBezTo>
                    <a:pt x="36886" y="21890"/>
                    <a:pt x="37137" y="21822"/>
                    <a:pt x="37388" y="21753"/>
                  </a:cubicBezTo>
                  <a:cubicBezTo>
                    <a:pt x="37616" y="21707"/>
                    <a:pt x="37845" y="21639"/>
                    <a:pt x="38073" y="21570"/>
                  </a:cubicBezTo>
                  <a:cubicBezTo>
                    <a:pt x="38324" y="21502"/>
                    <a:pt x="38575" y="21411"/>
                    <a:pt x="38826" y="21342"/>
                  </a:cubicBezTo>
                  <a:cubicBezTo>
                    <a:pt x="38917" y="21319"/>
                    <a:pt x="39009" y="21274"/>
                    <a:pt x="39123" y="21251"/>
                  </a:cubicBezTo>
                  <a:cubicBezTo>
                    <a:pt x="39214" y="21228"/>
                    <a:pt x="39283" y="21182"/>
                    <a:pt x="39374" y="21160"/>
                  </a:cubicBezTo>
                  <a:cubicBezTo>
                    <a:pt x="39830" y="21000"/>
                    <a:pt x="40287" y="20840"/>
                    <a:pt x="40743" y="20680"/>
                  </a:cubicBezTo>
                  <a:cubicBezTo>
                    <a:pt x="40858" y="20635"/>
                    <a:pt x="40994" y="20589"/>
                    <a:pt x="41109" y="20543"/>
                  </a:cubicBezTo>
                  <a:cubicBezTo>
                    <a:pt x="41656" y="20338"/>
                    <a:pt x="42204" y="20132"/>
                    <a:pt x="42729" y="19904"/>
                  </a:cubicBezTo>
                  <a:cubicBezTo>
                    <a:pt x="42843" y="19836"/>
                    <a:pt x="42980" y="19790"/>
                    <a:pt x="43094" y="19722"/>
                  </a:cubicBezTo>
                  <a:cubicBezTo>
                    <a:pt x="43505" y="19539"/>
                    <a:pt x="43939" y="19356"/>
                    <a:pt x="44350" y="19151"/>
                  </a:cubicBezTo>
                  <a:cubicBezTo>
                    <a:pt x="44487" y="19082"/>
                    <a:pt x="44624" y="19014"/>
                    <a:pt x="44784" y="18923"/>
                  </a:cubicBezTo>
                  <a:cubicBezTo>
                    <a:pt x="45286" y="18672"/>
                    <a:pt x="45788" y="18398"/>
                    <a:pt x="46267" y="18124"/>
                  </a:cubicBezTo>
                  <a:cubicBezTo>
                    <a:pt x="46427" y="18033"/>
                    <a:pt x="46564" y="17941"/>
                    <a:pt x="46701" y="17850"/>
                  </a:cubicBezTo>
                  <a:cubicBezTo>
                    <a:pt x="46838" y="17781"/>
                    <a:pt x="46929" y="17713"/>
                    <a:pt x="47043" y="17644"/>
                  </a:cubicBezTo>
                  <a:cubicBezTo>
                    <a:pt x="47249" y="17530"/>
                    <a:pt x="47431" y="17416"/>
                    <a:pt x="47614" y="17279"/>
                  </a:cubicBezTo>
                  <a:cubicBezTo>
                    <a:pt x="47796" y="17165"/>
                    <a:pt x="47956" y="17051"/>
                    <a:pt x="48139" y="16937"/>
                  </a:cubicBezTo>
                  <a:cubicBezTo>
                    <a:pt x="48321" y="16800"/>
                    <a:pt x="48504" y="16686"/>
                    <a:pt x="48664" y="16549"/>
                  </a:cubicBezTo>
                  <a:cubicBezTo>
                    <a:pt x="48824" y="16435"/>
                    <a:pt x="48983" y="16321"/>
                    <a:pt x="49143" y="16184"/>
                  </a:cubicBezTo>
                  <a:cubicBezTo>
                    <a:pt x="49326" y="16070"/>
                    <a:pt x="49486" y="15933"/>
                    <a:pt x="49645" y="15796"/>
                  </a:cubicBezTo>
                  <a:cubicBezTo>
                    <a:pt x="49805" y="15682"/>
                    <a:pt x="49942" y="15567"/>
                    <a:pt x="50102" y="15430"/>
                  </a:cubicBezTo>
                  <a:cubicBezTo>
                    <a:pt x="50239" y="15293"/>
                    <a:pt x="50399" y="15157"/>
                    <a:pt x="50558" y="15042"/>
                  </a:cubicBezTo>
                  <a:cubicBezTo>
                    <a:pt x="50604" y="14974"/>
                    <a:pt x="50672" y="14928"/>
                    <a:pt x="50741" y="14860"/>
                  </a:cubicBezTo>
                  <a:cubicBezTo>
                    <a:pt x="50787" y="14814"/>
                    <a:pt x="50832" y="14768"/>
                    <a:pt x="50901" y="14700"/>
                  </a:cubicBezTo>
                  <a:cubicBezTo>
                    <a:pt x="51152" y="14472"/>
                    <a:pt x="51380" y="14244"/>
                    <a:pt x="51608" y="13992"/>
                  </a:cubicBezTo>
                  <a:cubicBezTo>
                    <a:pt x="51700" y="13901"/>
                    <a:pt x="51791" y="13810"/>
                    <a:pt x="51859" y="13741"/>
                  </a:cubicBezTo>
                  <a:cubicBezTo>
                    <a:pt x="52156" y="13422"/>
                    <a:pt x="52430" y="13079"/>
                    <a:pt x="52704" y="12760"/>
                  </a:cubicBezTo>
                  <a:cubicBezTo>
                    <a:pt x="52704" y="12760"/>
                    <a:pt x="52704" y="12737"/>
                    <a:pt x="52727" y="12737"/>
                  </a:cubicBezTo>
                  <a:cubicBezTo>
                    <a:pt x="52772" y="12646"/>
                    <a:pt x="52818" y="12577"/>
                    <a:pt x="52886" y="12509"/>
                  </a:cubicBezTo>
                  <a:cubicBezTo>
                    <a:pt x="53046" y="12303"/>
                    <a:pt x="53206" y="12075"/>
                    <a:pt x="53343" y="11870"/>
                  </a:cubicBezTo>
                  <a:cubicBezTo>
                    <a:pt x="53434" y="11756"/>
                    <a:pt x="53503" y="11641"/>
                    <a:pt x="53571" y="11527"/>
                  </a:cubicBezTo>
                  <a:cubicBezTo>
                    <a:pt x="53685" y="11345"/>
                    <a:pt x="53799" y="11139"/>
                    <a:pt x="53914" y="10957"/>
                  </a:cubicBezTo>
                  <a:cubicBezTo>
                    <a:pt x="53959" y="10911"/>
                    <a:pt x="53982" y="10865"/>
                    <a:pt x="54005" y="10820"/>
                  </a:cubicBezTo>
                  <a:cubicBezTo>
                    <a:pt x="54051" y="10728"/>
                    <a:pt x="54096" y="10637"/>
                    <a:pt x="54142" y="10569"/>
                  </a:cubicBezTo>
                  <a:cubicBezTo>
                    <a:pt x="54233" y="10409"/>
                    <a:pt x="54302" y="10249"/>
                    <a:pt x="54393" y="10089"/>
                  </a:cubicBezTo>
                  <a:cubicBezTo>
                    <a:pt x="54461" y="9952"/>
                    <a:pt x="54507" y="9815"/>
                    <a:pt x="54576" y="9678"/>
                  </a:cubicBezTo>
                  <a:cubicBezTo>
                    <a:pt x="54644" y="9519"/>
                    <a:pt x="54713" y="9359"/>
                    <a:pt x="54781" y="9199"/>
                  </a:cubicBezTo>
                  <a:cubicBezTo>
                    <a:pt x="54804" y="9131"/>
                    <a:pt x="54827" y="9062"/>
                    <a:pt x="54872" y="8994"/>
                  </a:cubicBezTo>
                  <a:cubicBezTo>
                    <a:pt x="54895" y="8925"/>
                    <a:pt x="54918" y="8834"/>
                    <a:pt x="54941" y="8765"/>
                  </a:cubicBezTo>
                  <a:cubicBezTo>
                    <a:pt x="54986" y="8606"/>
                    <a:pt x="55032" y="8469"/>
                    <a:pt x="55078" y="8309"/>
                  </a:cubicBezTo>
                  <a:cubicBezTo>
                    <a:pt x="55123" y="8172"/>
                    <a:pt x="55169" y="8012"/>
                    <a:pt x="55215" y="7875"/>
                  </a:cubicBezTo>
                  <a:cubicBezTo>
                    <a:pt x="55260" y="7715"/>
                    <a:pt x="55283" y="7579"/>
                    <a:pt x="55329" y="7419"/>
                  </a:cubicBezTo>
                  <a:cubicBezTo>
                    <a:pt x="55352" y="7350"/>
                    <a:pt x="55374" y="7259"/>
                    <a:pt x="55374" y="7191"/>
                  </a:cubicBezTo>
                  <a:cubicBezTo>
                    <a:pt x="55397" y="7122"/>
                    <a:pt x="55397" y="7054"/>
                    <a:pt x="55420" y="6985"/>
                  </a:cubicBezTo>
                  <a:cubicBezTo>
                    <a:pt x="55443" y="6825"/>
                    <a:pt x="55466" y="6666"/>
                    <a:pt x="55489" y="6506"/>
                  </a:cubicBezTo>
                  <a:cubicBezTo>
                    <a:pt x="55511" y="6369"/>
                    <a:pt x="55534" y="6232"/>
                    <a:pt x="55534" y="6072"/>
                  </a:cubicBezTo>
                  <a:cubicBezTo>
                    <a:pt x="55557" y="5912"/>
                    <a:pt x="55557" y="5775"/>
                    <a:pt x="55580" y="5616"/>
                  </a:cubicBezTo>
                  <a:cubicBezTo>
                    <a:pt x="55580" y="5524"/>
                    <a:pt x="55580" y="5433"/>
                    <a:pt x="55580" y="5364"/>
                  </a:cubicBezTo>
                  <a:cubicBezTo>
                    <a:pt x="55603" y="5228"/>
                    <a:pt x="55603" y="5113"/>
                    <a:pt x="55603" y="4976"/>
                  </a:cubicBezTo>
                  <a:lnTo>
                    <a:pt x="55603" y="1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3041263" y="3123825"/>
              <a:ext cx="808050" cy="359525"/>
            </a:xfrm>
            <a:custGeom>
              <a:avLst/>
              <a:gdLst/>
              <a:ahLst/>
              <a:cxnLst/>
              <a:rect l="l" t="t" r="r" b="b"/>
              <a:pathLst>
                <a:path w="32322" h="1438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18"/>
                    <a:pt x="23" y="35"/>
                    <a:pt x="23" y="53"/>
                  </a:cubicBezTo>
                  <a:lnTo>
                    <a:pt x="23" y="53"/>
                  </a:lnTo>
                  <a:lnTo>
                    <a:pt x="24" y="0"/>
                  </a:lnTo>
                  <a:close/>
                  <a:moveTo>
                    <a:pt x="23" y="53"/>
                  </a:moveTo>
                  <a:lnTo>
                    <a:pt x="1" y="4976"/>
                  </a:lnTo>
                  <a:cubicBezTo>
                    <a:pt x="1" y="7396"/>
                    <a:pt x="1576" y="9792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72"/>
                    <a:pt x="6369" y="12440"/>
                  </a:cubicBezTo>
                  <a:cubicBezTo>
                    <a:pt x="6620" y="12554"/>
                    <a:pt x="6848" y="12668"/>
                    <a:pt x="7099" y="12760"/>
                  </a:cubicBezTo>
                  <a:cubicBezTo>
                    <a:pt x="7145" y="12782"/>
                    <a:pt x="7191" y="12782"/>
                    <a:pt x="7236" y="12805"/>
                  </a:cubicBezTo>
                  <a:cubicBezTo>
                    <a:pt x="7328" y="12851"/>
                    <a:pt x="7419" y="12874"/>
                    <a:pt x="7510" y="12919"/>
                  </a:cubicBezTo>
                  <a:cubicBezTo>
                    <a:pt x="7830" y="13034"/>
                    <a:pt x="8149" y="13148"/>
                    <a:pt x="8492" y="13239"/>
                  </a:cubicBezTo>
                  <a:cubicBezTo>
                    <a:pt x="8606" y="13285"/>
                    <a:pt x="8720" y="13307"/>
                    <a:pt x="8834" y="13353"/>
                  </a:cubicBezTo>
                  <a:cubicBezTo>
                    <a:pt x="8903" y="13376"/>
                    <a:pt x="8994" y="13399"/>
                    <a:pt x="9062" y="13422"/>
                  </a:cubicBezTo>
                  <a:cubicBezTo>
                    <a:pt x="9199" y="13467"/>
                    <a:pt x="9336" y="13490"/>
                    <a:pt x="9473" y="13513"/>
                  </a:cubicBezTo>
                  <a:cubicBezTo>
                    <a:pt x="9816" y="13604"/>
                    <a:pt x="10135" y="13695"/>
                    <a:pt x="10478" y="13764"/>
                  </a:cubicBezTo>
                  <a:cubicBezTo>
                    <a:pt x="10569" y="13787"/>
                    <a:pt x="10660" y="13810"/>
                    <a:pt x="10751" y="13832"/>
                  </a:cubicBezTo>
                  <a:cubicBezTo>
                    <a:pt x="10888" y="13855"/>
                    <a:pt x="11025" y="13878"/>
                    <a:pt x="11139" y="13901"/>
                  </a:cubicBezTo>
                  <a:cubicBezTo>
                    <a:pt x="11436" y="13969"/>
                    <a:pt x="11710" y="14015"/>
                    <a:pt x="12007" y="14061"/>
                  </a:cubicBezTo>
                  <a:cubicBezTo>
                    <a:pt x="12121" y="14061"/>
                    <a:pt x="12235" y="14106"/>
                    <a:pt x="12349" y="14106"/>
                  </a:cubicBezTo>
                  <a:cubicBezTo>
                    <a:pt x="12463" y="14129"/>
                    <a:pt x="12600" y="14129"/>
                    <a:pt x="12737" y="14152"/>
                  </a:cubicBezTo>
                  <a:cubicBezTo>
                    <a:pt x="12988" y="14198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289"/>
                    <a:pt x="14152" y="14289"/>
                    <a:pt x="14289" y="14312"/>
                  </a:cubicBezTo>
                  <a:cubicBezTo>
                    <a:pt x="14563" y="14335"/>
                    <a:pt x="14814" y="14335"/>
                    <a:pt x="15111" y="14357"/>
                  </a:cubicBezTo>
                  <a:cubicBezTo>
                    <a:pt x="15248" y="14357"/>
                    <a:pt x="15362" y="14380"/>
                    <a:pt x="15499" y="14380"/>
                  </a:cubicBezTo>
                  <a:lnTo>
                    <a:pt x="15841" y="14380"/>
                  </a:lnTo>
                  <a:cubicBezTo>
                    <a:pt x="16138" y="14380"/>
                    <a:pt x="16435" y="14380"/>
                    <a:pt x="16732" y="14357"/>
                  </a:cubicBezTo>
                  <a:cubicBezTo>
                    <a:pt x="16823" y="14357"/>
                    <a:pt x="16924" y="14368"/>
                    <a:pt x="17022" y="14368"/>
                  </a:cubicBezTo>
                  <a:cubicBezTo>
                    <a:pt x="17071" y="14368"/>
                    <a:pt x="17120" y="14365"/>
                    <a:pt x="17165" y="14357"/>
                  </a:cubicBezTo>
                  <a:lnTo>
                    <a:pt x="17416" y="14357"/>
                  </a:lnTo>
                  <a:cubicBezTo>
                    <a:pt x="17782" y="14335"/>
                    <a:pt x="18147" y="14312"/>
                    <a:pt x="18512" y="14266"/>
                  </a:cubicBezTo>
                  <a:cubicBezTo>
                    <a:pt x="18672" y="14266"/>
                    <a:pt x="18809" y="14266"/>
                    <a:pt x="18969" y="14243"/>
                  </a:cubicBezTo>
                  <a:cubicBezTo>
                    <a:pt x="19037" y="14243"/>
                    <a:pt x="19105" y="14220"/>
                    <a:pt x="19174" y="14220"/>
                  </a:cubicBezTo>
                  <a:cubicBezTo>
                    <a:pt x="19288" y="14220"/>
                    <a:pt x="19379" y="14198"/>
                    <a:pt x="19494" y="14175"/>
                  </a:cubicBezTo>
                  <a:cubicBezTo>
                    <a:pt x="19882" y="14129"/>
                    <a:pt x="20247" y="14084"/>
                    <a:pt x="20612" y="14015"/>
                  </a:cubicBezTo>
                  <a:cubicBezTo>
                    <a:pt x="20703" y="14015"/>
                    <a:pt x="20795" y="13992"/>
                    <a:pt x="20886" y="13969"/>
                  </a:cubicBezTo>
                  <a:lnTo>
                    <a:pt x="21023" y="13969"/>
                  </a:lnTo>
                  <a:cubicBezTo>
                    <a:pt x="21183" y="13924"/>
                    <a:pt x="21365" y="13878"/>
                    <a:pt x="21525" y="13855"/>
                  </a:cubicBezTo>
                  <a:cubicBezTo>
                    <a:pt x="21845" y="13787"/>
                    <a:pt x="22141" y="13718"/>
                    <a:pt x="22438" y="13650"/>
                  </a:cubicBezTo>
                  <a:cubicBezTo>
                    <a:pt x="22643" y="13604"/>
                    <a:pt x="22849" y="13536"/>
                    <a:pt x="23054" y="13490"/>
                  </a:cubicBezTo>
                  <a:cubicBezTo>
                    <a:pt x="23351" y="13399"/>
                    <a:pt x="23625" y="13330"/>
                    <a:pt x="23899" y="13239"/>
                  </a:cubicBezTo>
                  <a:cubicBezTo>
                    <a:pt x="23967" y="13239"/>
                    <a:pt x="24013" y="13216"/>
                    <a:pt x="24081" y="13193"/>
                  </a:cubicBezTo>
                  <a:cubicBezTo>
                    <a:pt x="24401" y="13079"/>
                    <a:pt x="24743" y="12965"/>
                    <a:pt x="25063" y="12851"/>
                  </a:cubicBezTo>
                  <a:cubicBezTo>
                    <a:pt x="25109" y="12828"/>
                    <a:pt x="25154" y="12805"/>
                    <a:pt x="25200" y="12782"/>
                  </a:cubicBezTo>
                  <a:cubicBezTo>
                    <a:pt x="25542" y="12646"/>
                    <a:pt x="25885" y="12509"/>
                    <a:pt x="26227" y="12349"/>
                  </a:cubicBezTo>
                  <a:cubicBezTo>
                    <a:pt x="26341" y="12303"/>
                    <a:pt x="26432" y="12257"/>
                    <a:pt x="26524" y="12212"/>
                  </a:cubicBezTo>
                  <a:cubicBezTo>
                    <a:pt x="26912" y="12029"/>
                    <a:pt x="27277" y="11847"/>
                    <a:pt x="27619" y="11641"/>
                  </a:cubicBezTo>
                  <a:cubicBezTo>
                    <a:pt x="27688" y="11596"/>
                    <a:pt x="27756" y="11573"/>
                    <a:pt x="27825" y="11527"/>
                  </a:cubicBezTo>
                  <a:cubicBezTo>
                    <a:pt x="27870" y="11481"/>
                    <a:pt x="27939" y="11459"/>
                    <a:pt x="27985" y="11413"/>
                  </a:cubicBezTo>
                  <a:cubicBezTo>
                    <a:pt x="28099" y="11344"/>
                    <a:pt x="28190" y="11299"/>
                    <a:pt x="28281" y="11230"/>
                  </a:cubicBezTo>
                  <a:cubicBezTo>
                    <a:pt x="28373" y="11162"/>
                    <a:pt x="28464" y="11116"/>
                    <a:pt x="28555" y="11048"/>
                  </a:cubicBezTo>
                  <a:cubicBezTo>
                    <a:pt x="28646" y="10979"/>
                    <a:pt x="28738" y="10934"/>
                    <a:pt x="28806" y="10865"/>
                  </a:cubicBezTo>
                  <a:cubicBezTo>
                    <a:pt x="28898" y="10797"/>
                    <a:pt x="28989" y="10751"/>
                    <a:pt x="29057" y="10683"/>
                  </a:cubicBezTo>
                  <a:cubicBezTo>
                    <a:pt x="29149" y="10614"/>
                    <a:pt x="29217" y="10546"/>
                    <a:pt x="29308" y="10477"/>
                  </a:cubicBezTo>
                  <a:cubicBezTo>
                    <a:pt x="29377" y="10409"/>
                    <a:pt x="29468" y="10363"/>
                    <a:pt x="29537" y="10295"/>
                  </a:cubicBezTo>
                  <a:cubicBezTo>
                    <a:pt x="29605" y="10226"/>
                    <a:pt x="29696" y="10158"/>
                    <a:pt x="29765" y="10089"/>
                  </a:cubicBezTo>
                  <a:cubicBezTo>
                    <a:pt x="29788" y="10066"/>
                    <a:pt x="29833" y="10043"/>
                    <a:pt x="29856" y="9998"/>
                  </a:cubicBezTo>
                  <a:cubicBezTo>
                    <a:pt x="29902" y="9975"/>
                    <a:pt x="29925" y="9952"/>
                    <a:pt x="29947" y="9929"/>
                  </a:cubicBezTo>
                  <a:cubicBezTo>
                    <a:pt x="30062" y="9815"/>
                    <a:pt x="30199" y="9678"/>
                    <a:pt x="30313" y="9564"/>
                  </a:cubicBezTo>
                  <a:cubicBezTo>
                    <a:pt x="30358" y="9518"/>
                    <a:pt x="30381" y="9473"/>
                    <a:pt x="30427" y="9450"/>
                  </a:cubicBezTo>
                  <a:cubicBezTo>
                    <a:pt x="30587" y="9290"/>
                    <a:pt x="30724" y="9108"/>
                    <a:pt x="30838" y="8948"/>
                  </a:cubicBezTo>
                  <a:cubicBezTo>
                    <a:pt x="30861" y="8948"/>
                    <a:pt x="30861" y="8948"/>
                    <a:pt x="30861" y="8925"/>
                  </a:cubicBezTo>
                  <a:cubicBezTo>
                    <a:pt x="30906" y="8902"/>
                    <a:pt x="30929" y="8857"/>
                    <a:pt x="30952" y="8811"/>
                  </a:cubicBezTo>
                  <a:cubicBezTo>
                    <a:pt x="31020" y="8720"/>
                    <a:pt x="31112" y="8605"/>
                    <a:pt x="31180" y="8514"/>
                  </a:cubicBezTo>
                  <a:cubicBezTo>
                    <a:pt x="31226" y="8446"/>
                    <a:pt x="31249" y="8377"/>
                    <a:pt x="31294" y="8332"/>
                  </a:cubicBezTo>
                  <a:cubicBezTo>
                    <a:pt x="31340" y="8240"/>
                    <a:pt x="31408" y="8149"/>
                    <a:pt x="31477" y="8035"/>
                  </a:cubicBezTo>
                  <a:cubicBezTo>
                    <a:pt x="31477" y="8012"/>
                    <a:pt x="31500" y="7989"/>
                    <a:pt x="31522" y="7966"/>
                  </a:cubicBezTo>
                  <a:cubicBezTo>
                    <a:pt x="31545" y="7921"/>
                    <a:pt x="31545" y="7898"/>
                    <a:pt x="31568" y="7852"/>
                  </a:cubicBezTo>
                  <a:cubicBezTo>
                    <a:pt x="31614" y="7761"/>
                    <a:pt x="31659" y="7692"/>
                    <a:pt x="31705" y="7601"/>
                  </a:cubicBezTo>
                  <a:cubicBezTo>
                    <a:pt x="31728" y="7533"/>
                    <a:pt x="31774" y="7464"/>
                    <a:pt x="31796" y="7396"/>
                  </a:cubicBezTo>
                  <a:cubicBezTo>
                    <a:pt x="31842" y="7327"/>
                    <a:pt x="31865" y="7236"/>
                    <a:pt x="31888" y="7167"/>
                  </a:cubicBezTo>
                  <a:cubicBezTo>
                    <a:pt x="31910" y="7122"/>
                    <a:pt x="31933" y="7076"/>
                    <a:pt x="31956" y="7053"/>
                  </a:cubicBezTo>
                  <a:cubicBezTo>
                    <a:pt x="31956" y="7008"/>
                    <a:pt x="31956" y="6985"/>
                    <a:pt x="31979" y="6939"/>
                  </a:cubicBezTo>
                  <a:cubicBezTo>
                    <a:pt x="32002" y="6871"/>
                    <a:pt x="32025" y="6802"/>
                    <a:pt x="32047" y="6711"/>
                  </a:cubicBezTo>
                  <a:cubicBezTo>
                    <a:pt x="32070" y="6642"/>
                    <a:pt x="32093" y="6574"/>
                    <a:pt x="32116" y="6506"/>
                  </a:cubicBezTo>
                  <a:cubicBezTo>
                    <a:pt x="32139" y="6414"/>
                    <a:pt x="32162" y="6346"/>
                    <a:pt x="32184" y="6254"/>
                  </a:cubicBezTo>
                  <a:cubicBezTo>
                    <a:pt x="32184" y="6232"/>
                    <a:pt x="32207" y="6186"/>
                    <a:pt x="32207" y="6140"/>
                  </a:cubicBezTo>
                  <a:cubicBezTo>
                    <a:pt x="32207" y="6117"/>
                    <a:pt x="32207" y="6072"/>
                    <a:pt x="32230" y="6049"/>
                  </a:cubicBezTo>
                  <a:cubicBezTo>
                    <a:pt x="32230" y="5981"/>
                    <a:pt x="32253" y="5889"/>
                    <a:pt x="32253" y="5821"/>
                  </a:cubicBezTo>
                  <a:cubicBezTo>
                    <a:pt x="32276" y="5729"/>
                    <a:pt x="32276" y="5661"/>
                    <a:pt x="32276" y="5593"/>
                  </a:cubicBezTo>
                  <a:cubicBezTo>
                    <a:pt x="32299" y="5524"/>
                    <a:pt x="32299" y="5433"/>
                    <a:pt x="32299" y="5364"/>
                  </a:cubicBezTo>
                  <a:cubicBezTo>
                    <a:pt x="32299" y="5296"/>
                    <a:pt x="32321" y="5250"/>
                    <a:pt x="32321" y="5204"/>
                  </a:cubicBezTo>
                  <a:cubicBezTo>
                    <a:pt x="32321" y="5159"/>
                    <a:pt x="32321" y="5113"/>
                    <a:pt x="32321" y="5068"/>
                  </a:cubicBezTo>
                  <a:lnTo>
                    <a:pt x="32321" y="366"/>
                  </a:lnTo>
                  <a:cubicBezTo>
                    <a:pt x="32321" y="457"/>
                    <a:pt x="32299" y="525"/>
                    <a:pt x="32299" y="617"/>
                  </a:cubicBezTo>
                  <a:cubicBezTo>
                    <a:pt x="32299" y="685"/>
                    <a:pt x="32276" y="754"/>
                    <a:pt x="32276" y="822"/>
                  </a:cubicBezTo>
                  <a:cubicBezTo>
                    <a:pt x="32253" y="913"/>
                    <a:pt x="32253" y="982"/>
                    <a:pt x="32230" y="1073"/>
                  </a:cubicBezTo>
                  <a:cubicBezTo>
                    <a:pt x="32230" y="1142"/>
                    <a:pt x="32207" y="1210"/>
                    <a:pt x="32184" y="1279"/>
                  </a:cubicBezTo>
                  <a:cubicBezTo>
                    <a:pt x="32162" y="1370"/>
                    <a:pt x="32162" y="1438"/>
                    <a:pt x="32139" y="1530"/>
                  </a:cubicBezTo>
                  <a:cubicBezTo>
                    <a:pt x="32116" y="1598"/>
                    <a:pt x="32093" y="1667"/>
                    <a:pt x="32070" y="1735"/>
                  </a:cubicBezTo>
                  <a:cubicBezTo>
                    <a:pt x="32047" y="1804"/>
                    <a:pt x="32025" y="1895"/>
                    <a:pt x="32002" y="1963"/>
                  </a:cubicBezTo>
                  <a:cubicBezTo>
                    <a:pt x="31956" y="2032"/>
                    <a:pt x="31933" y="2100"/>
                    <a:pt x="31910" y="2169"/>
                  </a:cubicBezTo>
                  <a:cubicBezTo>
                    <a:pt x="31888" y="2260"/>
                    <a:pt x="31842" y="2328"/>
                    <a:pt x="31819" y="2420"/>
                  </a:cubicBezTo>
                  <a:cubicBezTo>
                    <a:pt x="31774" y="2488"/>
                    <a:pt x="31751" y="2557"/>
                    <a:pt x="31705" y="2625"/>
                  </a:cubicBezTo>
                  <a:cubicBezTo>
                    <a:pt x="31682" y="2717"/>
                    <a:pt x="31637" y="2785"/>
                    <a:pt x="31591" y="2876"/>
                  </a:cubicBezTo>
                  <a:cubicBezTo>
                    <a:pt x="31545" y="2922"/>
                    <a:pt x="31522" y="2990"/>
                    <a:pt x="31477" y="3059"/>
                  </a:cubicBezTo>
                  <a:cubicBezTo>
                    <a:pt x="31431" y="3150"/>
                    <a:pt x="31363" y="3264"/>
                    <a:pt x="31294" y="3356"/>
                  </a:cubicBezTo>
                  <a:cubicBezTo>
                    <a:pt x="31271" y="3401"/>
                    <a:pt x="31226" y="3470"/>
                    <a:pt x="31180" y="3515"/>
                  </a:cubicBezTo>
                  <a:cubicBezTo>
                    <a:pt x="31112" y="3630"/>
                    <a:pt x="31043" y="3721"/>
                    <a:pt x="30975" y="3835"/>
                  </a:cubicBezTo>
                  <a:cubicBezTo>
                    <a:pt x="30929" y="3881"/>
                    <a:pt x="30906" y="3926"/>
                    <a:pt x="30861" y="3972"/>
                  </a:cubicBezTo>
                  <a:cubicBezTo>
                    <a:pt x="30724" y="4132"/>
                    <a:pt x="30587" y="4291"/>
                    <a:pt x="30450" y="4451"/>
                  </a:cubicBezTo>
                  <a:cubicBezTo>
                    <a:pt x="30404" y="4497"/>
                    <a:pt x="30358" y="4543"/>
                    <a:pt x="30313" y="4588"/>
                  </a:cubicBezTo>
                  <a:cubicBezTo>
                    <a:pt x="30199" y="4702"/>
                    <a:pt x="30084" y="4816"/>
                    <a:pt x="29947" y="4953"/>
                  </a:cubicBezTo>
                  <a:cubicBezTo>
                    <a:pt x="29902" y="4999"/>
                    <a:pt x="29833" y="5068"/>
                    <a:pt x="29788" y="5113"/>
                  </a:cubicBezTo>
                  <a:cubicBezTo>
                    <a:pt x="29696" y="5182"/>
                    <a:pt x="29628" y="5250"/>
                    <a:pt x="29537" y="5319"/>
                  </a:cubicBezTo>
                  <a:cubicBezTo>
                    <a:pt x="29468" y="5387"/>
                    <a:pt x="29400" y="5433"/>
                    <a:pt x="29331" y="5501"/>
                  </a:cubicBezTo>
                  <a:cubicBezTo>
                    <a:pt x="29240" y="5570"/>
                    <a:pt x="29149" y="5638"/>
                    <a:pt x="29080" y="5707"/>
                  </a:cubicBezTo>
                  <a:cubicBezTo>
                    <a:pt x="28989" y="5752"/>
                    <a:pt x="28920" y="5821"/>
                    <a:pt x="28829" y="5889"/>
                  </a:cubicBezTo>
                  <a:cubicBezTo>
                    <a:pt x="28738" y="5935"/>
                    <a:pt x="28646" y="6003"/>
                    <a:pt x="28555" y="6072"/>
                  </a:cubicBezTo>
                  <a:cubicBezTo>
                    <a:pt x="28464" y="6117"/>
                    <a:pt x="28395" y="6186"/>
                    <a:pt x="28304" y="6254"/>
                  </a:cubicBezTo>
                  <a:cubicBezTo>
                    <a:pt x="28213" y="6300"/>
                    <a:pt x="28099" y="6369"/>
                    <a:pt x="28007" y="6437"/>
                  </a:cubicBezTo>
                  <a:cubicBezTo>
                    <a:pt x="27893" y="6506"/>
                    <a:pt x="27756" y="6574"/>
                    <a:pt x="27642" y="6665"/>
                  </a:cubicBezTo>
                  <a:cubicBezTo>
                    <a:pt x="27277" y="6871"/>
                    <a:pt x="26912" y="7053"/>
                    <a:pt x="26547" y="7236"/>
                  </a:cubicBezTo>
                  <a:cubicBezTo>
                    <a:pt x="26455" y="7282"/>
                    <a:pt x="26341" y="7327"/>
                    <a:pt x="26250" y="7373"/>
                  </a:cubicBezTo>
                  <a:cubicBezTo>
                    <a:pt x="25907" y="7533"/>
                    <a:pt x="25565" y="7670"/>
                    <a:pt x="25223" y="7807"/>
                  </a:cubicBezTo>
                  <a:cubicBezTo>
                    <a:pt x="25154" y="7829"/>
                    <a:pt x="25131" y="7852"/>
                    <a:pt x="25063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51" y="8423"/>
                    <a:pt x="23077" y="8514"/>
                  </a:cubicBezTo>
                  <a:cubicBezTo>
                    <a:pt x="22872" y="8560"/>
                    <a:pt x="22666" y="8628"/>
                    <a:pt x="22438" y="8674"/>
                  </a:cubicBezTo>
                  <a:cubicBezTo>
                    <a:pt x="22164" y="8742"/>
                    <a:pt x="21845" y="8811"/>
                    <a:pt x="21548" y="8857"/>
                  </a:cubicBezTo>
                  <a:cubicBezTo>
                    <a:pt x="21342" y="8902"/>
                    <a:pt x="21114" y="8971"/>
                    <a:pt x="20909" y="8993"/>
                  </a:cubicBezTo>
                  <a:cubicBezTo>
                    <a:pt x="20817" y="9016"/>
                    <a:pt x="20726" y="9016"/>
                    <a:pt x="20635" y="9039"/>
                  </a:cubicBezTo>
                  <a:cubicBezTo>
                    <a:pt x="20270" y="9108"/>
                    <a:pt x="19882" y="9153"/>
                    <a:pt x="19516" y="9199"/>
                  </a:cubicBezTo>
                  <a:cubicBezTo>
                    <a:pt x="19402" y="9222"/>
                    <a:pt x="19288" y="9222"/>
                    <a:pt x="19174" y="9245"/>
                  </a:cubicBezTo>
                  <a:cubicBezTo>
                    <a:pt x="18969" y="9267"/>
                    <a:pt x="18740" y="9267"/>
                    <a:pt x="18535" y="9290"/>
                  </a:cubicBezTo>
                  <a:cubicBezTo>
                    <a:pt x="18170" y="9313"/>
                    <a:pt x="17804" y="9359"/>
                    <a:pt x="17439" y="9359"/>
                  </a:cubicBezTo>
                  <a:cubicBezTo>
                    <a:pt x="17211" y="9382"/>
                    <a:pt x="16983" y="9382"/>
                    <a:pt x="16732" y="9382"/>
                  </a:cubicBezTo>
                  <a:cubicBezTo>
                    <a:pt x="16534" y="9382"/>
                    <a:pt x="16336" y="9392"/>
                    <a:pt x="16145" y="9392"/>
                  </a:cubicBezTo>
                  <a:cubicBezTo>
                    <a:pt x="16049" y="9392"/>
                    <a:pt x="15956" y="9389"/>
                    <a:pt x="15864" y="9382"/>
                  </a:cubicBezTo>
                  <a:cubicBezTo>
                    <a:pt x="15613" y="9382"/>
                    <a:pt x="15362" y="9382"/>
                    <a:pt x="15111" y="9359"/>
                  </a:cubicBezTo>
                  <a:cubicBezTo>
                    <a:pt x="14837" y="9359"/>
                    <a:pt x="14563" y="9336"/>
                    <a:pt x="14289" y="9336"/>
                  </a:cubicBezTo>
                  <a:cubicBezTo>
                    <a:pt x="14038" y="9313"/>
                    <a:pt x="13787" y="9290"/>
                    <a:pt x="13559" y="9267"/>
                  </a:cubicBezTo>
                  <a:cubicBezTo>
                    <a:pt x="13285" y="9245"/>
                    <a:pt x="13011" y="9199"/>
                    <a:pt x="12737" y="9176"/>
                  </a:cubicBezTo>
                  <a:cubicBezTo>
                    <a:pt x="12509" y="9153"/>
                    <a:pt x="12258" y="9108"/>
                    <a:pt x="12030" y="9062"/>
                  </a:cubicBezTo>
                  <a:cubicBezTo>
                    <a:pt x="11733" y="9016"/>
                    <a:pt x="11436" y="8971"/>
                    <a:pt x="11162" y="8925"/>
                  </a:cubicBezTo>
                  <a:cubicBezTo>
                    <a:pt x="10934" y="8879"/>
                    <a:pt x="10706" y="8834"/>
                    <a:pt x="10500" y="8788"/>
                  </a:cubicBezTo>
                  <a:cubicBezTo>
                    <a:pt x="10158" y="8720"/>
                    <a:pt x="9816" y="8628"/>
                    <a:pt x="9496" y="8537"/>
                  </a:cubicBezTo>
                  <a:cubicBezTo>
                    <a:pt x="9268" y="8491"/>
                    <a:pt x="9062" y="8423"/>
                    <a:pt x="8857" y="8377"/>
                  </a:cubicBezTo>
                  <a:cubicBezTo>
                    <a:pt x="8743" y="8332"/>
                    <a:pt x="8629" y="8309"/>
                    <a:pt x="8515" y="8263"/>
                  </a:cubicBezTo>
                  <a:cubicBezTo>
                    <a:pt x="8172" y="8149"/>
                    <a:pt x="7853" y="8058"/>
                    <a:pt x="7533" y="7921"/>
                  </a:cubicBezTo>
                  <a:cubicBezTo>
                    <a:pt x="7442" y="7898"/>
                    <a:pt x="7328" y="7852"/>
                    <a:pt x="7236" y="7829"/>
                  </a:cubicBezTo>
                  <a:cubicBezTo>
                    <a:pt x="6940" y="7715"/>
                    <a:pt x="6666" y="7578"/>
                    <a:pt x="6392" y="7464"/>
                  </a:cubicBezTo>
                  <a:cubicBezTo>
                    <a:pt x="6255" y="7396"/>
                    <a:pt x="6095" y="7350"/>
                    <a:pt x="5958" y="7282"/>
                  </a:cubicBezTo>
                  <a:cubicBezTo>
                    <a:pt x="5570" y="7076"/>
                    <a:pt x="5159" y="6871"/>
                    <a:pt x="4771" y="6665"/>
                  </a:cubicBezTo>
                  <a:cubicBezTo>
                    <a:pt x="1622" y="4830"/>
                    <a:pt x="24" y="2432"/>
                    <a:pt x="23" y="53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3001888" y="2891000"/>
              <a:ext cx="887375" cy="467950"/>
            </a:xfrm>
            <a:custGeom>
              <a:avLst/>
              <a:gdLst/>
              <a:ahLst/>
              <a:cxnLst/>
              <a:rect l="l" t="t" r="r" b="b"/>
              <a:pathLst>
                <a:path w="35495" h="18718" extrusionOk="0">
                  <a:moveTo>
                    <a:pt x="17693" y="1"/>
                  </a:moveTo>
                  <a:cubicBezTo>
                    <a:pt x="13559" y="1"/>
                    <a:pt x="9428" y="914"/>
                    <a:pt x="6278" y="2740"/>
                  </a:cubicBezTo>
                  <a:cubicBezTo>
                    <a:pt x="1" y="6392"/>
                    <a:pt x="24" y="12326"/>
                    <a:pt x="6346" y="15978"/>
                  </a:cubicBezTo>
                  <a:cubicBezTo>
                    <a:pt x="9519" y="17804"/>
                    <a:pt x="13662" y="18717"/>
                    <a:pt x="17799" y="18717"/>
                  </a:cubicBezTo>
                  <a:cubicBezTo>
                    <a:pt x="21936" y="18717"/>
                    <a:pt x="26067" y="17804"/>
                    <a:pt x="29217" y="15978"/>
                  </a:cubicBezTo>
                  <a:cubicBezTo>
                    <a:pt x="35494" y="12326"/>
                    <a:pt x="35471" y="6392"/>
                    <a:pt x="29126" y="2740"/>
                  </a:cubicBezTo>
                  <a:cubicBezTo>
                    <a:pt x="25965" y="914"/>
                    <a:pt x="21827" y="1"/>
                    <a:pt x="17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3417888" y="3050425"/>
              <a:ext cx="119275" cy="63000"/>
            </a:xfrm>
            <a:custGeom>
              <a:avLst/>
              <a:gdLst/>
              <a:ahLst/>
              <a:cxnLst/>
              <a:rect l="l" t="t" r="r" b="b"/>
              <a:pathLst>
                <a:path w="4771" h="2520" extrusionOk="0">
                  <a:moveTo>
                    <a:pt x="2386" y="585"/>
                  </a:moveTo>
                  <a:cubicBezTo>
                    <a:pt x="2682" y="585"/>
                    <a:pt x="2979" y="654"/>
                    <a:pt x="3196" y="791"/>
                  </a:cubicBezTo>
                  <a:cubicBezTo>
                    <a:pt x="3652" y="1042"/>
                    <a:pt x="3652" y="1476"/>
                    <a:pt x="3196" y="1727"/>
                  </a:cubicBezTo>
                  <a:cubicBezTo>
                    <a:pt x="2979" y="1864"/>
                    <a:pt x="2688" y="1932"/>
                    <a:pt x="2394" y="1932"/>
                  </a:cubicBezTo>
                  <a:cubicBezTo>
                    <a:pt x="2100" y="1932"/>
                    <a:pt x="1804" y="1864"/>
                    <a:pt x="1575" y="1727"/>
                  </a:cubicBezTo>
                  <a:cubicBezTo>
                    <a:pt x="1119" y="1476"/>
                    <a:pt x="1119" y="1042"/>
                    <a:pt x="1575" y="791"/>
                  </a:cubicBezTo>
                  <a:cubicBezTo>
                    <a:pt x="1792" y="654"/>
                    <a:pt x="2089" y="585"/>
                    <a:pt x="2386" y="585"/>
                  </a:cubicBezTo>
                  <a:close/>
                  <a:moveTo>
                    <a:pt x="2405" y="0"/>
                  </a:moveTo>
                  <a:cubicBezTo>
                    <a:pt x="1839" y="0"/>
                    <a:pt x="1272" y="126"/>
                    <a:pt x="845" y="380"/>
                  </a:cubicBezTo>
                  <a:cubicBezTo>
                    <a:pt x="0" y="859"/>
                    <a:pt x="0" y="1658"/>
                    <a:pt x="845" y="2160"/>
                  </a:cubicBezTo>
                  <a:cubicBezTo>
                    <a:pt x="1279" y="2400"/>
                    <a:pt x="1838" y="2520"/>
                    <a:pt x="2394" y="2520"/>
                  </a:cubicBezTo>
                  <a:cubicBezTo>
                    <a:pt x="2951" y="2520"/>
                    <a:pt x="3504" y="2400"/>
                    <a:pt x="3926" y="2160"/>
                  </a:cubicBezTo>
                  <a:cubicBezTo>
                    <a:pt x="4771" y="1658"/>
                    <a:pt x="4771" y="859"/>
                    <a:pt x="3926" y="357"/>
                  </a:cubicBezTo>
                  <a:cubicBezTo>
                    <a:pt x="3509" y="120"/>
                    <a:pt x="2958" y="0"/>
                    <a:pt x="2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298063" y="3015550"/>
              <a:ext cx="307025" cy="170650"/>
            </a:xfrm>
            <a:custGeom>
              <a:avLst/>
              <a:gdLst/>
              <a:ahLst/>
              <a:cxnLst/>
              <a:rect l="l" t="t" r="r" b="b"/>
              <a:pathLst>
                <a:path w="12281" h="6826" extrusionOk="0">
                  <a:moveTo>
                    <a:pt x="6816" y="582"/>
                  </a:moveTo>
                  <a:cubicBezTo>
                    <a:pt x="7823" y="582"/>
                    <a:pt x="8833" y="805"/>
                    <a:pt x="9610" y="1250"/>
                  </a:cubicBezTo>
                  <a:cubicBezTo>
                    <a:pt x="11139" y="2140"/>
                    <a:pt x="11162" y="3578"/>
                    <a:pt x="9632" y="4468"/>
                  </a:cubicBezTo>
                  <a:cubicBezTo>
                    <a:pt x="8354" y="5222"/>
                    <a:pt x="3606" y="5883"/>
                    <a:pt x="1164" y="6157"/>
                  </a:cubicBezTo>
                  <a:cubicBezTo>
                    <a:pt x="1621" y="4742"/>
                    <a:pt x="2716" y="2003"/>
                    <a:pt x="4040" y="1250"/>
                  </a:cubicBezTo>
                  <a:cubicBezTo>
                    <a:pt x="4805" y="805"/>
                    <a:pt x="5809" y="582"/>
                    <a:pt x="6816" y="582"/>
                  </a:cubicBezTo>
                  <a:close/>
                  <a:moveTo>
                    <a:pt x="6805" y="0"/>
                  </a:moveTo>
                  <a:cubicBezTo>
                    <a:pt x="5535" y="0"/>
                    <a:pt x="4268" y="280"/>
                    <a:pt x="3310" y="839"/>
                  </a:cubicBezTo>
                  <a:cubicBezTo>
                    <a:pt x="1324" y="1980"/>
                    <a:pt x="69" y="6294"/>
                    <a:pt x="23" y="6477"/>
                  </a:cubicBezTo>
                  <a:cubicBezTo>
                    <a:pt x="0" y="6568"/>
                    <a:pt x="46" y="6659"/>
                    <a:pt x="160" y="6728"/>
                  </a:cubicBezTo>
                  <a:cubicBezTo>
                    <a:pt x="254" y="6784"/>
                    <a:pt x="394" y="6825"/>
                    <a:pt x="530" y="6825"/>
                  </a:cubicBezTo>
                  <a:cubicBezTo>
                    <a:pt x="559" y="6825"/>
                    <a:pt x="588" y="6823"/>
                    <a:pt x="616" y="6819"/>
                  </a:cubicBezTo>
                  <a:cubicBezTo>
                    <a:pt x="936" y="6774"/>
                    <a:pt x="8423" y="6020"/>
                    <a:pt x="10340" y="4902"/>
                  </a:cubicBezTo>
                  <a:cubicBezTo>
                    <a:pt x="12280" y="3784"/>
                    <a:pt x="12257" y="1957"/>
                    <a:pt x="10317" y="839"/>
                  </a:cubicBezTo>
                  <a:cubicBezTo>
                    <a:pt x="9347" y="280"/>
                    <a:pt x="8075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742638" y="2461900"/>
              <a:ext cx="808625" cy="359500"/>
            </a:xfrm>
            <a:custGeom>
              <a:avLst/>
              <a:gdLst/>
              <a:ahLst/>
              <a:cxnLst/>
              <a:rect l="l" t="t" r="r" b="b"/>
              <a:pathLst>
                <a:path w="32345" h="14380" extrusionOk="0">
                  <a:moveTo>
                    <a:pt x="32344" y="91"/>
                  </a:moveTo>
                  <a:lnTo>
                    <a:pt x="32344" y="96"/>
                  </a:lnTo>
                  <a:lnTo>
                    <a:pt x="32344" y="96"/>
                  </a:lnTo>
                  <a:cubicBezTo>
                    <a:pt x="32344" y="95"/>
                    <a:pt x="32344" y="93"/>
                    <a:pt x="32344" y="91"/>
                  </a:cubicBezTo>
                  <a:close/>
                  <a:moveTo>
                    <a:pt x="24" y="0"/>
                  </a:moveTo>
                  <a:lnTo>
                    <a:pt x="1" y="4976"/>
                  </a:lnTo>
                  <a:cubicBezTo>
                    <a:pt x="1" y="7395"/>
                    <a:pt x="1598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94"/>
                    <a:pt x="6392" y="12440"/>
                  </a:cubicBezTo>
                  <a:cubicBezTo>
                    <a:pt x="6620" y="12554"/>
                    <a:pt x="6871" y="12668"/>
                    <a:pt x="7099" y="12759"/>
                  </a:cubicBezTo>
                  <a:cubicBezTo>
                    <a:pt x="7145" y="12782"/>
                    <a:pt x="7191" y="12805"/>
                    <a:pt x="7236" y="12805"/>
                  </a:cubicBezTo>
                  <a:cubicBezTo>
                    <a:pt x="7328" y="12851"/>
                    <a:pt x="7419" y="12873"/>
                    <a:pt x="7510" y="12919"/>
                  </a:cubicBezTo>
                  <a:cubicBezTo>
                    <a:pt x="7853" y="13033"/>
                    <a:pt x="8172" y="13147"/>
                    <a:pt x="8492" y="13239"/>
                  </a:cubicBezTo>
                  <a:cubicBezTo>
                    <a:pt x="8606" y="13284"/>
                    <a:pt x="8720" y="13330"/>
                    <a:pt x="8834" y="13353"/>
                  </a:cubicBezTo>
                  <a:cubicBezTo>
                    <a:pt x="8925" y="13376"/>
                    <a:pt x="8994" y="13398"/>
                    <a:pt x="9062" y="13421"/>
                  </a:cubicBezTo>
                  <a:cubicBezTo>
                    <a:pt x="9199" y="13467"/>
                    <a:pt x="9359" y="13490"/>
                    <a:pt x="9496" y="13535"/>
                  </a:cubicBezTo>
                  <a:cubicBezTo>
                    <a:pt x="9816" y="13604"/>
                    <a:pt x="10158" y="13695"/>
                    <a:pt x="10500" y="13764"/>
                  </a:cubicBezTo>
                  <a:cubicBezTo>
                    <a:pt x="10569" y="13786"/>
                    <a:pt x="10660" y="13809"/>
                    <a:pt x="10751" y="13832"/>
                  </a:cubicBezTo>
                  <a:cubicBezTo>
                    <a:pt x="10888" y="13878"/>
                    <a:pt x="11025" y="13878"/>
                    <a:pt x="11162" y="13901"/>
                  </a:cubicBezTo>
                  <a:cubicBezTo>
                    <a:pt x="11436" y="13969"/>
                    <a:pt x="11733" y="14015"/>
                    <a:pt x="12007" y="14060"/>
                  </a:cubicBezTo>
                  <a:cubicBezTo>
                    <a:pt x="12121" y="14083"/>
                    <a:pt x="12235" y="14106"/>
                    <a:pt x="12349" y="14106"/>
                  </a:cubicBezTo>
                  <a:cubicBezTo>
                    <a:pt x="12486" y="14129"/>
                    <a:pt x="12623" y="14152"/>
                    <a:pt x="12737" y="14152"/>
                  </a:cubicBezTo>
                  <a:cubicBezTo>
                    <a:pt x="13011" y="14197"/>
                    <a:pt x="13285" y="14220"/>
                    <a:pt x="13536" y="14243"/>
                  </a:cubicBezTo>
                  <a:cubicBezTo>
                    <a:pt x="13673" y="14266"/>
                    <a:pt x="13810" y="14289"/>
                    <a:pt x="13924" y="14289"/>
                  </a:cubicBezTo>
                  <a:cubicBezTo>
                    <a:pt x="14038" y="14311"/>
                    <a:pt x="14175" y="14311"/>
                    <a:pt x="14289" y="14311"/>
                  </a:cubicBezTo>
                  <a:cubicBezTo>
                    <a:pt x="14563" y="14334"/>
                    <a:pt x="14837" y="14334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7165" y="14380"/>
                  </a:lnTo>
                  <a:cubicBezTo>
                    <a:pt x="17257" y="14357"/>
                    <a:pt x="17348" y="14357"/>
                    <a:pt x="17439" y="14357"/>
                  </a:cubicBezTo>
                  <a:cubicBezTo>
                    <a:pt x="17804" y="14334"/>
                    <a:pt x="18170" y="14311"/>
                    <a:pt x="18535" y="14289"/>
                  </a:cubicBezTo>
                  <a:cubicBezTo>
                    <a:pt x="18672" y="14266"/>
                    <a:pt x="18832" y="14266"/>
                    <a:pt x="18969" y="14243"/>
                  </a:cubicBezTo>
                  <a:cubicBezTo>
                    <a:pt x="19037" y="14243"/>
                    <a:pt x="19105" y="14243"/>
                    <a:pt x="19174" y="14220"/>
                  </a:cubicBezTo>
                  <a:cubicBezTo>
                    <a:pt x="19288" y="14220"/>
                    <a:pt x="19402" y="14197"/>
                    <a:pt x="19516" y="14197"/>
                  </a:cubicBezTo>
                  <a:cubicBezTo>
                    <a:pt x="19882" y="14152"/>
                    <a:pt x="20247" y="14083"/>
                    <a:pt x="20635" y="14038"/>
                  </a:cubicBezTo>
                  <a:cubicBezTo>
                    <a:pt x="20726" y="14015"/>
                    <a:pt x="20817" y="13992"/>
                    <a:pt x="20909" y="13992"/>
                  </a:cubicBezTo>
                  <a:cubicBezTo>
                    <a:pt x="20931" y="13969"/>
                    <a:pt x="20977" y="13969"/>
                    <a:pt x="21023" y="13969"/>
                  </a:cubicBezTo>
                  <a:cubicBezTo>
                    <a:pt x="21205" y="13923"/>
                    <a:pt x="21388" y="13878"/>
                    <a:pt x="21548" y="13855"/>
                  </a:cubicBezTo>
                  <a:cubicBezTo>
                    <a:pt x="21845" y="13786"/>
                    <a:pt x="22141" y="13741"/>
                    <a:pt x="22438" y="13672"/>
                  </a:cubicBezTo>
                  <a:cubicBezTo>
                    <a:pt x="22666" y="13604"/>
                    <a:pt x="22872" y="13558"/>
                    <a:pt x="23077" y="13490"/>
                  </a:cubicBezTo>
                  <a:cubicBezTo>
                    <a:pt x="23351" y="13421"/>
                    <a:pt x="23648" y="13330"/>
                    <a:pt x="23922" y="13261"/>
                  </a:cubicBezTo>
                  <a:cubicBezTo>
                    <a:pt x="23967" y="13239"/>
                    <a:pt x="24036" y="13216"/>
                    <a:pt x="24081" y="13193"/>
                  </a:cubicBezTo>
                  <a:cubicBezTo>
                    <a:pt x="24424" y="13102"/>
                    <a:pt x="24743" y="12988"/>
                    <a:pt x="25063" y="12851"/>
                  </a:cubicBezTo>
                  <a:cubicBezTo>
                    <a:pt x="25109" y="12828"/>
                    <a:pt x="25154" y="12828"/>
                    <a:pt x="25200" y="12805"/>
                  </a:cubicBezTo>
                  <a:cubicBezTo>
                    <a:pt x="25565" y="12668"/>
                    <a:pt x="25907" y="12508"/>
                    <a:pt x="26250" y="12348"/>
                  </a:cubicBezTo>
                  <a:cubicBezTo>
                    <a:pt x="26341" y="12303"/>
                    <a:pt x="26432" y="12257"/>
                    <a:pt x="26547" y="12212"/>
                  </a:cubicBezTo>
                  <a:cubicBezTo>
                    <a:pt x="26912" y="12029"/>
                    <a:pt x="27277" y="11846"/>
                    <a:pt x="27619" y="11641"/>
                  </a:cubicBezTo>
                  <a:cubicBezTo>
                    <a:pt x="27688" y="11618"/>
                    <a:pt x="27756" y="11572"/>
                    <a:pt x="27825" y="11527"/>
                  </a:cubicBezTo>
                  <a:cubicBezTo>
                    <a:pt x="27893" y="11481"/>
                    <a:pt x="27939" y="11458"/>
                    <a:pt x="28007" y="11413"/>
                  </a:cubicBezTo>
                  <a:cubicBezTo>
                    <a:pt x="28099" y="11344"/>
                    <a:pt x="28190" y="11299"/>
                    <a:pt x="28304" y="11230"/>
                  </a:cubicBezTo>
                  <a:cubicBezTo>
                    <a:pt x="28395" y="11184"/>
                    <a:pt x="28464" y="11116"/>
                    <a:pt x="28555" y="11047"/>
                  </a:cubicBezTo>
                  <a:cubicBezTo>
                    <a:pt x="28646" y="11002"/>
                    <a:pt x="28738" y="10933"/>
                    <a:pt x="28829" y="10865"/>
                  </a:cubicBezTo>
                  <a:cubicBezTo>
                    <a:pt x="28920" y="10796"/>
                    <a:pt x="28989" y="10751"/>
                    <a:pt x="29080" y="10682"/>
                  </a:cubicBezTo>
                  <a:cubicBezTo>
                    <a:pt x="29149" y="10614"/>
                    <a:pt x="29240" y="10545"/>
                    <a:pt x="29331" y="10477"/>
                  </a:cubicBezTo>
                  <a:cubicBezTo>
                    <a:pt x="29400" y="10431"/>
                    <a:pt x="29468" y="10363"/>
                    <a:pt x="29537" y="10294"/>
                  </a:cubicBezTo>
                  <a:cubicBezTo>
                    <a:pt x="29628" y="10226"/>
                    <a:pt x="29696" y="10157"/>
                    <a:pt x="29788" y="10089"/>
                  </a:cubicBezTo>
                  <a:cubicBezTo>
                    <a:pt x="29811" y="10066"/>
                    <a:pt x="29833" y="10043"/>
                    <a:pt x="29879" y="10020"/>
                  </a:cubicBezTo>
                  <a:cubicBezTo>
                    <a:pt x="29902" y="9997"/>
                    <a:pt x="29925" y="9952"/>
                    <a:pt x="29947" y="9929"/>
                  </a:cubicBezTo>
                  <a:cubicBezTo>
                    <a:pt x="30084" y="9815"/>
                    <a:pt x="30199" y="9701"/>
                    <a:pt x="30313" y="9564"/>
                  </a:cubicBezTo>
                  <a:cubicBezTo>
                    <a:pt x="30358" y="9518"/>
                    <a:pt x="30404" y="9495"/>
                    <a:pt x="30450" y="9450"/>
                  </a:cubicBezTo>
                  <a:cubicBezTo>
                    <a:pt x="30587" y="9290"/>
                    <a:pt x="30724" y="9130"/>
                    <a:pt x="30861" y="8948"/>
                  </a:cubicBezTo>
                  <a:cubicBezTo>
                    <a:pt x="30861" y="8948"/>
                    <a:pt x="30861" y="8948"/>
                    <a:pt x="30883" y="8925"/>
                  </a:cubicBezTo>
                  <a:cubicBezTo>
                    <a:pt x="30906" y="8902"/>
                    <a:pt x="30929" y="8856"/>
                    <a:pt x="30952" y="8811"/>
                  </a:cubicBezTo>
                  <a:cubicBezTo>
                    <a:pt x="31043" y="8719"/>
                    <a:pt x="31112" y="8605"/>
                    <a:pt x="31180" y="8514"/>
                  </a:cubicBezTo>
                  <a:cubicBezTo>
                    <a:pt x="31226" y="8445"/>
                    <a:pt x="31271" y="8400"/>
                    <a:pt x="31294" y="8331"/>
                  </a:cubicBezTo>
                  <a:cubicBezTo>
                    <a:pt x="31363" y="8240"/>
                    <a:pt x="31431" y="8149"/>
                    <a:pt x="31477" y="8057"/>
                  </a:cubicBezTo>
                  <a:cubicBezTo>
                    <a:pt x="31500" y="8012"/>
                    <a:pt x="31500" y="7989"/>
                    <a:pt x="31522" y="7966"/>
                  </a:cubicBezTo>
                  <a:cubicBezTo>
                    <a:pt x="31545" y="7920"/>
                    <a:pt x="31568" y="7898"/>
                    <a:pt x="31591" y="7852"/>
                  </a:cubicBezTo>
                  <a:cubicBezTo>
                    <a:pt x="31637" y="7761"/>
                    <a:pt x="31682" y="7692"/>
                    <a:pt x="31705" y="7601"/>
                  </a:cubicBezTo>
                  <a:cubicBezTo>
                    <a:pt x="31751" y="7532"/>
                    <a:pt x="31774" y="7464"/>
                    <a:pt x="31796" y="7395"/>
                  </a:cubicBezTo>
                  <a:cubicBezTo>
                    <a:pt x="31842" y="7327"/>
                    <a:pt x="31888" y="7236"/>
                    <a:pt x="31910" y="7167"/>
                  </a:cubicBezTo>
                  <a:cubicBezTo>
                    <a:pt x="31933" y="7121"/>
                    <a:pt x="31933" y="7099"/>
                    <a:pt x="31956" y="7053"/>
                  </a:cubicBezTo>
                  <a:cubicBezTo>
                    <a:pt x="31979" y="7030"/>
                    <a:pt x="31979" y="6985"/>
                    <a:pt x="31979" y="6962"/>
                  </a:cubicBezTo>
                  <a:cubicBezTo>
                    <a:pt x="32025" y="6870"/>
                    <a:pt x="32047" y="6802"/>
                    <a:pt x="32070" y="6711"/>
                  </a:cubicBezTo>
                  <a:cubicBezTo>
                    <a:pt x="32093" y="6642"/>
                    <a:pt x="32116" y="6574"/>
                    <a:pt x="32139" y="6505"/>
                  </a:cubicBezTo>
                  <a:cubicBezTo>
                    <a:pt x="32139" y="6437"/>
                    <a:pt x="32162" y="6345"/>
                    <a:pt x="32184" y="6277"/>
                  </a:cubicBezTo>
                  <a:cubicBezTo>
                    <a:pt x="32207" y="6231"/>
                    <a:pt x="32207" y="6186"/>
                    <a:pt x="32207" y="6140"/>
                  </a:cubicBezTo>
                  <a:cubicBezTo>
                    <a:pt x="32230" y="6117"/>
                    <a:pt x="32230" y="6094"/>
                    <a:pt x="32230" y="6049"/>
                  </a:cubicBezTo>
                  <a:cubicBezTo>
                    <a:pt x="32253" y="5980"/>
                    <a:pt x="32253" y="5889"/>
                    <a:pt x="32276" y="5820"/>
                  </a:cubicBezTo>
                  <a:cubicBezTo>
                    <a:pt x="32276" y="5752"/>
                    <a:pt x="32299" y="5684"/>
                    <a:pt x="32299" y="5592"/>
                  </a:cubicBezTo>
                  <a:cubicBezTo>
                    <a:pt x="32299" y="5524"/>
                    <a:pt x="32299" y="5432"/>
                    <a:pt x="32321" y="5364"/>
                  </a:cubicBezTo>
                  <a:cubicBezTo>
                    <a:pt x="32321" y="5318"/>
                    <a:pt x="32321" y="5273"/>
                    <a:pt x="32321" y="5227"/>
                  </a:cubicBezTo>
                  <a:cubicBezTo>
                    <a:pt x="32321" y="5159"/>
                    <a:pt x="32321" y="5113"/>
                    <a:pt x="32321" y="5067"/>
                  </a:cubicBezTo>
                  <a:lnTo>
                    <a:pt x="32344" y="96"/>
                  </a:lnTo>
                  <a:lnTo>
                    <a:pt x="32344" y="96"/>
                  </a:lnTo>
                  <a:cubicBezTo>
                    <a:pt x="32343" y="186"/>
                    <a:pt x="32321" y="276"/>
                    <a:pt x="32321" y="388"/>
                  </a:cubicBezTo>
                  <a:cubicBezTo>
                    <a:pt x="32321" y="457"/>
                    <a:pt x="32321" y="548"/>
                    <a:pt x="32299" y="616"/>
                  </a:cubicBezTo>
                  <a:cubicBezTo>
                    <a:pt x="32299" y="685"/>
                    <a:pt x="32299" y="753"/>
                    <a:pt x="32276" y="845"/>
                  </a:cubicBezTo>
                  <a:cubicBezTo>
                    <a:pt x="32276" y="913"/>
                    <a:pt x="32253" y="1004"/>
                    <a:pt x="32253" y="1073"/>
                  </a:cubicBezTo>
                  <a:cubicBezTo>
                    <a:pt x="32230" y="1141"/>
                    <a:pt x="32207" y="1210"/>
                    <a:pt x="32207" y="1278"/>
                  </a:cubicBezTo>
                  <a:cubicBezTo>
                    <a:pt x="32184" y="1370"/>
                    <a:pt x="32162" y="1438"/>
                    <a:pt x="32139" y="1529"/>
                  </a:cubicBezTo>
                  <a:cubicBezTo>
                    <a:pt x="32116" y="1598"/>
                    <a:pt x="32093" y="1666"/>
                    <a:pt x="32070" y="1735"/>
                  </a:cubicBezTo>
                  <a:cubicBezTo>
                    <a:pt x="32047" y="1826"/>
                    <a:pt x="32025" y="1895"/>
                    <a:pt x="32002" y="1963"/>
                  </a:cubicBezTo>
                  <a:cubicBezTo>
                    <a:pt x="31979" y="2031"/>
                    <a:pt x="31956" y="2100"/>
                    <a:pt x="31933" y="2191"/>
                  </a:cubicBezTo>
                  <a:cubicBezTo>
                    <a:pt x="31888" y="2260"/>
                    <a:pt x="31865" y="2351"/>
                    <a:pt x="31819" y="2419"/>
                  </a:cubicBezTo>
                  <a:cubicBezTo>
                    <a:pt x="31796" y="2488"/>
                    <a:pt x="31751" y="2556"/>
                    <a:pt x="31728" y="2625"/>
                  </a:cubicBezTo>
                  <a:cubicBezTo>
                    <a:pt x="31682" y="2716"/>
                    <a:pt x="31637" y="2785"/>
                    <a:pt x="31591" y="2876"/>
                  </a:cubicBezTo>
                  <a:cubicBezTo>
                    <a:pt x="31568" y="2944"/>
                    <a:pt x="31522" y="3013"/>
                    <a:pt x="31500" y="3059"/>
                  </a:cubicBezTo>
                  <a:cubicBezTo>
                    <a:pt x="31431" y="3173"/>
                    <a:pt x="31385" y="3264"/>
                    <a:pt x="31317" y="3355"/>
                  </a:cubicBezTo>
                  <a:cubicBezTo>
                    <a:pt x="31271" y="3401"/>
                    <a:pt x="31249" y="3469"/>
                    <a:pt x="31203" y="3538"/>
                  </a:cubicBezTo>
                  <a:cubicBezTo>
                    <a:pt x="31134" y="3629"/>
                    <a:pt x="31043" y="3743"/>
                    <a:pt x="30975" y="3835"/>
                  </a:cubicBezTo>
                  <a:cubicBezTo>
                    <a:pt x="30929" y="3880"/>
                    <a:pt x="30906" y="3926"/>
                    <a:pt x="30861" y="3972"/>
                  </a:cubicBezTo>
                  <a:cubicBezTo>
                    <a:pt x="30746" y="4131"/>
                    <a:pt x="30609" y="4314"/>
                    <a:pt x="30450" y="4474"/>
                  </a:cubicBezTo>
                  <a:cubicBezTo>
                    <a:pt x="30404" y="4497"/>
                    <a:pt x="30381" y="4542"/>
                    <a:pt x="30336" y="4588"/>
                  </a:cubicBezTo>
                  <a:cubicBezTo>
                    <a:pt x="30221" y="4702"/>
                    <a:pt x="30084" y="4839"/>
                    <a:pt x="29970" y="4953"/>
                  </a:cubicBezTo>
                  <a:cubicBezTo>
                    <a:pt x="29902" y="4999"/>
                    <a:pt x="29856" y="5067"/>
                    <a:pt x="29788" y="5113"/>
                  </a:cubicBezTo>
                  <a:cubicBezTo>
                    <a:pt x="29719" y="5181"/>
                    <a:pt x="29628" y="5250"/>
                    <a:pt x="29559" y="5318"/>
                  </a:cubicBezTo>
                  <a:cubicBezTo>
                    <a:pt x="29491" y="5387"/>
                    <a:pt x="29423" y="5432"/>
                    <a:pt x="29331" y="5501"/>
                  </a:cubicBezTo>
                  <a:cubicBezTo>
                    <a:pt x="29263" y="5569"/>
                    <a:pt x="29171" y="5638"/>
                    <a:pt x="29080" y="5706"/>
                  </a:cubicBezTo>
                  <a:cubicBezTo>
                    <a:pt x="29012" y="5752"/>
                    <a:pt x="28920" y="5820"/>
                    <a:pt x="28852" y="5889"/>
                  </a:cubicBezTo>
                  <a:cubicBezTo>
                    <a:pt x="28761" y="5957"/>
                    <a:pt x="28669" y="6003"/>
                    <a:pt x="28578" y="6072"/>
                  </a:cubicBezTo>
                  <a:cubicBezTo>
                    <a:pt x="28487" y="6140"/>
                    <a:pt x="28395" y="6186"/>
                    <a:pt x="28304" y="6254"/>
                  </a:cubicBezTo>
                  <a:cubicBezTo>
                    <a:pt x="28213" y="6323"/>
                    <a:pt x="28121" y="6368"/>
                    <a:pt x="28007" y="6437"/>
                  </a:cubicBezTo>
                  <a:cubicBezTo>
                    <a:pt x="27893" y="6505"/>
                    <a:pt x="27779" y="6597"/>
                    <a:pt x="27642" y="6665"/>
                  </a:cubicBezTo>
                  <a:cubicBezTo>
                    <a:pt x="27300" y="6870"/>
                    <a:pt x="26935" y="7053"/>
                    <a:pt x="26547" y="7236"/>
                  </a:cubicBezTo>
                  <a:cubicBezTo>
                    <a:pt x="26455" y="7281"/>
                    <a:pt x="26364" y="7327"/>
                    <a:pt x="26250" y="7373"/>
                  </a:cubicBezTo>
                  <a:cubicBezTo>
                    <a:pt x="25930" y="7532"/>
                    <a:pt x="25565" y="7669"/>
                    <a:pt x="25223" y="7829"/>
                  </a:cubicBezTo>
                  <a:cubicBezTo>
                    <a:pt x="25177" y="7829"/>
                    <a:pt x="25131" y="7852"/>
                    <a:pt x="25086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74" y="8423"/>
                    <a:pt x="23100" y="8514"/>
                  </a:cubicBezTo>
                  <a:cubicBezTo>
                    <a:pt x="22872" y="8559"/>
                    <a:pt x="22666" y="8628"/>
                    <a:pt x="22461" y="8674"/>
                  </a:cubicBezTo>
                  <a:cubicBezTo>
                    <a:pt x="22164" y="8742"/>
                    <a:pt x="21867" y="8811"/>
                    <a:pt x="21571" y="8879"/>
                  </a:cubicBezTo>
                  <a:cubicBezTo>
                    <a:pt x="21342" y="8925"/>
                    <a:pt x="21137" y="8970"/>
                    <a:pt x="20909" y="8993"/>
                  </a:cubicBezTo>
                  <a:cubicBezTo>
                    <a:pt x="20817" y="9016"/>
                    <a:pt x="20726" y="9039"/>
                    <a:pt x="20635" y="9039"/>
                  </a:cubicBezTo>
                  <a:cubicBezTo>
                    <a:pt x="20270" y="9107"/>
                    <a:pt x="19904" y="9153"/>
                    <a:pt x="19516" y="9199"/>
                  </a:cubicBezTo>
                  <a:cubicBezTo>
                    <a:pt x="19402" y="9221"/>
                    <a:pt x="19311" y="9221"/>
                    <a:pt x="19197" y="9244"/>
                  </a:cubicBezTo>
                  <a:cubicBezTo>
                    <a:pt x="18969" y="9267"/>
                    <a:pt x="18763" y="9290"/>
                    <a:pt x="18535" y="9290"/>
                  </a:cubicBezTo>
                  <a:cubicBezTo>
                    <a:pt x="18170" y="9336"/>
                    <a:pt x="17827" y="9358"/>
                    <a:pt x="17462" y="9381"/>
                  </a:cubicBezTo>
                  <a:lnTo>
                    <a:pt x="16754" y="9381"/>
                  </a:lnTo>
                  <a:cubicBezTo>
                    <a:pt x="16458" y="9404"/>
                    <a:pt x="16161" y="9404"/>
                    <a:pt x="15864" y="9404"/>
                  </a:cubicBezTo>
                  <a:cubicBezTo>
                    <a:pt x="15613" y="9381"/>
                    <a:pt x="15362" y="9381"/>
                    <a:pt x="15134" y="9381"/>
                  </a:cubicBezTo>
                  <a:cubicBezTo>
                    <a:pt x="14860" y="9358"/>
                    <a:pt x="14586" y="9358"/>
                    <a:pt x="14312" y="9336"/>
                  </a:cubicBezTo>
                  <a:cubicBezTo>
                    <a:pt x="14061" y="9313"/>
                    <a:pt x="13810" y="9290"/>
                    <a:pt x="13559" y="9267"/>
                  </a:cubicBezTo>
                  <a:cubicBezTo>
                    <a:pt x="13285" y="9244"/>
                    <a:pt x="13011" y="9221"/>
                    <a:pt x="12760" y="9176"/>
                  </a:cubicBezTo>
                  <a:cubicBezTo>
                    <a:pt x="12509" y="9153"/>
                    <a:pt x="12281" y="9107"/>
                    <a:pt x="12030" y="9084"/>
                  </a:cubicBezTo>
                  <a:cubicBezTo>
                    <a:pt x="11733" y="9039"/>
                    <a:pt x="11459" y="8970"/>
                    <a:pt x="11185" y="8925"/>
                  </a:cubicBezTo>
                  <a:cubicBezTo>
                    <a:pt x="10957" y="8879"/>
                    <a:pt x="10729" y="8833"/>
                    <a:pt x="10500" y="8788"/>
                  </a:cubicBezTo>
                  <a:cubicBezTo>
                    <a:pt x="10158" y="8719"/>
                    <a:pt x="9838" y="8628"/>
                    <a:pt x="9496" y="8537"/>
                  </a:cubicBezTo>
                  <a:cubicBezTo>
                    <a:pt x="9291" y="8491"/>
                    <a:pt x="9062" y="8445"/>
                    <a:pt x="8857" y="8377"/>
                  </a:cubicBezTo>
                  <a:cubicBezTo>
                    <a:pt x="8743" y="8331"/>
                    <a:pt x="8629" y="8308"/>
                    <a:pt x="8515" y="8263"/>
                  </a:cubicBezTo>
                  <a:cubicBezTo>
                    <a:pt x="8195" y="8171"/>
                    <a:pt x="7853" y="8057"/>
                    <a:pt x="7533" y="7943"/>
                  </a:cubicBezTo>
                  <a:cubicBezTo>
                    <a:pt x="7442" y="7898"/>
                    <a:pt x="7350" y="7875"/>
                    <a:pt x="7259" y="7829"/>
                  </a:cubicBezTo>
                  <a:cubicBezTo>
                    <a:pt x="6962" y="7715"/>
                    <a:pt x="6689" y="7601"/>
                    <a:pt x="6392" y="7464"/>
                  </a:cubicBezTo>
                  <a:cubicBezTo>
                    <a:pt x="6255" y="7395"/>
                    <a:pt x="6118" y="7350"/>
                    <a:pt x="5981" y="7281"/>
                  </a:cubicBezTo>
                  <a:cubicBezTo>
                    <a:pt x="5570" y="7099"/>
                    <a:pt x="5182" y="6893"/>
                    <a:pt x="4794" y="6665"/>
                  </a:cubicBezTo>
                  <a:cubicBezTo>
                    <a:pt x="1598" y="4816"/>
                    <a:pt x="24" y="2419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5703263" y="2229075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707" y="0"/>
                  </a:moveTo>
                  <a:cubicBezTo>
                    <a:pt x="13570" y="0"/>
                    <a:pt x="9439" y="913"/>
                    <a:pt x="6301" y="2739"/>
                  </a:cubicBezTo>
                  <a:cubicBezTo>
                    <a:pt x="1" y="6391"/>
                    <a:pt x="46" y="12326"/>
                    <a:pt x="6369" y="15978"/>
                  </a:cubicBezTo>
                  <a:cubicBezTo>
                    <a:pt x="9530" y="17804"/>
                    <a:pt x="13673" y="18717"/>
                    <a:pt x="17810" y="18717"/>
                  </a:cubicBezTo>
                  <a:cubicBezTo>
                    <a:pt x="21947" y="18717"/>
                    <a:pt x="26079" y="17804"/>
                    <a:pt x="29217" y="15978"/>
                  </a:cubicBezTo>
                  <a:cubicBezTo>
                    <a:pt x="35517" y="12326"/>
                    <a:pt x="35471" y="6391"/>
                    <a:pt x="29149" y="2739"/>
                  </a:cubicBezTo>
                  <a:cubicBezTo>
                    <a:pt x="25987" y="913"/>
                    <a:pt x="21845" y="0"/>
                    <a:pt x="17707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5892713" y="2316225"/>
              <a:ext cx="505050" cy="266225"/>
            </a:xfrm>
            <a:custGeom>
              <a:avLst/>
              <a:gdLst/>
              <a:ahLst/>
              <a:cxnLst/>
              <a:rect l="l" t="t" r="r" b="b"/>
              <a:pathLst>
                <a:path w="20202" h="10649" extrusionOk="0">
                  <a:moveTo>
                    <a:pt x="10081" y="583"/>
                  </a:moveTo>
                  <a:cubicBezTo>
                    <a:pt x="12172" y="583"/>
                    <a:pt x="14267" y="1045"/>
                    <a:pt x="15864" y="1970"/>
                  </a:cubicBezTo>
                  <a:cubicBezTo>
                    <a:pt x="19083" y="3818"/>
                    <a:pt x="19083" y="6809"/>
                    <a:pt x="15910" y="8657"/>
                  </a:cubicBezTo>
                  <a:cubicBezTo>
                    <a:pt x="14324" y="9582"/>
                    <a:pt x="12229" y="10044"/>
                    <a:pt x="10132" y="10044"/>
                  </a:cubicBezTo>
                  <a:cubicBezTo>
                    <a:pt x="8035" y="10044"/>
                    <a:pt x="5935" y="9582"/>
                    <a:pt x="4338" y="8657"/>
                  </a:cubicBezTo>
                  <a:cubicBezTo>
                    <a:pt x="1142" y="6809"/>
                    <a:pt x="1119" y="3818"/>
                    <a:pt x="4315" y="1970"/>
                  </a:cubicBezTo>
                  <a:cubicBezTo>
                    <a:pt x="5901" y="1045"/>
                    <a:pt x="7990" y="583"/>
                    <a:pt x="10081" y="583"/>
                  </a:cubicBezTo>
                  <a:close/>
                  <a:moveTo>
                    <a:pt x="10072" y="1"/>
                  </a:moveTo>
                  <a:cubicBezTo>
                    <a:pt x="7716" y="1"/>
                    <a:pt x="5365" y="520"/>
                    <a:pt x="3584" y="1559"/>
                  </a:cubicBezTo>
                  <a:cubicBezTo>
                    <a:pt x="1" y="3636"/>
                    <a:pt x="24" y="7014"/>
                    <a:pt x="3630" y="9091"/>
                  </a:cubicBezTo>
                  <a:cubicBezTo>
                    <a:pt x="5422" y="10130"/>
                    <a:pt x="7778" y="10649"/>
                    <a:pt x="10135" y="10649"/>
                  </a:cubicBezTo>
                  <a:cubicBezTo>
                    <a:pt x="12492" y="10649"/>
                    <a:pt x="14849" y="10130"/>
                    <a:pt x="16640" y="9091"/>
                  </a:cubicBezTo>
                  <a:cubicBezTo>
                    <a:pt x="20201" y="7014"/>
                    <a:pt x="20201" y="3636"/>
                    <a:pt x="16595" y="1559"/>
                  </a:cubicBezTo>
                  <a:cubicBezTo>
                    <a:pt x="14792" y="520"/>
                    <a:pt x="12429" y="1"/>
                    <a:pt x="10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6127238" y="2459900"/>
              <a:ext cx="55375" cy="29125"/>
            </a:xfrm>
            <a:custGeom>
              <a:avLst/>
              <a:gdLst/>
              <a:ahLst/>
              <a:cxnLst/>
              <a:rect l="l" t="t" r="r" b="b"/>
              <a:pathLst>
                <a:path w="2215" h="1165" extrusionOk="0">
                  <a:moveTo>
                    <a:pt x="1119" y="314"/>
                  </a:moveTo>
                  <a:cubicBezTo>
                    <a:pt x="1234" y="314"/>
                    <a:pt x="1348" y="343"/>
                    <a:pt x="1439" y="400"/>
                  </a:cubicBezTo>
                  <a:cubicBezTo>
                    <a:pt x="1599" y="491"/>
                    <a:pt x="1599" y="651"/>
                    <a:pt x="1439" y="765"/>
                  </a:cubicBezTo>
                  <a:cubicBezTo>
                    <a:pt x="1348" y="810"/>
                    <a:pt x="1234" y="833"/>
                    <a:pt x="1119" y="833"/>
                  </a:cubicBezTo>
                  <a:cubicBezTo>
                    <a:pt x="1005" y="833"/>
                    <a:pt x="891" y="810"/>
                    <a:pt x="800" y="765"/>
                  </a:cubicBezTo>
                  <a:cubicBezTo>
                    <a:pt x="640" y="651"/>
                    <a:pt x="640" y="491"/>
                    <a:pt x="800" y="400"/>
                  </a:cubicBezTo>
                  <a:cubicBezTo>
                    <a:pt x="891" y="343"/>
                    <a:pt x="1005" y="314"/>
                    <a:pt x="1119" y="314"/>
                  </a:cubicBezTo>
                  <a:close/>
                  <a:moveTo>
                    <a:pt x="1119" y="0"/>
                  </a:moveTo>
                  <a:cubicBezTo>
                    <a:pt x="863" y="0"/>
                    <a:pt x="606" y="57"/>
                    <a:pt x="412" y="171"/>
                  </a:cubicBezTo>
                  <a:cubicBezTo>
                    <a:pt x="1" y="400"/>
                    <a:pt x="24" y="765"/>
                    <a:pt x="412" y="993"/>
                  </a:cubicBezTo>
                  <a:cubicBezTo>
                    <a:pt x="606" y="1107"/>
                    <a:pt x="863" y="1164"/>
                    <a:pt x="1119" y="1164"/>
                  </a:cubicBezTo>
                  <a:cubicBezTo>
                    <a:pt x="1376" y="1164"/>
                    <a:pt x="1633" y="1107"/>
                    <a:pt x="1827" y="993"/>
                  </a:cubicBezTo>
                  <a:cubicBezTo>
                    <a:pt x="2215" y="765"/>
                    <a:pt x="2215" y="400"/>
                    <a:pt x="1827" y="171"/>
                  </a:cubicBezTo>
                  <a:cubicBezTo>
                    <a:pt x="1633" y="57"/>
                    <a:pt x="1376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6098138" y="2437700"/>
              <a:ext cx="103325" cy="26300"/>
            </a:xfrm>
            <a:custGeom>
              <a:avLst/>
              <a:gdLst/>
              <a:ahLst/>
              <a:cxnLst/>
              <a:rect l="l" t="t" r="r" b="b"/>
              <a:pathLst>
                <a:path w="4133" h="1052" extrusionOk="0">
                  <a:moveTo>
                    <a:pt x="3799" y="0"/>
                  </a:moveTo>
                  <a:cubicBezTo>
                    <a:pt x="3772" y="0"/>
                    <a:pt x="3746" y="3"/>
                    <a:pt x="3721" y="9"/>
                  </a:cubicBezTo>
                  <a:lnTo>
                    <a:pt x="206" y="740"/>
                  </a:lnTo>
                  <a:cubicBezTo>
                    <a:pt x="161" y="763"/>
                    <a:pt x="138" y="763"/>
                    <a:pt x="92" y="785"/>
                  </a:cubicBezTo>
                  <a:cubicBezTo>
                    <a:pt x="24" y="831"/>
                    <a:pt x="1" y="900"/>
                    <a:pt x="47" y="945"/>
                  </a:cubicBezTo>
                  <a:cubicBezTo>
                    <a:pt x="47" y="968"/>
                    <a:pt x="69" y="991"/>
                    <a:pt x="115" y="1014"/>
                  </a:cubicBezTo>
                  <a:cubicBezTo>
                    <a:pt x="155" y="1040"/>
                    <a:pt x="211" y="1051"/>
                    <a:pt x="269" y="1051"/>
                  </a:cubicBezTo>
                  <a:cubicBezTo>
                    <a:pt x="309" y="1051"/>
                    <a:pt x="351" y="1046"/>
                    <a:pt x="389" y="1036"/>
                  </a:cubicBezTo>
                  <a:lnTo>
                    <a:pt x="3881" y="306"/>
                  </a:lnTo>
                  <a:cubicBezTo>
                    <a:pt x="3927" y="306"/>
                    <a:pt x="3950" y="283"/>
                    <a:pt x="3995" y="283"/>
                  </a:cubicBezTo>
                  <a:cubicBezTo>
                    <a:pt x="4109" y="215"/>
                    <a:pt x="4132" y="123"/>
                    <a:pt x="4018" y="55"/>
                  </a:cubicBezTo>
                  <a:cubicBezTo>
                    <a:pt x="3951" y="22"/>
                    <a:pt x="3872" y="0"/>
                    <a:pt x="3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5956638" y="2349475"/>
              <a:ext cx="377775" cy="199175"/>
            </a:xfrm>
            <a:custGeom>
              <a:avLst/>
              <a:gdLst/>
              <a:ahLst/>
              <a:cxnLst/>
              <a:rect l="l" t="t" r="r" b="b"/>
              <a:pathLst>
                <a:path w="15111" h="7967" extrusionOk="0">
                  <a:moveTo>
                    <a:pt x="7524" y="582"/>
                  </a:moveTo>
                  <a:cubicBezTo>
                    <a:pt x="9028" y="582"/>
                    <a:pt x="10534" y="913"/>
                    <a:pt x="11687" y="1575"/>
                  </a:cubicBezTo>
                  <a:cubicBezTo>
                    <a:pt x="13969" y="2899"/>
                    <a:pt x="13992" y="5068"/>
                    <a:pt x="11710" y="6392"/>
                  </a:cubicBezTo>
                  <a:cubicBezTo>
                    <a:pt x="10568" y="7053"/>
                    <a:pt x="9068" y="7384"/>
                    <a:pt x="7567" y="7384"/>
                  </a:cubicBezTo>
                  <a:cubicBezTo>
                    <a:pt x="6066" y="7384"/>
                    <a:pt x="4565" y="7053"/>
                    <a:pt x="3424" y="6392"/>
                  </a:cubicBezTo>
                  <a:cubicBezTo>
                    <a:pt x="1119" y="5068"/>
                    <a:pt x="1119" y="2899"/>
                    <a:pt x="3378" y="1575"/>
                  </a:cubicBezTo>
                  <a:cubicBezTo>
                    <a:pt x="4520" y="913"/>
                    <a:pt x="6020" y="582"/>
                    <a:pt x="7524" y="582"/>
                  </a:cubicBezTo>
                  <a:close/>
                  <a:moveTo>
                    <a:pt x="7527" y="0"/>
                  </a:moveTo>
                  <a:cubicBezTo>
                    <a:pt x="5764" y="0"/>
                    <a:pt x="4006" y="388"/>
                    <a:pt x="2671" y="1165"/>
                  </a:cubicBezTo>
                  <a:cubicBezTo>
                    <a:pt x="0" y="2717"/>
                    <a:pt x="0" y="5250"/>
                    <a:pt x="2694" y="6802"/>
                  </a:cubicBezTo>
                  <a:cubicBezTo>
                    <a:pt x="4040" y="7578"/>
                    <a:pt x="5809" y="7966"/>
                    <a:pt x="7575" y="7966"/>
                  </a:cubicBezTo>
                  <a:cubicBezTo>
                    <a:pt x="9341" y="7966"/>
                    <a:pt x="11105" y="7578"/>
                    <a:pt x="12440" y="6802"/>
                  </a:cubicBezTo>
                  <a:cubicBezTo>
                    <a:pt x="15111" y="5250"/>
                    <a:pt x="15111" y="2717"/>
                    <a:pt x="12417" y="1165"/>
                  </a:cubicBezTo>
                  <a:cubicBezTo>
                    <a:pt x="11059" y="388"/>
                    <a:pt x="9290" y="0"/>
                    <a:pt x="7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116988" y="2413100"/>
              <a:ext cx="55375" cy="29125"/>
            </a:xfrm>
            <a:custGeom>
              <a:avLst/>
              <a:gdLst/>
              <a:ahLst/>
              <a:cxnLst/>
              <a:rect l="l" t="t" r="r" b="b"/>
              <a:pathLst>
                <a:path w="2215" h="1165" extrusionOk="0">
                  <a:moveTo>
                    <a:pt x="1099" y="331"/>
                  </a:moveTo>
                  <a:cubicBezTo>
                    <a:pt x="1210" y="331"/>
                    <a:pt x="1324" y="354"/>
                    <a:pt x="1415" y="400"/>
                  </a:cubicBezTo>
                  <a:cubicBezTo>
                    <a:pt x="1598" y="514"/>
                    <a:pt x="1598" y="674"/>
                    <a:pt x="1415" y="765"/>
                  </a:cubicBezTo>
                  <a:cubicBezTo>
                    <a:pt x="1335" y="822"/>
                    <a:pt x="1221" y="851"/>
                    <a:pt x="1107" y="851"/>
                  </a:cubicBezTo>
                  <a:cubicBezTo>
                    <a:pt x="993" y="851"/>
                    <a:pt x="879" y="822"/>
                    <a:pt x="799" y="765"/>
                  </a:cubicBezTo>
                  <a:cubicBezTo>
                    <a:pt x="616" y="674"/>
                    <a:pt x="616" y="514"/>
                    <a:pt x="799" y="400"/>
                  </a:cubicBezTo>
                  <a:cubicBezTo>
                    <a:pt x="879" y="354"/>
                    <a:pt x="987" y="331"/>
                    <a:pt x="1099" y="331"/>
                  </a:cubicBezTo>
                  <a:close/>
                  <a:moveTo>
                    <a:pt x="1099" y="0"/>
                  </a:moveTo>
                  <a:cubicBezTo>
                    <a:pt x="839" y="0"/>
                    <a:pt x="582" y="58"/>
                    <a:pt x="388" y="172"/>
                  </a:cubicBezTo>
                  <a:cubicBezTo>
                    <a:pt x="0" y="400"/>
                    <a:pt x="0" y="765"/>
                    <a:pt x="388" y="993"/>
                  </a:cubicBezTo>
                  <a:cubicBezTo>
                    <a:pt x="594" y="1107"/>
                    <a:pt x="856" y="1165"/>
                    <a:pt x="1116" y="1165"/>
                  </a:cubicBezTo>
                  <a:cubicBezTo>
                    <a:pt x="1375" y="1165"/>
                    <a:pt x="1632" y="1107"/>
                    <a:pt x="1826" y="993"/>
                  </a:cubicBezTo>
                  <a:cubicBezTo>
                    <a:pt x="2214" y="765"/>
                    <a:pt x="2214" y="400"/>
                    <a:pt x="1826" y="172"/>
                  </a:cubicBezTo>
                  <a:cubicBezTo>
                    <a:pt x="1621" y="58"/>
                    <a:pt x="1358" y="0"/>
                    <a:pt x="1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3403038" y="3868850"/>
              <a:ext cx="474800" cy="212950"/>
            </a:xfrm>
            <a:custGeom>
              <a:avLst/>
              <a:gdLst/>
              <a:ahLst/>
              <a:cxnLst/>
              <a:rect l="l" t="t" r="r" b="b"/>
              <a:pathLst>
                <a:path w="18992" h="8518" extrusionOk="0">
                  <a:moveTo>
                    <a:pt x="6849" y="557"/>
                  </a:moveTo>
                  <a:lnTo>
                    <a:pt x="13262" y="4255"/>
                  </a:lnTo>
                  <a:lnTo>
                    <a:pt x="12532" y="4529"/>
                  </a:lnTo>
                  <a:lnTo>
                    <a:pt x="8195" y="2018"/>
                  </a:lnTo>
                  <a:cubicBezTo>
                    <a:pt x="8127" y="1972"/>
                    <a:pt x="8030" y="1949"/>
                    <a:pt x="7933" y="1949"/>
                  </a:cubicBezTo>
                  <a:cubicBezTo>
                    <a:pt x="7836" y="1949"/>
                    <a:pt x="7739" y="1972"/>
                    <a:pt x="7670" y="2018"/>
                  </a:cubicBezTo>
                  <a:cubicBezTo>
                    <a:pt x="7510" y="2109"/>
                    <a:pt x="7533" y="2246"/>
                    <a:pt x="7670" y="2337"/>
                  </a:cubicBezTo>
                  <a:lnTo>
                    <a:pt x="11870" y="4757"/>
                  </a:lnTo>
                  <a:lnTo>
                    <a:pt x="11094" y="5031"/>
                  </a:lnTo>
                  <a:lnTo>
                    <a:pt x="8309" y="3433"/>
                  </a:lnTo>
                  <a:cubicBezTo>
                    <a:pt x="8241" y="3387"/>
                    <a:pt x="8144" y="3364"/>
                    <a:pt x="8047" y="3364"/>
                  </a:cubicBezTo>
                  <a:cubicBezTo>
                    <a:pt x="7950" y="3364"/>
                    <a:pt x="7853" y="3387"/>
                    <a:pt x="7784" y="3433"/>
                  </a:cubicBezTo>
                  <a:cubicBezTo>
                    <a:pt x="7625" y="3524"/>
                    <a:pt x="7625" y="3638"/>
                    <a:pt x="7784" y="3730"/>
                  </a:cubicBezTo>
                  <a:lnTo>
                    <a:pt x="10455" y="5282"/>
                  </a:lnTo>
                  <a:lnTo>
                    <a:pt x="9610" y="5556"/>
                  </a:lnTo>
                  <a:lnTo>
                    <a:pt x="4634" y="2680"/>
                  </a:lnTo>
                  <a:lnTo>
                    <a:pt x="6849" y="557"/>
                  </a:lnTo>
                  <a:close/>
                  <a:moveTo>
                    <a:pt x="6825" y="0"/>
                  </a:moveTo>
                  <a:cubicBezTo>
                    <a:pt x="6796" y="0"/>
                    <a:pt x="6765" y="3"/>
                    <a:pt x="6734" y="9"/>
                  </a:cubicBezTo>
                  <a:cubicBezTo>
                    <a:pt x="6620" y="9"/>
                    <a:pt x="6529" y="55"/>
                    <a:pt x="6460" y="100"/>
                  </a:cubicBezTo>
                  <a:lnTo>
                    <a:pt x="3836" y="2611"/>
                  </a:lnTo>
                  <a:cubicBezTo>
                    <a:pt x="3744" y="2702"/>
                    <a:pt x="3767" y="2794"/>
                    <a:pt x="3904" y="2885"/>
                  </a:cubicBezTo>
                  <a:lnTo>
                    <a:pt x="8971" y="5807"/>
                  </a:lnTo>
                  <a:lnTo>
                    <a:pt x="7762" y="6240"/>
                  </a:lnTo>
                  <a:lnTo>
                    <a:pt x="2786" y="3364"/>
                  </a:lnTo>
                  <a:cubicBezTo>
                    <a:pt x="2512" y="3205"/>
                    <a:pt x="2158" y="3125"/>
                    <a:pt x="1807" y="3125"/>
                  </a:cubicBezTo>
                  <a:cubicBezTo>
                    <a:pt x="1456" y="3125"/>
                    <a:pt x="1108" y="3205"/>
                    <a:pt x="845" y="3364"/>
                  </a:cubicBezTo>
                  <a:cubicBezTo>
                    <a:pt x="366" y="3638"/>
                    <a:pt x="343" y="4072"/>
                    <a:pt x="709" y="4369"/>
                  </a:cubicBezTo>
                  <a:cubicBezTo>
                    <a:pt x="572" y="4392"/>
                    <a:pt x="412" y="4437"/>
                    <a:pt x="298" y="4506"/>
                  </a:cubicBezTo>
                  <a:cubicBezTo>
                    <a:pt x="1" y="4688"/>
                    <a:pt x="1" y="4985"/>
                    <a:pt x="320" y="5168"/>
                  </a:cubicBezTo>
                  <a:cubicBezTo>
                    <a:pt x="474" y="5250"/>
                    <a:pt x="688" y="5296"/>
                    <a:pt x="900" y="5296"/>
                  </a:cubicBezTo>
                  <a:cubicBezTo>
                    <a:pt x="1099" y="5296"/>
                    <a:pt x="1295" y="5256"/>
                    <a:pt x="1439" y="5168"/>
                  </a:cubicBezTo>
                  <a:cubicBezTo>
                    <a:pt x="1553" y="5099"/>
                    <a:pt x="1622" y="5008"/>
                    <a:pt x="1667" y="4939"/>
                  </a:cubicBezTo>
                  <a:lnTo>
                    <a:pt x="5296" y="7016"/>
                  </a:lnTo>
                  <a:lnTo>
                    <a:pt x="5296" y="7473"/>
                  </a:lnTo>
                  <a:cubicBezTo>
                    <a:pt x="5182" y="7496"/>
                    <a:pt x="5068" y="7541"/>
                    <a:pt x="4977" y="7587"/>
                  </a:cubicBezTo>
                  <a:cubicBezTo>
                    <a:pt x="4612" y="7793"/>
                    <a:pt x="4612" y="8135"/>
                    <a:pt x="4977" y="8363"/>
                  </a:cubicBezTo>
                  <a:cubicBezTo>
                    <a:pt x="5159" y="8466"/>
                    <a:pt x="5399" y="8517"/>
                    <a:pt x="5639" y="8517"/>
                  </a:cubicBezTo>
                  <a:cubicBezTo>
                    <a:pt x="5878" y="8517"/>
                    <a:pt x="6118" y="8466"/>
                    <a:pt x="6301" y="8363"/>
                  </a:cubicBezTo>
                  <a:cubicBezTo>
                    <a:pt x="6666" y="8135"/>
                    <a:pt x="6666" y="7793"/>
                    <a:pt x="6301" y="7587"/>
                  </a:cubicBezTo>
                  <a:cubicBezTo>
                    <a:pt x="6209" y="7541"/>
                    <a:pt x="6141" y="7519"/>
                    <a:pt x="6027" y="7473"/>
                  </a:cubicBezTo>
                  <a:lnTo>
                    <a:pt x="6027" y="6925"/>
                  </a:lnTo>
                  <a:cubicBezTo>
                    <a:pt x="6027" y="6880"/>
                    <a:pt x="6004" y="6834"/>
                    <a:pt x="5913" y="6788"/>
                  </a:cubicBezTo>
                  <a:lnTo>
                    <a:pt x="1393" y="4163"/>
                  </a:lnTo>
                  <a:cubicBezTo>
                    <a:pt x="1142" y="4026"/>
                    <a:pt x="1142" y="3798"/>
                    <a:pt x="1393" y="3661"/>
                  </a:cubicBezTo>
                  <a:cubicBezTo>
                    <a:pt x="1507" y="3593"/>
                    <a:pt x="1661" y="3558"/>
                    <a:pt x="1816" y="3558"/>
                  </a:cubicBezTo>
                  <a:cubicBezTo>
                    <a:pt x="1970" y="3558"/>
                    <a:pt x="2124" y="3593"/>
                    <a:pt x="2238" y="3661"/>
                  </a:cubicBezTo>
                  <a:lnTo>
                    <a:pt x="7442" y="6651"/>
                  </a:lnTo>
                  <a:cubicBezTo>
                    <a:pt x="7509" y="6705"/>
                    <a:pt x="7607" y="6727"/>
                    <a:pt x="7704" y="6727"/>
                  </a:cubicBezTo>
                  <a:cubicBezTo>
                    <a:pt x="7773" y="6727"/>
                    <a:pt x="7842" y="6716"/>
                    <a:pt x="7898" y="6697"/>
                  </a:cubicBezTo>
                  <a:lnTo>
                    <a:pt x="13765" y="4597"/>
                  </a:lnTo>
                  <a:lnTo>
                    <a:pt x="14061" y="4483"/>
                  </a:lnTo>
                  <a:lnTo>
                    <a:pt x="16800" y="3501"/>
                  </a:lnTo>
                  <a:lnTo>
                    <a:pt x="18307" y="4369"/>
                  </a:lnTo>
                  <a:cubicBezTo>
                    <a:pt x="18387" y="4414"/>
                    <a:pt x="18484" y="4437"/>
                    <a:pt x="18578" y="4437"/>
                  </a:cubicBezTo>
                  <a:cubicBezTo>
                    <a:pt x="18672" y="4437"/>
                    <a:pt x="18763" y="4414"/>
                    <a:pt x="18832" y="4369"/>
                  </a:cubicBezTo>
                  <a:cubicBezTo>
                    <a:pt x="18992" y="4277"/>
                    <a:pt x="18992" y="4140"/>
                    <a:pt x="18832" y="4072"/>
                  </a:cubicBezTo>
                  <a:lnTo>
                    <a:pt x="17120" y="3068"/>
                  </a:lnTo>
                  <a:cubicBezTo>
                    <a:pt x="17057" y="3030"/>
                    <a:pt x="16974" y="3013"/>
                    <a:pt x="16884" y="3013"/>
                  </a:cubicBezTo>
                  <a:cubicBezTo>
                    <a:pt x="16812" y="3013"/>
                    <a:pt x="16735" y="3024"/>
                    <a:pt x="16663" y="3045"/>
                  </a:cubicBezTo>
                  <a:lnTo>
                    <a:pt x="13902" y="4026"/>
                  </a:lnTo>
                  <a:lnTo>
                    <a:pt x="7031" y="55"/>
                  </a:lnTo>
                  <a:cubicBezTo>
                    <a:pt x="6981" y="21"/>
                    <a:pt x="6906" y="0"/>
                    <a:pt x="6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4313213" y="2358600"/>
              <a:ext cx="808600" cy="359525"/>
            </a:xfrm>
            <a:custGeom>
              <a:avLst/>
              <a:gdLst/>
              <a:ahLst/>
              <a:cxnLst/>
              <a:rect l="l" t="t" r="r" b="b"/>
              <a:pathLst>
                <a:path w="32344" h="14381" extrusionOk="0">
                  <a:moveTo>
                    <a:pt x="23" y="4977"/>
                  </a:moveTo>
                  <a:cubicBezTo>
                    <a:pt x="0" y="7373"/>
                    <a:pt x="1598" y="9793"/>
                    <a:pt x="4771" y="11642"/>
                  </a:cubicBezTo>
                  <a:lnTo>
                    <a:pt x="4771" y="11642"/>
                  </a:lnTo>
                  <a:cubicBezTo>
                    <a:pt x="5159" y="11847"/>
                    <a:pt x="5547" y="12052"/>
                    <a:pt x="5958" y="12258"/>
                  </a:cubicBezTo>
                  <a:lnTo>
                    <a:pt x="5958" y="12258"/>
                  </a:lnTo>
                  <a:cubicBezTo>
                    <a:pt x="6095" y="12326"/>
                    <a:pt x="6254" y="12372"/>
                    <a:pt x="6391" y="12440"/>
                  </a:cubicBezTo>
                  <a:lnTo>
                    <a:pt x="6391" y="12440"/>
                  </a:lnTo>
                  <a:cubicBezTo>
                    <a:pt x="6620" y="12555"/>
                    <a:pt x="6871" y="12646"/>
                    <a:pt x="7122" y="12760"/>
                  </a:cubicBezTo>
                  <a:lnTo>
                    <a:pt x="7122" y="12760"/>
                  </a:lnTo>
                  <a:cubicBezTo>
                    <a:pt x="7145" y="12760"/>
                    <a:pt x="7190" y="12783"/>
                    <a:pt x="7236" y="12806"/>
                  </a:cubicBezTo>
                  <a:lnTo>
                    <a:pt x="7236" y="12806"/>
                  </a:lnTo>
                  <a:cubicBezTo>
                    <a:pt x="7327" y="12828"/>
                    <a:pt x="7419" y="12874"/>
                    <a:pt x="7533" y="12897"/>
                  </a:cubicBezTo>
                  <a:lnTo>
                    <a:pt x="7533" y="12897"/>
                  </a:lnTo>
                  <a:cubicBezTo>
                    <a:pt x="7852" y="13034"/>
                    <a:pt x="8172" y="13125"/>
                    <a:pt x="8514" y="13239"/>
                  </a:cubicBezTo>
                  <a:lnTo>
                    <a:pt x="8514" y="13239"/>
                  </a:lnTo>
                  <a:cubicBezTo>
                    <a:pt x="8628" y="13285"/>
                    <a:pt x="8720" y="13308"/>
                    <a:pt x="8857" y="13353"/>
                  </a:cubicBezTo>
                  <a:lnTo>
                    <a:pt x="8857" y="13353"/>
                  </a:lnTo>
                  <a:cubicBezTo>
                    <a:pt x="8925" y="13376"/>
                    <a:pt x="8993" y="13399"/>
                    <a:pt x="9062" y="13422"/>
                  </a:cubicBezTo>
                  <a:lnTo>
                    <a:pt x="9062" y="13422"/>
                  </a:lnTo>
                  <a:cubicBezTo>
                    <a:pt x="9199" y="13445"/>
                    <a:pt x="9359" y="13490"/>
                    <a:pt x="9496" y="13513"/>
                  </a:cubicBezTo>
                  <a:lnTo>
                    <a:pt x="9496" y="13513"/>
                  </a:lnTo>
                  <a:cubicBezTo>
                    <a:pt x="9815" y="13605"/>
                    <a:pt x="10158" y="13696"/>
                    <a:pt x="10500" y="13764"/>
                  </a:cubicBezTo>
                  <a:lnTo>
                    <a:pt x="10500" y="13764"/>
                  </a:lnTo>
                  <a:cubicBezTo>
                    <a:pt x="10591" y="13787"/>
                    <a:pt x="10660" y="13810"/>
                    <a:pt x="10751" y="13833"/>
                  </a:cubicBezTo>
                  <a:lnTo>
                    <a:pt x="10751" y="13833"/>
                  </a:lnTo>
                  <a:cubicBezTo>
                    <a:pt x="10888" y="13856"/>
                    <a:pt x="11025" y="13878"/>
                    <a:pt x="11162" y="13901"/>
                  </a:cubicBezTo>
                  <a:lnTo>
                    <a:pt x="11162" y="13901"/>
                  </a:lnTo>
                  <a:cubicBezTo>
                    <a:pt x="11436" y="13947"/>
                    <a:pt x="11733" y="13993"/>
                    <a:pt x="12006" y="14038"/>
                  </a:cubicBezTo>
                  <a:lnTo>
                    <a:pt x="12006" y="14038"/>
                  </a:lnTo>
                  <a:cubicBezTo>
                    <a:pt x="12143" y="14061"/>
                    <a:pt x="12235" y="14084"/>
                    <a:pt x="12349" y="14107"/>
                  </a:cubicBezTo>
                  <a:lnTo>
                    <a:pt x="12349" y="14107"/>
                  </a:lnTo>
                  <a:cubicBezTo>
                    <a:pt x="12486" y="14129"/>
                    <a:pt x="12623" y="14129"/>
                    <a:pt x="12737" y="14152"/>
                  </a:cubicBezTo>
                  <a:lnTo>
                    <a:pt x="12737" y="14152"/>
                  </a:lnTo>
                  <a:cubicBezTo>
                    <a:pt x="13011" y="14175"/>
                    <a:pt x="13285" y="14221"/>
                    <a:pt x="13536" y="14244"/>
                  </a:cubicBezTo>
                  <a:lnTo>
                    <a:pt x="13536" y="14244"/>
                  </a:lnTo>
                  <a:cubicBezTo>
                    <a:pt x="13673" y="14244"/>
                    <a:pt x="13810" y="14266"/>
                    <a:pt x="13924" y="14289"/>
                  </a:cubicBezTo>
                  <a:lnTo>
                    <a:pt x="13924" y="14289"/>
                  </a:lnTo>
                  <a:cubicBezTo>
                    <a:pt x="14061" y="14289"/>
                    <a:pt x="14175" y="14289"/>
                    <a:pt x="14289" y="14312"/>
                  </a:cubicBezTo>
                  <a:lnTo>
                    <a:pt x="14289" y="14312"/>
                  </a:lnTo>
                  <a:cubicBezTo>
                    <a:pt x="14563" y="14312"/>
                    <a:pt x="14837" y="14335"/>
                    <a:pt x="15111" y="14358"/>
                  </a:cubicBezTo>
                  <a:lnTo>
                    <a:pt x="15111" y="14358"/>
                  </a:lnTo>
                  <a:cubicBezTo>
                    <a:pt x="15248" y="14358"/>
                    <a:pt x="15385" y="14358"/>
                    <a:pt x="15522" y="14358"/>
                  </a:cubicBezTo>
                  <a:lnTo>
                    <a:pt x="15522" y="14358"/>
                  </a:lnTo>
                  <a:cubicBezTo>
                    <a:pt x="15590" y="14381"/>
                    <a:pt x="15636" y="14381"/>
                    <a:pt x="15704" y="14358"/>
                  </a:cubicBezTo>
                  <a:lnTo>
                    <a:pt x="15704" y="14358"/>
                  </a:lnTo>
                  <a:cubicBezTo>
                    <a:pt x="15750" y="14358"/>
                    <a:pt x="15795" y="14358"/>
                    <a:pt x="15841" y="14358"/>
                  </a:cubicBezTo>
                  <a:lnTo>
                    <a:pt x="15841" y="14358"/>
                  </a:lnTo>
                  <a:cubicBezTo>
                    <a:pt x="16138" y="14381"/>
                    <a:pt x="16435" y="14358"/>
                    <a:pt x="16731" y="14358"/>
                  </a:cubicBezTo>
                  <a:lnTo>
                    <a:pt x="16731" y="14358"/>
                  </a:lnTo>
                  <a:cubicBezTo>
                    <a:pt x="16800" y="14358"/>
                    <a:pt x="16868" y="14358"/>
                    <a:pt x="16937" y="14358"/>
                  </a:cubicBezTo>
                  <a:lnTo>
                    <a:pt x="16937" y="14358"/>
                  </a:lnTo>
                  <a:cubicBezTo>
                    <a:pt x="17005" y="14358"/>
                    <a:pt x="17096" y="14358"/>
                    <a:pt x="17188" y="14358"/>
                  </a:cubicBezTo>
                  <a:lnTo>
                    <a:pt x="17188" y="14358"/>
                  </a:lnTo>
                  <a:cubicBezTo>
                    <a:pt x="17256" y="14358"/>
                    <a:pt x="17348" y="14358"/>
                    <a:pt x="17439" y="14335"/>
                  </a:cubicBezTo>
                  <a:lnTo>
                    <a:pt x="17439" y="14335"/>
                  </a:lnTo>
                  <a:cubicBezTo>
                    <a:pt x="17804" y="14335"/>
                    <a:pt x="18169" y="14312"/>
                    <a:pt x="18534" y="14266"/>
                  </a:cubicBezTo>
                  <a:lnTo>
                    <a:pt x="18534" y="14266"/>
                  </a:lnTo>
                  <a:cubicBezTo>
                    <a:pt x="18671" y="14266"/>
                    <a:pt x="18831" y="14266"/>
                    <a:pt x="18968" y="14244"/>
                  </a:cubicBezTo>
                  <a:lnTo>
                    <a:pt x="18968" y="14244"/>
                  </a:lnTo>
                  <a:cubicBezTo>
                    <a:pt x="19037" y="14244"/>
                    <a:pt x="19105" y="14221"/>
                    <a:pt x="19174" y="14221"/>
                  </a:cubicBezTo>
                  <a:lnTo>
                    <a:pt x="19174" y="14221"/>
                  </a:lnTo>
                  <a:cubicBezTo>
                    <a:pt x="19288" y="14198"/>
                    <a:pt x="19402" y="14198"/>
                    <a:pt x="19516" y="14175"/>
                  </a:cubicBezTo>
                  <a:lnTo>
                    <a:pt x="19516" y="14175"/>
                  </a:lnTo>
                  <a:cubicBezTo>
                    <a:pt x="19881" y="14129"/>
                    <a:pt x="20269" y="14084"/>
                    <a:pt x="20634" y="14015"/>
                  </a:cubicBezTo>
                  <a:lnTo>
                    <a:pt x="20634" y="14015"/>
                  </a:lnTo>
                  <a:cubicBezTo>
                    <a:pt x="20726" y="13993"/>
                    <a:pt x="20817" y="13993"/>
                    <a:pt x="20908" y="13970"/>
                  </a:cubicBezTo>
                  <a:lnTo>
                    <a:pt x="20908" y="13970"/>
                  </a:lnTo>
                  <a:cubicBezTo>
                    <a:pt x="20954" y="13970"/>
                    <a:pt x="20977" y="13970"/>
                    <a:pt x="21022" y="13947"/>
                  </a:cubicBezTo>
                  <a:lnTo>
                    <a:pt x="21022" y="13947"/>
                  </a:lnTo>
                  <a:cubicBezTo>
                    <a:pt x="21205" y="13924"/>
                    <a:pt x="21388" y="13878"/>
                    <a:pt x="21547" y="13833"/>
                  </a:cubicBezTo>
                  <a:lnTo>
                    <a:pt x="21547" y="13833"/>
                  </a:lnTo>
                  <a:cubicBezTo>
                    <a:pt x="21844" y="13787"/>
                    <a:pt x="22141" y="13719"/>
                    <a:pt x="22438" y="13650"/>
                  </a:cubicBezTo>
                  <a:lnTo>
                    <a:pt x="22438" y="13650"/>
                  </a:lnTo>
                  <a:cubicBezTo>
                    <a:pt x="22666" y="13605"/>
                    <a:pt x="22871" y="13536"/>
                    <a:pt x="23077" y="13490"/>
                  </a:cubicBezTo>
                  <a:lnTo>
                    <a:pt x="23077" y="13490"/>
                  </a:lnTo>
                  <a:cubicBezTo>
                    <a:pt x="23351" y="13399"/>
                    <a:pt x="23647" y="13331"/>
                    <a:pt x="23921" y="13239"/>
                  </a:cubicBezTo>
                  <a:lnTo>
                    <a:pt x="23921" y="13239"/>
                  </a:lnTo>
                  <a:cubicBezTo>
                    <a:pt x="23967" y="13216"/>
                    <a:pt x="24035" y="13216"/>
                    <a:pt x="24081" y="13194"/>
                  </a:cubicBezTo>
                  <a:lnTo>
                    <a:pt x="24081" y="13194"/>
                  </a:lnTo>
                  <a:cubicBezTo>
                    <a:pt x="24423" y="13080"/>
                    <a:pt x="24743" y="12965"/>
                    <a:pt x="25062" y="12851"/>
                  </a:cubicBezTo>
                  <a:lnTo>
                    <a:pt x="25062" y="12851"/>
                  </a:lnTo>
                  <a:cubicBezTo>
                    <a:pt x="25108" y="12828"/>
                    <a:pt x="25154" y="12806"/>
                    <a:pt x="25199" y="12783"/>
                  </a:cubicBezTo>
                  <a:lnTo>
                    <a:pt x="25199" y="12783"/>
                  </a:lnTo>
                  <a:cubicBezTo>
                    <a:pt x="25565" y="12646"/>
                    <a:pt x="25907" y="12509"/>
                    <a:pt x="26249" y="12349"/>
                  </a:cubicBezTo>
                  <a:lnTo>
                    <a:pt x="26249" y="12349"/>
                  </a:lnTo>
                  <a:cubicBezTo>
                    <a:pt x="26341" y="12303"/>
                    <a:pt x="26432" y="12258"/>
                    <a:pt x="26546" y="12212"/>
                  </a:cubicBezTo>
                  <a:lnTo>
                    <a:pt x="26546" y="12212"/>
                  </a:lnTo>
                  <a:cubicBezTo>
                    <a:pt x="26911" y="12030"/>
                    <a:pt x="27277" y="11847"/>
                    <a:pt x="27642" y="11642"/>
                  </a:cubicBezTo>
                  <a:lnTo>
                    <a:pt x="27642" y="11642"/>
                  </a:lnTo>
                  <a:cubicBezTo>
                    <a:pt x="27687" y="11596"/>
                    <a:pt x="27756" y="11550"/>
                    <a:pt x="27824" y="11527"/>
                  </a:cubicBezTo>
                  <a:lnTo>
                    <a:pt x="27824" y="11527"/>
                  </a:lnTo>
                  <a:cubicBezTo>
                    <a:pt x="27893" y="11482"/>
                    <a:pt x="27938" y="11436"/>
                    <a:pt x="28007" y="11413"/>
                  </a:cubicBezTo>
                  <a:lnTo>
                    <a:pt x="28007" y="11413"/>
                  </a:lnTo>
                  <a:cubicBezTo>
                    <a:pt x="28098" y="11345"/>
                    <a:pt x="28212" y="11276"/>
                    <a:pt x="28304" y="11231"/>
                  </a:cubicBezTo>
                  <a:lnTo>
                    <a:pt x="28304" y="11231"/>
                  </a:lnTo>
                  <a:cubicBezTo>
                    <a:pt x="28395" y="11162"/>
                    <a:pt x="28463" y="11117"/>
                    <a:pt x="28555" y="11048"/>
                  </a:cubicBezTo>
                  <a:lnTo>
                    <a:pt x="28555" y="11048"/>
                  </a:lnTo>
                  <a:cubicBezTo>
                    <a:pt x="28646" y="10980"/>
                    <a:pt x="28737" y="10911"/>
                    <a:pt x="28829" y="10865"/>
                  </a:cubicBezTo>
                  <a:lnTo>
                    <a:pt x="28829" y="10865"/>
                  </a:lnTo>
                  <a:cubicBezTo>
                    <a:pt x="28920" y="10797"/>
                    <a:pt x="28988" y="10729"/>
                    <a:pt x="29080" y="10683"/>
                  </a:cubicBezTo>
                  <a:lnTo>
                    <a:pt x="29080" y="10683"/>
                  </a:lnTo>
                  <a:cubicBezTo>
                    <a:pt x="29148" y="10614"/>
                    <a:pt x="29240" y="10546"/>
                    <a:pt x="29331" y="10477"/>
                  </a:cubicBezTo>
                  <a:lnTo>
                    <a:pt x="29331" y="10477"/>
                  </a:lnTo>
                  <a:cubicBezTo>
                    <a:pt x="29399" y="10409"/>
                    <a:pt x="29468" y="10363"/>
                    <a:pt x="29536" y="10295"/>
                  </a:cubicBezTo>
                  <a:lnTo>
                    <a:pt x="29536" y="10295"/>
                  </a:lnTo>
                  <a:cubicBezTo>
                    <a:pt x="29628" y="10226"/>
                    <a:pt x="29696" y="10158"/>
                    <a:pt x="29787" y="10089"/>
                  </a:cubicBezTo>
                  <a:lnTo>
                    <a:pt x="29787" y="10089"/>
                  </a:lnTo>
                  <a:cubicBezTo>
                    <a:pt x="29810" y="10067"/>
                    <a:pt x="29856" y="10021"/>
                    <a:pt x="29879" y="9998"/>
                  </a:cubicBezTo>
                  <a:lnTo>
                    <a:pt x="29879" y="9998"/>
                  </a:lnTo>
                  <a:cubicBezTo>
                    <a:pt x="29901" y="9975"/>
                    <a:pt x="29924" y="9952"/>
                    <a:pt x="29947" y="9930"/>
                  </a:cubicBezTo>
                  <a:lnTo>
                    <a:pt x="29947" y="9930"/>
                  </a:lnTo>
                  <a:cubicBezTo>
                    <a:pt x="30084" y="9793"/>
                    <a:pt x="30198" y="9679"/>
                    <a:pt x="30312" y="9564"/>
                  </a:cubicBezTo>
                  <a:lnTo>
                    <a:pt x="30312" y="9564"/>
                  </a:lnTo>
                  <a:cubicBezTo>
                    <a:pt x="30358" y="9519"/>
                    <a:pt x="30404" y="9473"/>
                    <a:pt x="30449" y="9427"/>
                  </a:cubicBezTo>
                  <a:lnTo>
                    <a:pt x="30449" y="9427"/>
                  </a:lnTo>
                  <a:cubicBezTo>
                    <a:pt x="30586" y="9268"/>
                    <a:pt x="30723" y="9108"/>
                    <a:pt x="30860" y="8948"/>
                  </a:cubicBezTo>
                  <a:lnTo>
                    <a:pt x="30860" y="8948"/>
                  </a:lnTo>
                  <a:cubicBezTo>
                    <a:pt x="30860" y="8948"/>
                    <a:pt x="30883" y="8925"/>
                    <a:pt x="30883" y="8925"/>
                  </a:cubicBezTo>
                  <a:lnTo>
                    <a:pt x="30883" y="8925"/>
                  </a:lnTo>
                  <a:cubicBezTo>
                    <a:pt x="30906" y="8880"/>
                    <a:pt x="30929" y="8857"/>
                    <a:pt x="30951" y="8811"/>
                  </a:cubicBezTo>
                  <a:lnTo>
                    <a:pt x="30951" y="8811"/>
                  </a:lnTo>
                  <a:cubicBezTo>
                    <a:pt x="31043" y="8697"/>
                    <a:pt x="31111" y="8606"/>
                    <a:pt x="31180" y="8492"/>
                  </a:cubicBezTo>
                  <a:lnTo>
                    <a:pt x="31180" y="8492"/>
                  </a:lnTo>
                  <a:cubicBezTo>
                    <a:pt x="31225" y="8446"/>
                    <a:pt x="31271" y="8378"/>
                    <a:pt x="31294" y="8332"/>
                  </a:cubicBezTo>
                  <a:lnTo>
                    <a:pt x="31294" y="8332"/>
                  </a:lnTo>
                  <a:cubicBezTo>
                    <a:pt x="31362" y="8241"/>
                    <a:pt x="31431" y="8126"/>
                    <a:pt x="31476" y="8035"/>
                  </a:cubicBezTo>
                  <a:lnTo>
                    <a:pt x="31476" y="8035"/>
                  </a:lnTo>
                  <a:cubicBezTo>
                    <a:pt x="31499" y="8012"/>
                    <a:pt x="31522" y="7989"/>
                    <a:pt x="31522" y="7967"/>
                  </a:cubicBezTo>
                  <a:lnTo>
                    <a:pt x="31522" y="7967"/>
                  </a:lnTo>
                  <a:cubicBezTo>
                    <a:pt x="31545" y="7921"/>
                    <a:pt x="31568" y="7875"/>
                    <a:pt x="31591" y="7853"/>
                  </a:cubicBezTo>
                  <a:lnTo>
                    <a:pt x="31591" y="7853"/>
                  </a:lnTo>
                  <a:cubicBezTo>
                    <a:pt x="31636" y="7761"/>
                    <a:pt x="31682" y="7693"/>
                    <a:pt x="31705" y="7601"/>
                  </a:cubicBezTo>
                  <a:lnTo>
                    <a:pt x="31705" y="7601"/>
                  </a:lnTo>
                  <a:cubicBezTo>
                    <a:pt x="31750" y="7533"/>
                    <a:pt x="31773" y="7465"/>
                    <a:pt x="31819" y="7396"/>
                  </a:cubicBezTo>
                  <a:lnTo>
                    <a:pt x="31819" y="7396"/>
                  </a:lnTo>
                  <a:cubicBezTo>
                    <a:pt x="31842" y="7305"/>
                    <a:pt x="31887" y="7236"/>
                    <a:pt x="31910" y="7145"/>
                  </a:cubicBezTo>
                  <a:lnTo>
                    <a:pt x="31910" y="7145"/>
                  </a:lnTo>
                  <a:cubicBezTo>
                    <a:pt x="31933" y="7122"/>
                    <a:pt x="31933" y="7076"/>
                    <a:pt x="31956" y="7054"/>
                  </a:cubicBezTo>
                  <a:lnTo>
                    <a:pt x="31956" y="7054"/>
                  </a:lnTo>
                  <a:cubicBezTo>
                    <a:pt x="31979" y="7008"/>
                    <a:pt x="31979" y="6985"/>
                    <a:pt x="32001" y="6940"/>
                  </a:cubicBezTo>
                  <a:lnTo>
                    <a:pt x="32001" y="6940"/>
                  </a:lnTo>
                  <a:cubicBezTo>
                    <a:pt x="32024" y="6871"/>
                    <a:pt x="32047" y="6780"/>
                    <a:pt x="32070" y="6711"/>
                  </a:cubicBezTo>
                  <a:lnTo>
                    <a:pt x="32070" y="6711"/>
                  </a:lnTo>
                  <a:cubicBezTo>
                    <a:pt x="32093" y="6643"/>
                    <a:pt x="32116" y="6574"/>
                    <a:pt x="32138" y="6506"/>
                  </a:cubicBezTo>
                  <a:lnTo>
                    <a:pt x="32138" y="6506"/>
                  </a:lnTo>
                  <a:cubicBezTo>
                    <a:pt x="32161" y="6415"/>
                    <a:pt x="32161" y="6346"/>
                    <a:pt x="32184" y="6255"/>
                  </a:cubicBezTo>
                  <a:lnTo>
                    <a:pt x="32184" y="6255"/>
                  </a:lnTo>
                  <a:cubicBezTo>
                    <a:pt x="32207" y="6209"/>
                    <a:pt x="32207" y="6186"/>
                    <a:pt x="32230" y="6141"/>
                  </a:cubicBezTo>
                  <a:lnTo>
                    <a:pt x="32230" y="6141"/>
                  </a:lnTo>
                  <a:cubicBezTo>
                    <a:pt x="32230" y="6095"/>
                    <a:pt x="32230" y="6072"/>
                    <a:pt x="32230" y="6049"/>
                  </a:cubicBezTo>
                  <a:lnTo>
                    <a:pt x="32230" y="6049"/>
                  </a:lnTo>
                  <a:cubicBezTo>
                    <a:pt x="32252" y="5958"/>
                    <a:pt x="32252" y="5890"/>
                    <a:pt x="32275" y="5798"/>
                  </a:cubicBezTo>
                  <a:lnTo>
                    <a:pt x="32275" y="5798"/>
                  </a:lnTo>
                  <a:cubicBezTo>
                    <a:pt x="32275" y="5730"/>
                    <a:pt x="32298" y="5661"/>
                    <a:pt x="32298" y="5593"/>
                  </a:cubicBezTo>
                  <a:lnTo>
                    <a:pt x="32298" y="5593"/>
                  </a:lnTo>
                  <a:cubicBezTo>
                    <a:pt x="32298" y="5502"/>
                    <a:pt x="32321" y="5433"/>
                    <a:pt x="32321" y="5342"/>
                  </a:cubicBezTo>
                  <a:lnTo>
                    <a:pt x="32321" y="5342"/>
                  </a:lnTo>
                  <a:cubicBezTo>
                    <a:pt x="32321" y="5296"/>
                    <a:pt x="32321" y="5250"/>
                    <a:pt x="32321" y="5205"/>
                  </a:cubicBezTo>
                  <a:lnTo>
                    <a:pt x="32321" y="5205"/>
                  </a:lnTo>
                  <a:cubicBezTo>
                    <a:pt x="32321" y="5159"/>
                    <a:pt x="32321" y="5114"/>
                    <a:pt x="32321" y="5068"/>
                  </a:cubicBezTo>
                  <a:lnTo>
                    <a:pt x="32321" y="5068"/>
                  </a:lnTo>
                  <a:lnTo>
                    <a:pt x="32344" y="92"/>
                  </a:lnTo>
                  <a:cubicBezTo>
                    <a:pt x="32344" y="183"/>
                    <a:pt x="32344" y="275"/>
                    <a:pt x="32321" y="366"/>
                  </a:cubicBezTo>
                  <a:lnTo>
                    <a:pt x="32321" y="366"/>
                  </a:lnTo>
                  <a:cubicBezTo>
                    <a:pt x="32321" y="457"/>
                    <a:pt x="32321" y="526"/>
                    <a:pt x="32321" y="617"/>
                  </a:cubicBezTo>
                  <a:lnTo>
                    <a:pt x="32321" y="617"/>
                  </a:lnTo>
                  <a:cubicBezTo>
                    <a:pt x="32298" y="685"/>
                    <a:pt x="32298" y="754"/>
                    <a:pt x="32275" y="822"/>
                  </a:cubicBezTo>
                  <a:lnTo>
                    <a:pt x="32275" y="822"/>
                  </a:lnTo>
                  <a:cubicBezTo>
                    <a:pt x="32275" y="914"/>
                    <a:pt x="32252" y="982"/>
                    <a:pt x="32252" y="1073"/>
                  </a:cubicBezTo>
                  <a:lnTo>
                    <a:pt x="32252" y="1073"/>
                  </a:lnTo>
                  <a:cubicBezTo>
                    <a:pt x="32230" y="1142"/>
                    <a:pt x="32207" y="1210"/>
                    <a:pt x="32207" y="1279"/>
                  </a:cubicBezTo>
                  <a:lnTo>
                    <a:pt x="32207" y="1279"/>
                  </a:lnTo>
                  <a:cubicBezTo>
                    <a:pt x="32184" y="1347"/>
                    <a:pt x="32161" y="1439"/>
                    <a:pt x="32138" y="1507"/>
                  </a:cubicBezTo>
                  <a:lnTo>
                    <a:pt x="32138" y="1507"/>
                  </a:lnTo>
                  <a:cubicBezTo>
                    <a:pt x="32116" y="1576"/>
                    <a:pt x="32116" y="1667"/>
                    <a:pt x="32093" y="1735"/>
                  </a:cubicBezTo>
                  <a:lnTo>
                    <a:pt x="32093" y="1735"/>
                  </a:lnTo>
                  <a:cubicBezTo>
                    <a:pt x="32047" y="1804"/>
                    <a:pt x="32024" y="1895"/>
                    <a:pt x="32001" y="1964"/>
                  </a:cubicBezTo>
                  <a:lnTo>
                    <a:pt x="32001" y="1964"/>
                  </a:lnTo>
                  <a:cubicBezTo>
                    <a:pt x="31979" y="2032"/>
                    <a:pt x="31956" y="2101"/>
                    <a:pt x="31933" y="2169"/>
                  </a:cubicBezTo>
                  <a:lnTo>
                    <a:pt x="31933" y="2169"/>
                  </a:lnTo>
                  <a:cubicBezTo>
                    <a:pt x="31887" y="2260"/>
                    <a:pt x="31864" y="2329"/>
                    <a:pt x="31819" y="2420"/>
                  </a:cubicBezTo>
                  <a:lnTo>
                    <a:pt x="31819" y="2420"/>
                  </a:lnTo>
                  <a:cubicBezTo>
                    <a:pt x="31796" y="2489"/>
                    <a:pt x="31750" y="2557"/>
                    <a:pt x="31727" y="2626"/>
                  </a:cubicBezTo>
                  <a:lnTo>
                    <a:pt x="31727" y="2626"/>
                  </a:lnTo>
                  <a:cubicBezTo>
                    <a:pt x="31682" y="2694"/>
                    <a:pt x="31636" y="2785"/>
                    <a:pt x="31613" y="2854"/>
                  </a:cubicBezTo>
                  <a:lnTo>
                    <a:pt x="31613" y="2854"/>
                  </a:lnTo>
                  <a:cubicBezTo>
                    <a:pt x="31568" y="2922"/>
                    <a:pt x="31522" y="2991"/>
                    <a:pt x="31499" y="3059"/>
                  </a:cubicBezTo>
                  <a:lnTo>
                    <a:pt x="31499" y="3059"/>
                  </a:lnTo>
                  <a:cubicBezTo>
                    <a:pt x="31431" y="3151"/>
                    <a:pt x="31385" y="3242"/>
                    <a:pt x="31317" y="3333"/>
                  </a:cubicBezTo>
                  <a:lnTo>
                    <a:pt x="31317" y="3333"/>
                  </a:lnTo>
                  <a:cubicBezTo>
                    <a:pt x="31271" y="3402"/>
                    <a:pt x="31248" y="3470"/>
                    <a:pt x="31202" y="3516"/>
                  </a:cubicBezTo>
                  <a:lnTo>
                    <a:pt x="31202" y="3516"/>
                  </a:lnTo>
                  <a:cubicBezTo>
                    <a:pt x="31134" y="3630"/>
                    <a:pt x="31066" y="3721"/>
                    <a:pt x="30974" y="3835"/>
                  </a:cubicBezTo>
                  <a:lnTo>
                    <a:pt x="30974" y="3835"/>
                  </a:lnTo>
                  <a:cubicBezTo>
                    <a:pt x="30951" y="3881"/>
                    <a:pt x="30906" y="3927"/>
                    <a:pt x="30883" y="3972"/>
                  </a:cubicBezTo>
                  <a:lnTo>
                    <a:pt x="30883" y="3972"/>
                  </a:lnTo>
                  <a:cubicBezTo>
                    <a:pt x="30746" y="4132"/>
                    <a:pt x="30609" y="4292"/>
                    <a:pt x="30449" y="4452"/>
                  </a:cubicBezTo>
                  <a:lnTo>
                    <a:pt x="30449" y="4452"/>
                  </a:lnTo>
                  <a:cubicBezTo>
                    <a:pt x="30426" y="4497"/>
                    <a:pt x="30381" y="4543"/>
                    <a:pt x="30335" y="4589"/>
                  </a:cubicBezTo>
                  <a:lnTo>
                    <a:pt x="30335" y="4589"/>
                  </a:lnTo>
                  <a:cubicBezTo>
                    <a:pt x="30221" y="4703"/>
                    <a:pt x="30107" y="4817"/>
                    <a:pt x="29970" y="4931"/>
                  </a:cubicBezTo>
                  <a:lnTo>
                    <a:pt x="29970" y="4931"/>
                  </a:lnTo>
                  <a:cubicBezTo>
                    <a:pt x="29901" y="4999"/>
                    <a:pt x="29856" y="5045"/>
                    <a:pt x="29787" y="5114"/>
                  </a:cubicBezTo>
                  <a:lnTo>
                    <a:pt x="29787" y="5114"/>
                  </a:lnTo>
                  <a:cubicBezTo>
                    <a:pt x="29719" y="5182"/>
                    <a:pt x="29650" y="5250"/>
                    <a:pt x="29559" y="5319"/>
                  </a:cubicBezTo>
                  <a:lnTo>
                    <a:pt x="29559" y="5319"/>
                  </a:lnTo>
                  <a:cubicBezTo>
                    <a:pt x="29491" y="5365"/>
                    <a:pt x="29422" y="5433"/>
                    <a:pt x="29331" y="5502"/>
                  </a:cubicBezTo>
                  <a:lnTo>
                    <a:pt x="29331" y="5502"/>
                  </a:lnTo>
                  <a:cubicBezTo>
                    <a:pt x="29262" y="5570"/>
                    <a:pt x="29171" y="5638"/>
                    <a:pt x="29080" y="5684"/>
                  </a:cubicBezTo>
                  <a:lnTo>
                    <a:pt x="29080" y="5684"/>
                  </a:lnTo>
                  <a:cubicBezTo>
                    <a:pt x="29011" y="5753"/>
                    <a:pt x="28920" y="5821"/>
                    <a:pt x="28851" y="5867"/>
                  </a:cubicBezTo>
                  <a:lnTo>
                    <a:pt x="28851" y="5867"/>
                  </a:lnTo>
                  <a:cubicBezTo>
                    <a:pt x="28760" y="5935"/>
                    <a:pt x="28669" y="6004"/>
                    <a:pt x="28578" y="6072"/>
                  </a:cubicBezTo>
                  <a:lnTo>
                    <a:pt x="28578" y="6072"/>
                  </a:lnTo>
                  <a:cubicBezTo>
                    <a:pt x="28486" y="6118"/>
                    <a:pt x="28395" y="6186"/>
                    <a:pt x="28304" y="6232"/>
                  </a:cubicBezTo>
                  <a:lnTo>
                    <a:pt x="28304" y="6232"/>
                  </a:lnTo>
                  <a:cubicBezTo>
                    <a:pt x="28212" y="6300"/>
                    <a:pt x="28121" y="6369"/>
                    <a:pt x="28030" y="6437"/>
                  </a:cubicBezTo>
                  <a:lnTo>
                    <a:pt x="28030" y="6437"/>
                  </a:lnTo>
                  <a:cubicBezTo>
                    <a:pt x="27893" y="6506"/>
                    <a:pt x="27779" y="6574"/>
                    <a:pt x="27642" y="6666"/>
                  </a:cubicBezTo>
                  <a:lnTo>
                    <a:pt x="27642" y="6666"/>
                  </a:lnTo>
                  <a:cubicBezTo>
                    <a:pt x="27299" y="6848"/>
                    <a:pt x="26934" y="7054"/>
                    <a:pt x="26546" y="7236"/>
                  </a:cubicBezTo>
                  <a:lnTo>
                    <a:pt x="26546" y="7236"/>
                  </a:lnTo>
                  <a:cubicBezTo>
                    <a:pt x="26455" y="7282"/>
                    <a:pt x="26364" y="7328"/>
                    <a:pt x="26249" y="7373"/>
                  </a:cubicBezTo>
                  <a:lnTo>
                    <a:pt x="26249" y="7373"/>
                  </a:lnTo>
                  <a:cubicBezTo>
                    <a:pt x="25930" y="7533"/>
                    <a:pt x="25587" y="7670"/>
                    <a:pt x="25222" y="7807"/>
                  </a:cubicBezTo>
                  <a:lnTo>
                    <a:pt x="25222" y="7807"/>
                  </a:lnTo>
                  <a:cubicBezTo>
                    <a:pt x="25177" y="7830"/>
                    <a:pt x="25131" y="7853"/>
                    <a:pt x="25085" y="7875"/>
                  </a:cubicBezTo>
                  <a:lnTo>
                    <a:pt x="25085" y="7875"/>
                  </a:lnTo>
                  <a:cubicBezTo>
                    <a:pt x="24697" y="8012"/>
                    <a:pt x="24309" y="8149"/>
                    <a:pt x="23921" y="8263"/>
                  </a:cubicBezTo>
                  <a:lnTo>
                    <a:pt x="23921" y="8263"/>
                  </a:lnTo>
                  <a:cubicBezTo>
                    <a:pt x="23647" y="8355"/>
                    <a:pt x="23373" y="8423"/>
                    <a:pt x="23100" y="8492"/>
                  </a:cubicBezTo>
                  <a:lnTo>
                    <a:pt x="23100" y="8492"/>
                  </a:lnTo>
                  <a:cubicBezTo>
                    <a:pt x="22894" y="8560"/>
                    <a:pt x="22666" y="8629"/>
                    <a:pt x="22460" y="8674"/>
                  </a:cubicBezTo>
                  <a:lnTo>
                    <a:pt x="22460" y="8674"/>
                  </a:lnTo>
                  <a:cubicBezTo>
                    <a:pt x="22164" y="8743"/>
                    <a:pt x="21867" y="8811"/>
                    <a:pt x="21570" y="8857"/>
                  </a:cubicBezTo>
                  <a:lnTo>
                    <a:pt x="21570" y="8857"/>
                  </a:lnTo>
                  <a:cubicBezTo>
                    <a:pt x="21342" y="8902"/>
                    <a:pt x="21137" y="8948"/>
                    <a:pt x="20908" y="8994"/>
                  </a:cubicBezTo>
                  <a:lnTo>
                    <a:pt x="20908" y="8994"/>
                  </a:lnTo>
                  <a:cubicBezTo>
                    <a:pt x="20817" y="9017"/>
                    <a:pt x="20726" y="9017"/>
                    <a:pt x="20634" y="9039"/>
                  </a:cubicBezTo>
                  <a:lnTo>
                    <a:pt x="20634" y="9039"/>
                  </a:lnTo>
                  <a:cubicBezTo>
                    <a:pt x="20269" y="9108"/>
                    <a:pt x="19904" y="9154"/>
                    <a:pt x="19516" y="9199"/>
                  </a:cubicBezTo>
                  <a:lnTo>
                    <a:pt x="19516" y="9199"/>
                  </a:lnTo>
                  <a:cubicBezTo>
                    <a:pt x="19425" y="9199"/>
                    <a:pt x="19311" y="9222"/>
                    <a:pt x="19196" y="9245"/>
                  </a:cubicBezTo>
                  <a:lnTo>
                    <a:pt x="19196" y="9245"/>
                  </a:lnTo>
                  <a:cubicBezTo>
                    <a:pt x="18968" y="9268"/>
                    <a:pt x="18763" y="9268"/>
                    <a:pt x="18534" y="9291"/>
                  </a:cubicBezTo>
                  <a:lnTo>
                    <a:pt x="18534" y="9291"/>
                  </a:lnTo>
                  <a:cubicBezTo>
                    <a:pt x="18169" y="9313"/>
                    <a:pt x="17827" y="9336"/>
                    <a:pt x="17462" y="9359"/>
                  </a:cubicBezTo>
                  <a:lnTo>
                    <a:pt x="17462" y="9359"/>
                  </a:lnTo>
                  <a:cubicBezTo>
                    <a:pt x="17211" y="9382"/>
                    <a:pt x="16982" y="9382"/>
                    <a:pt x="16754" y="9382"/>
                  </a:cubicBezTo>
                  <a:lnTo>
                    <a:pt x="16754" y="9382"/>
                  </a:lnTo>
                  <a:cubicBezTo>
                    <a:pt x="16457" y="9382"/>
                    <a:pt x="16161" y="9382"/>
                    <a:pt x="15864" y="9382"/>
                  </a:cubicBezTo>
                  <a:lnTo>
                    <a:pt x="15864" y="9382"/>
                  </a:lnTo>
                  <a:cubicBezTo>
                    <a:pt x="15613" y="9382"/>
                    <a:pt x="15362" y="9382"/>
                    <a:pt x="15133" y="9359"/>
                  </a:cubicBezTo>
                  <a:lnTo>
                    <a:pt x="15133" y="9359"/>
                  </a:lnTo>
                  <a:cubicBezTo>
                    <a:pt x="14860" y="9359"/>
                    <a:pt x="14586" y="9336"/>
                    <a:pt x="14312" y="9313"/>
                  </a:cubicBezTo>
                  <a:lnTo>
                    <a:pt x="14312" y="9313"/>
                  </a:lnTo>
                  <a:cubicBezTo>
                    <a:pt x="14061" y="9313"/>
                    <a:pt x="13810" y="9291"/>
                    <a:pt x="13559" y="9268"/>
                  </a:cubicBezTo>
                  <a:lnTo>
                    <a:pt x="13559" y="9268"/>
                  </a:lnTo>
                  <a:cubicBezTo>
                    <a:pt x="13285" y="9222"/>
                    <a:pt x="13011" y="9199"/>
                    <a:pt x="12760" y="9176"/>
                  </a:cubicBezTo>
                  <a:lnTo>
                    <a:pt x="12760" y="9176"/>
                  </a:lnTo>
                  <a:cubicBezTo>
                    <a:pt x="12509" y="9131"/>
                    <a:pt x="12280" y="9108"/>
                    <a:pt x="12029" y="9062"/>
                  </a:cubicBezTo>
                  <a:lnTo>
                    <a:pt x="12029" y="9062"/>
                  </a:lnTo>
                  <a:cubicBezTo>
                    <a:pt x="11733" y="9017"/>
                    <a:pt x="11459" y="8971"/>
                    <a:pt x="11185" y="8925"/>
                  </a:cubicBezTo>
                  <a:lnTo>
                    <a:pt x="11185" y="8925"/>
                  </a:lnTo>
                  <a:cubicBezTo>
                    <a:pt x="10956" y="8880"/>
                    <a:pt x="10728" y="8834"/>
                    <a:pt x="10500" y="8788"/>
                  </a:cubicBezTo>
                  <a:lnTo>
                    <a:pt x="10500" y="8788"/>
                  </a:lnTo>
                  <a:cubicBezTo>
                    <a:pt x="10158" y="8697"/>
                    <a:pt x="9838" y="8629"/>
                    <a:pt x="9496" y="8537"/>
                  </a:cubicBezTo>
                  <a:lnTo>
                    <a:pt x="9496" y="8537"/>
                  </a:lnTo>
                  <a:cubicBezTo>
                    <a:pt x="9290" y="8469"/>
                    <a:pt x="9062" y="8423"/>
                    <a:pt x="8857" y="8355"/>
                  </a:cubicBezTo>
                  <a:lnTo>
                    <a:pt x="8857" y="8355"/>
                  </a:lnTo>
                  <a:cubicBezTo>
                    <a:pt x="8742" y="8332"/>
                    <a:pt x="8628" y="8286"/>
                    <a:pt x="8514" y="8263"/>
                  </a:cubicBezTo>
                  <a:lnTo>
                    <a:pt x="8514" y="8263"/>
                  </a:lnTo>
                  <a:cubicBezTo>
                    <a:pt x="8195" y="8149"/>
                    <a:pt x="7852" y="8035"/>
                    <a:pt x="7533" y="7921"/>
                  </a:cubicBezTo>
                  <a:lnTo>
                    <a:pt x="7533" y="7921"/>
                  </a:lnTo>
                  <a:cubicBezTo>
                    <a:pt x="7441" y="7898"/>
                    <a:pt x="7350" y="7853"/>
                    <a:pt x="7259" y="7830"/>
                  </a:cubicBezTo>
                  <a:lnTo>
                    <a:pt x="7259" y="7830"/>
                  </a:lnTo>
                  <a:cubicBezTo>
                    <a:pt x="6962" y="7716"/>
                    <a:pt x="6688" y="7579"/>
                    <a:pt x="6391" y="7465"/>
                  </a:cubicBezTo>
                  <a:lnTo>
                    <a:pt x="6391" y="7465"/>
                  </a:lnTo>
                  <a:cubicBezTo>
                    <a:pt x="6254" y="7396"/>
                    <a:pt x="6117" y="7328"/>
                    <a:pt x="5981" y="7282"/>
                  </a:cubicBezTo>
                  <a:lnTo>
                    <a:pt x="5981" y="7282"/>
                  </a:lnTo>
                  <a:cubicBezTo>
                    <a:pt x="5570" y="7076"/>
                    <a:pt x="5182" y="6871"/>
                    <a:pt x="4794" y="6666"/>
                  </a:cubicBezTo>
                  <a:lnTo>
                    <a:pt x="4794" y="6666"/>
                  </a:lnTo>
                  <a:cubicBezTo>
                    <a:pt x="1621" y="4817"/>
                    <a:pt x="23" y="2397"/>
                    <a:pt x="23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4273838" y="2125775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713" y="1"/>
                  </a:moveTo>
                  <a:cubicBezTo>
                    <a:pt x="13559" y="1"/>
                    <a:pt x="9450" y="914"/>
                    <a:pt x="6300" y="2740"/>
                  </a:cubicBezTo>
                  <a:cubicBezTo>
                    <a:pt x="0" y="6392"/>
                    <a:pt x="46" y="12304"/>
                    <a:pt x="6369" y="15979"/>
                  </a:cubicBezTo>
                  <a:cubicBezTo>
                    <a:pt x="9530" y="17805"/>
                    <a:pt x="13673" y="18718"/>
                    <a:pt x="17810" y="18718"/>
                  </a:cubicBezTo>
                  <a:cubicBezTo>
                    <a:pt x="21947" y="18718"/>
                    <a:pt x="26078" y="17805"/>
                    <a:pt x="29217" y="15979"/>
                  </a:cubicBezTo>
                  <a:cubicBezTo>
                    <a:pt x="35517" y="12304"/>
                    <a:pt x="35471" y="6392"/>
                    <a:pt x="29148" y="2740"/>
                  </a:cubicBezTo>
                  <a:cubicBezTo>
                    <a:pt x="25976" y="914"/>
                    <a:pt x="21844" y="1"/>
                    <a:pt x="17713" y="1"/>
                  </a:cubicBez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4602513" y="2287225"/>
              <a:ext cx="230000" cy="121475"/>
            </a:xfrm>
            <a:custGeom>
              <a:avLst/>
              <a:gdLst/>
              <a:ahLst/>
              <a:cxnLst/>
              <a:rect l="l" t="t" r="r" b="b"/>
              <a:pathLst>
                <a:path w="9200" h="4859" extrusionOk="0">
                  <a:moveTo>
                    <a:pt x="4591" y="590"/>
                  </a:moveTo>
                  <a:cubicBezTo>
                    <a:pt x="5405" y="590"/>
                    <a:pt x="6221" y="767"/>
                    <a:pt x="6848" y="1121"/>
                  </a:cubicBezTo>
                  <a:cubicBezTo>
                    <a:pt x="8081" y="1851"/>
                    <a:pt x="8104" y="3015"/>
                    <a:pt x="6848" y="3723"/>
                  </a:cubicBezTo>
                  <a:cubicBezTo>
                    <a:pt x="6232" y="4088"/>
                    <a:pt x="5422" y="4271"/>
                    <a:pt x="4611" y="4271"/>
                  </a:cubicBezTo>
                  <a:cubicBezTo>
                    <a:pt x="3801" y="4271"/>
                    <a:pt x="2991" y="4088"/>
                    <a:pt x="2375" y="3723"/>
                  </a:cubicBezTo>
                  <a:cubicBezTo>
                    <a:pt x="1119" y="3015"/>
                    <a:pt x="1119" y="1851"/>
                    <a:pt x="2352" y="1121"/>
                  </a:cubicBezTo>
                  <a:cubicBezTo>
                    <a:pt x="2968" y="767"/>
                    <a:pt x="3778" y="590"/>
                    <a:pt x="4591" y="590"/>
                  </a:cubicBezTo>
                  <a:close/>
                  <a:moveTo>
                    <a:pt x="4598" y="0"/>
                  </a:moveTo>
                  <a:cubicBezTo>
                    <a:pt x="3523" y="0"/>
                    <a:pt x="2446" y="236"/>
                    <a:pt x="1621" y="710"/>
                  </a:cubicBezTo>
                  <a:cubicBezTo>
                    <a:pt x="1" y="1669"/>
                    <a:pt x="1" y="3198"/>
                    <a:pt x="1644" y="4157"/>
                  </a:cubicBezTo>
                  <a:cubicBezTo>
                    <a:pt x="2466" y="4625"/>
                    <a:pt x="3544" y="4859"/>
                    <a:pt x="4620" y="4859"/>
                  </a:cubicBezTo>
                  <a:cubicBezTo>
                    <a:pt x="5696" y="4859"/>
                    <a:pt x="6768" y="4625"/>
                    <a:pt x="7579" y="4157"/>
                  </a:cubicBezTo>
                  <a:cubicBezTo>
                    <a:pt x="9154" y="3244"/>
                    <a:pt x="9199" y="1760"/>
                    <a:pt x="7716" y="801"/>
                  </a:cubicBezTo>
                  <a:cubicBezTo>
                    <a:pt x="7670" y="779"/>
                    <a:pt x="7624" y="733"/>
                    <a:pt x="7579" y="710"/>
                  </a:cubicBezTo>
                  <a:cubicBezTo>
                    <a:pt x="7533" y="687"/>
                    <a:pt x="7510" y="687"/>
                    <a:pt x="7487" y="664"/>
                  </a:cubicBezTo>
                  <a:cubicBezTo>
                    <a:pt x="7373" y="596"/>
                    <a:pt x="7259" y="550"/>
                    <a:pt x="7122" y="482"/>
                  </a:cubicBezTo>
                  <a:cubicBezTo>
                    <a:pt x="6378" y="161"/>
                    <a:pt x="5489" y="0"/>
                    <a:pt x="4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4476988" y="2209425"/>
              <a:ext cx="481625" cy="277025"/>
            </a:xfrm>
            <a:custGeom>
              <a:avLst/>
              <a:gdLst/>
              <a:ahLst/>
              <a:cxnLst/>
              <a:rect l="l" t="t" r="r" b="b"/>
              <a:pathLst>
                <a:path w="19265" h="11081" extrusionOk="0">
                  <a:moveTo>
                    <a:pt x="10933" y="649"/>
                  </a:moveTo>
                  <a:lnTo>
                    <a:pt x="12463" y="878"/>
                  </a:lnTo>
                  <a:lnTo>
                    <a:pt x="12052" y="1836"/>
                  </a:lnTo>
                  <a:cubicBezTo>
                    <a:pt x="12006" y="1950"/>
                    <a:pt x="12052" y="2065"/>
                    <a:pt x="12189" y="2133"/>
                  </a:cubicBezTo>
                  <a:cubicBezTo>
                    <a:pt x="12235" y="2156"/>
                    <a:pt x="12280" y="2179"/>
                    <a:pt x="12326" y="2179"/>
                  </a:cubicBezTo>
                  <a:cubicBezTo>
                    <a:pt x="12531" y="2247"/>
                    <a:pt x="12760" y="2316"/>
                    <a:pt x="12942" y="2384"/>
                  </a:cubicBezTo>
                  <a:cubicBezTo>
                    <a:pt x="13023" y="2411"/>
                    <a:pt x="13115" y="2424"/>
                    <a:pt x="13206" y="2424"/>
                  </a:cubicBezTo>
                  <a:cubicBezTo>
                    <a:pt x="13346" y="2424"/>
                    <a:pt x="13484" y="2394"/>
                    <a:pt x="13581" y="2338"/>
                  </a:cubicBezTo>
                  <a:lnTo>
                    <a:pt x="14996" y="1517"/>
                  </a:lnTo>
                  <a:lnTo>
                    <a:pt x="16115" y="2156"/>
                  </a:lnTo>
                  <a:lnTo>
                    <a:pt x="14791" y="2932"/>
                  </a:lnTo>
                  <a:cubicBezTo>
                    <a:pt x="14608" y="3046"/>
                    <a:pt x="14586" y="3206"/>
                    <a:pt x="14745" y="3320"/>
                  </a:cubicBezTo>
                  <a:cubicBezTo>
                    <a:pt x="14928" y="3480"/>
                    <a:pt x="15111" y="3617"/>
                    <a:pt x="15247" y="3776"/>
                  </a:cubicBezTo>
                  <a:cubicBezTo>
                    <a:pt x="15270" y="3799"/>
                    <a:pt x="15316" y="3822"/>
                    <a:pt x="15339" y="3845"/>
                  </a:cubicBezTo>
                  <a:cubicBezTo>
                    <a:pt x="15437" y="3894"/>
                    <a:pt x="15572" y="3932"/>
                    <a:pt x="15707" y="3932"/>
                  </a:cubicBezTo>
                  <a:cubicBezTo>
                    <a:pt x="15760" y="3932"/>
                    <a:pt x="15813" y="3926"/>
                    <a:pt x="15864" y="3913"/>
                  </a:cubicBezTo>
                  <a:lnTo>
                    <a:pt x="17484" y="3617"/>
                  </a:lnTo>
                  <a:lnTo>
                    <a:pt x="17964" y="4484"/>
                  </a:lnTo>
                  <a:lnTo>
                    <a:pt x="16343" y="4781"/>
                  </a:lnTo>
                  <a:cubicBezTo>
                    <a:pt x="16115" y="4826"/>
                    <a:pt x="15955" y="4963"/>
                    <a:pt x="15978" y="5100"/>
                  </a:cubicBezTo>
                  <a:cubicBezTo>
                    <a:pt x="16024" y="5237"/>
                    <a:pt x="16024" y="5351"/>
                    <a:pt x="16024" y="5488"/>
                  </a:cubicBezTo>
                  <a:cubicBezTo>
                    <a:pt x="16046" y="5557"/>
                    <a:pt x="16092" y="5625"/>
                    <a:pt x="16183" y="5694"/>
                  </a:cubicBezTo>
                  <a:cubicBezTo>
                    <a:pt x="16252" y="5739"/>
                    <a:pt x="16343" y="5762"/>
                    <a:pt x="16457" y="5762"/>
                  </a:cubicBezTo>
                  <a:lnTo>
                    <a:pt x="18146" y="5945"/>
                  </a:lnTo>
                  <a:lnTo>
                    <a:pt x="17872" y="6835"/>
                  </a:lnTo>
                  <a:lnTo>
                    <a:pt x="16183" y="6675"/>
                  </a:lnTo>
                  <a:cubicBezTo>
                    <a:pt x="16154" y="6672"/>
                    <a:pt x="16125" y="6671"/>
                    <a:pt x="16097" y="6671"/>
                  </a:cubicBezTo>
                  <a:cubicBezTo>
                    <a:pt x="15899" y="6671"/>
                    <a:pt x="15715" y="6738"/>
                    <a:pt x="15636" y="6858"/>
                  </a:cubicBezTo>
                  <a:cubicBezTo>
                    <a:pt x="15544" y="6972"/>
                    <a:pt x="15476" y="7086"/>
                    <a:pt x="15362" y="7200"/>
                  </a:cubicBezTo>
                  <a:cubicBezTo>
                    <a:pt x="15270" y="7314"/>
                    <a:pt x="15316" y="7451"/>
                    <a:pt x="15476" y="7543"/>
                  </a:cubicBezTo>
                  <a:cubicBezTo>
                    <a:pt x="15476" y="7543"/>
                    <a:pt x="15499" y="7565"/>
                    <a:pt x="15521" y="7565"/>
                  </a:cubicBezTo>
                  <a:lnTo>
                    <a:pt x="16891" y="8159"/>
                  </a:lnTo>
                  <a:lnTo>
                    <a:pt x="15932" y="8889"/>
                  </a:lnTo>
                  <a:lnTo>
                    <a:pt x="14563" y="8296"/>
                  </a:lnTo>
                  <a:cubicBezTo>
                    <a:pt x="14466" y="8253"/>
                    <a:pt x="14353" y="8230"/>
                    <a:pt x="14243" y="8230"/>
                  </a:cubicBezTo>
                  <a:cubicBezTo>
                    <a:pt x="14119" y="8230"/>
                    <a:pt x="13997" y="8258"/>
                    <a:pt x="13901" y="8319"/>
                  </a:cubicBezTo>
                  <a:cubicBezTo>
                    <a:pt x="13764" y="8387"/>
                    <a:pt x="13581" y="8456"/>
                    <a:pt x="13399" y="8547"/>
                  </a:cubicBezTo>
                  <a:cubicBezTo>
                    <a:pt x="13216" y="8638"/>
                    <a:pt x="13148" y="8775"/>
                    <a:pt x="13262" y="8912"/>
                  </a:cubicBezTo>
                  <a:lnTo>
                    <a:pt x="13992" y="9802"/>
                  </a:lnTo>
                  <a:lnTo>
                    <a:pt x="12577" y="10190"/>
                  </a:lnTo>
                  <a:lnTo>
                    <a:pt x="11824" y="9300"/>
                  </a:lnTo>
                  <a:cubicBezTo>
                    <a:pt x="11801" y="9254"/>
                    <a:pt x="11778" y="9232"/>
                    <a:pt x="11732" y="9209"/>
                  </a:cubicBezTo>
                  <a:cubicBezTo>
                    <a:pt x="11647" y="9157"/>
                    <a:pt x="11523" y="9132"/>
                    <a:pt x="11389" y="9132"/>
                  </a:cubicBezTo>
                  <a:cubicBezTo>
                    <a:pt x="11344" y="9132"/>
                    <a:pt x="11299" y="9135"/>
                    <a:pt x="11253" y="9140"/>
                  </a:cubicBezTo>
                  <a:cubicBezTo>
                    <a:pt x="11025" y="9163"/>
                    <a:pt x="10819" y="9186"/>
                    <a:pt x="10614" y="9209"/>
                  </a:cubicBezTo>
                  <a:cubicBezTo>
                    <a:pt x="10363" y="9232"/>
                    <a:pt x="10180" y="9346"/>
                    <a:pt x="10180" y="9483"/>
                  </a:cubicBezTo>
                  <a:lnTo>
                    <a:pt x="10112" y="10487"/>
                  </a:lnTo>
                  <a:lnTo>
                    <a:pt x="8537" y="10441"/>
                  </a:lnTo>
                  <a:lnTo>
                    <a:pt x="8605" y="9460"/>
                  </a:lnTo>
                  <a:cubicBezTo>
                    <a:pt x="8605" y="9369"/>
                    <a:pt x="8560" y="9300"/>
                    <a:pt x="8446" y="9232"/>
                  </a:cubicBezTo>
                  <a:cubicBezTo>
                    <a:pt x="8377" y="9186"/>
                    <a:pt x="8286" y="9163"/>
                    <a:pt x="8194" y="9163"/>
                  </a:cubicBezTo>
                  <a:cubicBezTo>
                    <a:pt x="7989" y="9140"/>
                    <a:pt x="7784" y="9095"/>
                    <a:pt x="7578" y="9049"/>
                  </a:cubicBezTo>
                  <a:cubicBezTo>
                    <a:pt x="7529" y="9039"/>
                    <a:pt x="7480" y="9035"/>
                    <a:pt x="7430" y="9035"/>
                  </a:cubicBezTo>
                  <a:cubicBezTo>
                    <a:pt x="7249" y="9035"/>
                    <a:pt x="7074" y="9096"/>
                    <a:pt x="6985" y="9186"/>
                  </a:cubicBezTo>
                  <a:lnTo>
                    <a:pt x="6140" y="10053"/>
                  </a:lnTo>
                  <a:lnTo>
                    <a:pt x="4771" y="9597"/>
                  </a:lnTo>
                  <a:lnTo>
                    <a:pt x="5592" y="8730"/>
                  </a:lnTo>
                  <a:cubicBezTo>
                    <a:pt x="5706" y="8615"/>
                    <a:pt x="5684" y="8478"/>
                    <a:pt x="5524" y="8387"/>
                  </a:cubicBezTo>
                  <a:cubicBezTo>
                    <a:pt x="5501" y="8364"/>
                    <a:pt x="5501" y="8364"/>
                    <a:pt x="5478" y="8364"/>
                  </a:cubicBezTo>
                  <a:cubicBezTo>
                    <a:pt x="5364" y="8296"/>
                    <a:pt x="5227" y="8227"/>
                    <a:pt x="5113" y="8159"/>
                  </a:cubicBezTo>
                  <a:cubicBezTo>
                    <a:pt x="5090" y="8159"/>
                    <a:pt x="5067" y="8136"/>
                    <a:pt x="4999" y="8113"/>
                  </a:cubicBezTo>
                  <a:cubicBezTo>
                    <a:pt x="4909" y="8049"/>
                    <a:pt x="4783" y="8021"/>
                    <a:pt x="4653" y="8021"/>
                  </a:cubicBezTo>
                  <a:cubicBezTo>
                    <a:pt x="4552" y="8021"/>
                    <a:pt x="4449" y="8038"/>
                    <a:pt x="4360" y="8068"/>
                  </a:cubicBezTo>
                  <a:lnTo>
                    <a:pt x="2945" y="8593"/>
                  </a:lnTo>
                  <a:lnTo>
                    <a:pt x="2077" y="7839"/>
                  </a:lnTo>
                  <a:lnTo>
                    <a:pt x="3492" y="7292"/>
                  </a:lnTo>
                  <a:cubicBezTo>
                    <a:pt x="3698" y="7223"/>
                    <a:pt x="3789" y="7063"/>
                    <a:pt x="3698" y="6949"/>
                  </a:cubicBezTo>
                  <a:cubicBezTo>
                    <a:pt x="3607" y="6812"/>
                    <a:pt x="3538" y="6698"/>
                    <a:pt x="3492" y="6584"/>
                  </a:cubicBezTo>
                  <a:cubicBezTo>
                    <a:pt x="3470" y="6538"/>
                    <a:pt x="3401" y="6493"/>
                    <a:pt x="3355" y="6447"/>
                  </a:cubicBezTo>
                  <a:cubicBezTo>
                    <a:pt x="3262" y="6410"/>
                    <a:pt x="3154" y="6372"/>
                    <a:pt x="3030" y="6372"/>
                  </a:cubicBezTo>
                  <a:cubicBezTo>
                    <a:pt x="3003" y="6372"/>
                    <a:pt x="2974" y="6374"/>
                    <a:pt x="2945" y="6379"/>
                  </a:cubicBezTo>
                  <a:lnTo>
                    <a:pt x="1256" y="6470"/>
                  </a:lnTo>
                  <a:lnTo>
                    <a:pt x="1096" y="5557"/>
                  </a:lnTo>
                  <a:lnTo>
                    <a:pt x="2785" y="5465"/>
                  </a:lnTo>
                  <a:cubicBezTo>
                    <a:pt x="3036" y="5443"/>
                    <a:pt x="3219" y="5329"/>
                    <a:pt x="3241" y="5192"/>
                  </a:cubicBezTo>
                  <a:cubicBezTo>
                    <a:pt x="3264" y="5077"/>
                    <a:pt x="3310" y="4941"/>
                    <a:pt x="3333" y="4826"/>
                  </a:cubicBezTo>
                  <a:cubicBezTo>
                    <a:pt x="3378" y="4712"/>
                    <a:pt x="3310" y="4621"/>
                    <a:pt x="3196" y="4552"/>
                  </a:cubicBezTo>
                  <a:cubicBezTo>
                    <a:pt x="3150" y="4530"/>
                    <a:pt x="3082" y="4507"/>
                    <a:pt x="3036" y="4484"/>
                  </a:cubicBezTo>
                  <a:lnTo>
                    <a:pt x="1438" y="4119"/>
                  </a:lnTo>
                  <a:lnTo>
                    <a:pt x="2032" y="3274"/>
                  </a:lnTo>
                  <a:lnTo>
                    <a:pt x="3607" y="3639"/>
                  </a:lnTo>
                  <a:cubicBezTo>
                    <a:pt x="3677" y="3661"/>
                    <a:pt x="3752" y="3671"/>
                    <a:pt x="3826" y="3671"/>
                  </a:cubicBezTo>
                  <a:cubicBezTo>
                    <a:pt x="3989" y="3671"/>
                    <a:pt x="4144" y="3620"/>
                    <a:pt x="4223" y="3525"/>
                  </a:cubicBezTo>
                  <a:cubicBezTo>
                    <a:pt x="4337" y="3434"/>
                    <a:pt x="4474" y="3320"/>
                    <a:pt x="4611" y="3229"/>
                  </a:cubicBezTo>
                  <a:cubicBezTo>
                    <a:pt x="4771" y="3114"/>
                    <a:pt x="4748" y="2955"/>
                    <a:pt x="4588" y="2841"/>
                  </a:cubicBezTo>
                  <a:lnTo>
                    <a:pt x="3470" y="2110"/>
                  </a:lnTo>
                  <a:lnTo>
                    <a:pt x="4679" y="1517"/>
                  </a:lnTo>
                  <a:lnTo>
                    <a:pt x="5821" y="2270"/>
                  </a:lnTo>
                  <a:cubicBezTo>
                    <a:pt x="5917" y="2325"/>
                    <a:pt x="6048" y="2355"/>
                    <a:pt x="6181" y="2355"/>
                  </a:cubicBezTo>
                  <a:cubicBezTo>
                    <a:pt x="6268" y="2355"/>
                    <a:pt x="6356" y="2343"/>
                    <a:pt x="6437" y="2316"/>
                  </a:cubicBezTo>
                  <a:cubicBezTo>
                    <a:pt x="6620" y="2270"/>
                    <a:pt x="6802" y="2201"/>
                    <a:pt x="7008" y="2156"/>
                  </a:cubicBezTo>
                  <a:cubicBezTo>
                    <a:pt x="7236" y="2087"/>
                    <a:pt x="7350" y="1950"/>
                    <a:pt x="7304" y="1813"/>
                  </a:cubicBezTo>
                  <a:lnTo>
                    <a:pt x="6893" y="855"/>
                  </a:lnTo>
                  <a:lnTo>
                    <a:pt x="8446" y="649"/>
                  </a:lnTo>
                  <a:lnTo>
                    <a:pt x="8834" y="1608"/>
                  </a:lnTo>
                  <a:cubicBezTo>
                    <a:pt x="8856" y="1654"/>
                    <a:pt x="8902" y="1722"/>
                    <a:pt x="8971" y="1745"/>
                  </a:cubicBezTo>
                  <a:cubicBezTo>
                    <a:pt x="9062" y="1813"/>
                    <a:pt x="9199" y="1836"/>
                    <a:pt x="9336" y="1836"/>
                  </a:cubicBezTo>
                  <a:lnTo>
                    <a:pt x="9998" y="1836"/>
                  </a:lnTo>
                  <a:cubicBezTo>
                    <a:pt x="10249" y="1836"/>
                    <a:pt x="10454" y="1745"/>
                    <a:pt x="10523" y="1608"/>
                  </a:cubicBezTo>
                  <a:lnTo>
                    <a:pt x="10933" y="649"/>
                  </a:lnTo>
                  <a:close/>
                  <a:moveTo>
                    <a:pt x="10585" y="1"/>
                  </a:moveTo>
                  <a:cubicBezTo>
                    <a:pt x="10490" y="1"/>
                    <a:pt x="10398" y="17"/>
                    <a:pt x="10317" y="33"/>
                  </a:cubicBezTo>
                  <a:cubicBezTo>
                    <a:pt x="10180" y="79"/>
                    <a:pt x="10112" y="147"/>
                    <a:pt x="10066" y="216"/>
                  </a:cubicBezTo>
                  <a:lnTo>
                    <a:pt x="9678" y="1129"/>
                  </a:lnTo>
                  <a:lnTo>
                    <a:pt x="9313" y="216"/>
                  </a:lnTo>
                  <a:cubicBezTo>
                    <a:pt x="9290" y="170"/>
                    <a:pt x="9244" y="124"/>
                    <a:pt x="9176" y="79"/>
                  </a:cubicBezTo>
                  <a:cubicBezTo>
                    <a:pt x="9090" y="27"/>
                    <a:pt x="8966" y="2"/>
                    <a:pt x="8832" y="2"/>
                  </a:cubicBezTo>
                  <a:cubicBezTo>
                    <a:pt x="8788" y="2"/>
                    <a:pt x="8742" y="5"/>
                    <a:pt x="8697" y="10"/>
                  </a:cubicBezTo>
                  <a:lnTo>
                    <a:pt x="6163" y="353"/>
                  </a:lnTo>
                  <a:cubicBezTo>
                    <a:pt x="6049" y="353"/>
                    <a:pt x="5935" y="398"/>
                    <a:pt x="5866" y="467"/>
                  </a:cubicBezTo>
                  <a:cubicBezTo>
                    <a:pt x="5775" y="535"/>
                    <a:pt x="5752" y="627"/>
                    <a:pt x="5798" y="695"/>
                  </a:cubicBezTo>
                  <a:lnTo>
                    <a:pt x="6163" y="1608"/>
                  </a:lnTo>
                  <a:lnTo>
                    <a:pt x="5090" y="878"/>
                  </a:lnTo>
                  <a:cubicBezTo>
                    <a:pt x="4999" y="832"/>
                    <a:pt x="4885" y="809"/>
                    <a:pt x="4771" y="786"/>
                  </a:cubicBezTo>
                  <a:cubicBezTo>
                    <a:pt x="4634" y="786"/>
                    <a:pt x="4497" y="809"/>
                    <a:pt x="4405" y="855"/>
                  </a:cubicBezTo>
                  <a:lnTo>
                    <a:pt x="2420" y="1836"/>
                  </a:lnTo>
                  <a:cubicBezTo>
                    <a:pt x="2214" y="1950"/>
                    <a:pt x="2191" y="2133"/>
                    <a:pt x="2374" y="2270"/>
                  </a:cubicBezTo>
                  <a:lnTo>
                    <a:pt x="3424" y="2955"/>
                  </a:lnTo>
                  <a:lnTo>
                    <a:pt x="3424" y="2955"/>
                  </a:lnTo>
                  <a:lnTo>
                    <a:pt x="1940" y="2612"/>
                  </a:lnTo>
                  <a:cubicBezTo>
                    <a:pt x="1872" y="2601"/>
                    <a:pt x="1803" y="2595"/>
                    <a:pt x="1738" y="2595"/>
                  </a:cubicBezTo>
                  <a:cubicBezTo>
                    <a:pt x="1672" y="2595"/>
                    <a:pt x="1609" y="2601"/>
                    <a:pt x="1552" y="2612"/>
                  </a:cubicBezTo>
                  <a:cubicBezTo>
                    <a:pt x="1415" y="2658"/>
                    <a:pt x="1324" y="2704"/>
                    <a:pt x="1278" y="2772"/>
                  </a:cubicBezTo>
                  <a:lnTo>
                    <a:pt x="297" y="4187"/>
                  </a:lnTo>
                  <a:cubicBezTo>
                    <a:pt x="228" y="4301"/>
                    <a:pt x="274" y="4416"/>
                    <a:pt x="411" y="4507"/>
                  </a:cubicBezTo>
                  <a:cubicBezTo>
                    <a:pt x="479" y="4530"/>
                    <a:pt x="525" y="4552"/>
                    <a:pt x="594" y="4552"/>
                  </a:cubicBezTo>
                  <a:lnTo>
                    <a:pt x="2077" y="4918"/>
                  </a:lnTo>
                  <a:lnTo>
                    <a:pt x="479" y="4986"/>
                  </a:lnTo>
                  <a:cubicBezTo>
                    <a:pt x="206" y="5009"/>
                    <a:pt x="0" y="5146"/>
                    <a:pt x="23" y="5329"/>
                  </a:cubicBezTo>
                  <a:lnTo>
                    <a:pt x="274" y="6812"/>
                  </a:lnTo>
                  <a:cubicBezTo>
                    <a:pt x="297" y="6881"/>
                    <a:pt x="343" y="6949"/>
                    <a:pt x="457" y="7018"/>
                  </a:cubicBezTo>
                  <a:cubicBezTo>
                    <a:pt x="571" y="7063"/>
                    <a:pt x="708" y="7086"/>
                    <a:pt x="845" y="7086"/>
                  </a:cubicBezTo>
                  <a:lnTo>
                    <a:pt x="2442" y="6995"/>
                  </a:lnTo>
                  <a:lnTo>
                    <a:pt x="1096" y="7497"/>
                  </a:lnTo>
                  <a:cubicBezTo>
                    <a:pt x="845" y="7588"/>
                    <a:pt x="799" y="7771"/>
                    <a:pt x="936" y="7908"/>
                  </a:cubicBezTo>
                  <a:lnTo>
                    <a:pt x="2351" y="9163"/>
                  </a:lnTo>
                  <a:cubicBezTo>
                    <a:pt x="2374" y="9186"/>
                    <a:pt x="2397" y="9209"/>
                    <a:pt x="2420" y="9209"/>
                  </a:cubicBezTo>
                  <a:cubicBezTo>
                    <a:pt x="2526" y="9275"/>
                    <a:pt x="2656" y="9311"/>
                    <a:pt x="2786" y="9311"/>
                  </a:cubicBezTo>
                  <a:cubicBezTo>
                    <a:pt x="2879" y="9311"/>
                    <a:pt x="2973" y="9293"/>
                    <a:pt x="3059" y="9254"/>
                  </a:cubicBezTo>
                  <a:lnTo>
                    <a:pt x="4405" y="8752"/>
                  </a:lnTo>
                  <a:lnTo>
                    <a:pt x="3629" y="9551"/>
                  </a:lnTo>
                  <a:cubicBezTo>
                    <a:pt x="3561" y="9620"/>
                    <a:pt x="3538" y="9711"/>
                    <a:pt x="3584" y="9779"/>
                  </a:cubicBezTo>
                  <a:cubicBezTo>
                    <a:pt x="3607" y="9825"/>
                    <a:pt x="3652" y="9871"/>
                    <a:pt x="3698" y="9916"/>
                  </a:cubicBezTo>
                  <a:cubicBezTo>
                    <a:pt x="3744" y="9939"/>
                    <a:pt x="3766" y="9962"/>
                    <a:pt x="3812" y="9962"/>
                  </a:cubicBezTo>
                  <a:lnTo>
                    <a:pt x="6072" y="10715"/>
                  </a:lnTo>
                  <a:cubicBezTo>
                    <a:pt x="6149" y="10736"/>
                    <a:pt x="6234" y="10747"/>
                    <a:pt x="6317" y="10747"/>
                  </a:cubicBezTo>
                  <a:cubicBezTo>
                    <a:pt x="6503" y="10747"/>
                    <a:pt x="6685" y="10696"/>
                    <a:pt x="6779" y="10601"/>
                  </a:cubicBezTo>
                  <a:lnTo>
                    <a:pt x="7555" y="9802"/>
                  </a:lnTo>
                  <a:lnTo>
                    <a:pt x="7510" y="10715"/>
                  </a:lnTo>
                  <a:cubicBezTo>
                    <a:pt x="7487" y="10807"/>
                    <a:pt x="7555" y="10875"/>
                    <a:pt x="7647" y="10944"/>
                  </a:cubicBezTo>
                  <a:cubicBezTo>
                    <a:pt x="7738" y="10989"/>
                    <a:pt x="7852" y="11012"/>
                    <a:pt x="7989" y="11035"/>
                  </a:cubicBezTo>
                  <a:lnTo>
                    <a:pt x="10591" y="11081"/>
                  </a:lnTo>
                  <a:cubicBezTo>
                    <a:pt x="10728" y="11081"/>
                    <a:pt x="10865" y="11058"/>
                    <a:pt x="10956" y="11012"/>
                  </a:cubicBezTo>
                  <a:cubicBezTo>
                    <a:pt x="11048" y="10944"/>
                    <a:pt x="11116" y="10875"/>
                    <a:pt x="11116" y="10807"/>
                  </a:cubicBezTo>
                  <a:lnTo>
                    <a:pt x="11185" y="9871"/>
                  </a:lnTo>
                  <a:lnTo>
                    <a:pt x="11869" y="10715"/>
                  </a:lnTo>
                  <a:cubicBezTo>
                    <a:pt x="11892" y="10738"/>
                    <a:pt x="11915" y="10784"/>
                    <a:pt x="11961" y="10807"/>
                  </a:cubicBezTo>
                  <a:cubicBezTo>
                    <a:pt x="12064" y="10851"/>
                    <a:pt x="12196" y="10876"/>
                    <a:pt x="12325" y="10876"/>
                  </a:cubicBezTo>
                  <a:cubicBezTo>
                    <a:pt x="12396" y="10876"/>
                    <a:pt x="12467" y="10868"/>
                    <a:pt x="12531" y="10852"/>
                  </a:cubicBezTo>
                  <a:lnTo>
                    <a:pt x="14882" y="10213"/>
                  </a:lnTo>
                  <a:cubicBezTo>
                    <a:pt x="15019" y="10190"/>
                    <a:pt x="15111" y="10122"/>
                    <a:pt x="15156" y="10053"/>
                  </a:cubicBezTo>
                  <a:cubicBezTo>
                    <a:pt x="15202" y="9962"/>
                    <a:pt x="15202" y="9894"/>
                    <a:pt x="15133" y="9825"/>
                  </a:cubicBezTo>
                  <a:lnTo>
                    <a:pt x="14449" y="8981"/>
                  </a:lnTo>
                  <a:lnTo>
                    <a:pt x="15727" y="9551"/>
                  </a:lnTo>
                  <a:cubicBezTo>
                    <a:pt x="15810" y="9585"/>
                    <a:pt x="15894" y="9606"/>
                    <a:pt x="15986" y="9606"/>
                  </a:cubicBezTo>
                  <a:cubicBezTo>
                    <a:pt x="16020" y="9606"/>
                    <a:pt x="16055" y="9603"/>
                    <a:pt x="16092" y="9597"/>
                  </a:cubicBezTo>
                  <a:cubicBezTo>
                    <a:pt x="16229" y="9597"/>
                    <a:pt x="16343" y="9551"/>
                    <a:pt x="16434" y="9483"/>
                  </a:cubicBezTo>
                  <a:lnTo>
                    <a:pt x="18009" y="8296"/>
                  </a:lnTo>
                  <a:cubicBezTo>
                    <a:pt x="18146" y="8182"/>
                    <a:pt x="18146" y="7999"/>
                    <a:pt x="17964" y="7908"/>
                  </a:cubicBezTo>
                  <a:cubicBezTo>
                    <a:pt x="17941" y="7885"/>
                    <a:pt x="17918" y="7885"/>
                    <a:pt x="17895" y="7885"/>
                  </a:cubicBezTo>
                  <a:lnTo>
                    <a:pt x="16640" y="7314"/>
                  </a:lnTo>
                  <a:lnTo>
                    <a:pt x="18215" y="7474"/>
                  </a:lnTo>
                  <a:cubicBezTo>
                    <a:pt x="18251" y="7480"/>
                    <a:pt x="18288" y="7483"/>
                    <a:pt x="18324" y="7483"/>
                  </a:cubicBezTo>
                  <a:cubicBezTo>
                    <a:pt x="18422" y="7483"/>
                    <a:pt x="18513" y="7462"/>
                    <a:pt x="18580" y="7428"/>
                  </a:cubicBezTo>
                  <a:cubicBezTo>
                    <a:pt x="18694" y="7383"/>
                    <a:pt x="18785" y="7314"/>
                    <a:pt x="18785" y="7223"/>
                  </a:cubicBezTo>
                  <a:lnTo>
                    <a:pt x="19242" y="5739"/>
                  </a:lnTo>
                  <a:cubicBezTo>
                    <a:pt x="19265" y="5648"/>
                    <a:pt x="19196" y="5557"/>
                    <a:pt x="19082" y="5488"/>
                  </a:cubicBezTo>
                  <a:cubicBezTo>
                    <a:pt x="19014" y="5443"/>
                    <a:pt x="18922" y="5420"/>
                    <a:pt x="18808" y="5397"/>
                  </a:cubicBezTo>
                  <a:lnTo>
                    <a:pt x="17233" y="5237"/>
                  </a:lnTo>
                  <a:lnTo>
                    <a:pt x="18763" y="4963"/>
                  </a:lnTo>
                  <a:cubicBezTo>
                    <a:pt x="18900" y="4941"/>
                    <a:pt x="18991" y="4895"/>
                    <a:pt x="19059" y="4826"/>
                  </a:cubicBezTo>
                  <a:cubicBezTo>
                    <a:pt x="19128" y="4758"/>
                    <a:pt x="19128" y="4667"/>
                    <a:pt x="19082" y="4598"/>
                  </a:cubicBezTo>
                  <a:lnTo>
                    <a:pt x="18306" y="3160"/>
                  </a:lnTo>
                  <a:cubicBezTo>
                    <a:pt x="18283" y="3114"/>
                    <a:pt x="18238" y="3069"/>
                    <a:pt x="18169" y="3046"/>
                  </a:cubicBezTo>
                  <a:cubicBezTo>
                    <a:pt x="18087" y="2997"/>
                    <a:pt x="17957" y="2959"/>
                    <a:pt x="17823" y="2959"/>
                  </a:cubicBezTo>
                  <a:cubicBezTo>
                    <a:pt x="17771" y="2959"/>
                    <a:pt x="17718" y="2965"/>
                    <a:pt x="17667" y="2978"/>
                  </a:cubicBezTo>
                  <a:lnTo>
                    <a:pt x="15932" y="3297"/>
                  </a:lnTo>
                  <a:cubicBezTo>
                    <a:pt x="15887" y="3251"/>
                    <a:pt x="15864" y="3206"/>
                    <a:pt x="15818" y="3183"/>
                  </a:cubicBezTo>
                  <a:lnTo>
                    <a:pt x="17188" y="2384"/>
                  </a:lnTo>
                  <a:cubicBezTo>
                    <a:pt x="17279" y="2316"/>
                    <a:pt x="17347" y="2247"/>
                    <a:pt x="17347" y="2156"/>
                  </a:cubicBezTo>
                  <a:cubicBezTo>
                    <a:pt x="17347" y="2087"/>
                    <a:pt x="17279" y="2019"/>
                    <a:pt x="17188" y="1950"/>
                  </a:cubicBezTo>
                  <a:lnTo>
                    <a:pt x="15339" y="900"/>
                  </a:lnTo>
                  <a:cubicBezTo>
                    <a:pt x="15247" y="832"/>
                    <a:pt x="15111" y="809"/>
                    <a:pt x="14996" y="809"/>
                  </a:cubicBezTo>
                  <a:cubicBezTo>
                    <a:pt x="14859" y="809"/>
                    <a:pt x="14722" y="832"/>
                    <a:pt x="14631" y="900"/>
                  </a:cubicBezTo>
                  <a:lnTo>
                    <a:pt x="13148" y="1745"/>
                  </a:lnTo>
                  <a:lnTo>
                    <a:pt x="13581" y="741"/>
                  </a:lnTo>
                  <a:cubicBezTo>
                    <a:pt x="13627" y="649"/>
                    <a:pt x="13581" y="535"/>
                    <a:pt x="13444" y="467"/>
                  </a:cubicBezTo>
                  <a:cubicBezTo>
                    <a:pt x="13376" y="421"/>
                    <a:pt x="13307" y="398"/>
                    <a:pt x="13216" y="375"/>
                  </a:cubicBezTo>
                  <a:lnTo>
                    <a:pt x="10705" y="10"/>
                  </a:lnTo>
                  <a:cubicBezTo>
                    <a:pt x="10665" y="4"/>
                    <a:pt x="10625" y="1"/>
                    <a:pt x="10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4472988" y="3241375"/>
              <a:ext cx="808600" cy="359525"/>
            </a:xfrm>
            <a:custGeom>
              <a:avLst/>
              <a:gdLst/>
              <a:ahLst/>
              <a:cxnLst/>
              <a:rect l="l" t="t" r="r" b="b"/>
              <a:pathLst>
                <a:path w="32344" h="14381" extrusionOk="0">
                  <a:moveTo>
                    <a:pt x="32344" y="92"/>
                  </a:moveTo>
                  <a:lnTo>
                    <a:pt x="32344" y="97"/>
                  </a:lnTo>
                  <a:lnTo>
                    <a:pt x="32344" y="97"/>
                  </a:lnTo>
                  <a:cubicBezTo>
                    <a:pt x="32344" y="95"/>
                    <a:pt x="32344" y="93"/>
                    <a:pt x="32344" y="92"/>
                  </a:cubicBezTo>
                  <a:close/>
                  <a:moveTo>
                    <a:pt x="23" y="0"/>
                  </a:moveTo>
                  <a:lnTo>
                    <a:pt x="0" y="4976"/>
                  </a:lnTo>
                  <a:cubicBezTo>
                    <a:pt x="0" y="7396"/>
                    <a:pt x="1598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94"/>
                    <a:pt x="6391" y="12463"/>
                  </a:cubicBezTo>
                  <a:cubicBezTo>
                    <a:pt x="6620" y="12554"/>
                    <a:pt x="6848" y="12668"/>
                    <a:pt x="7099" y="12760"/>
                  </a:cubicBezTo>
                  <a:cubicBezTo>
                    <a:pt x="7145" y="12782"/>
                    <a:pt x="7190" y="12805"/>
                    <a:pt x="7236" y="12805"/>
                  </a:cubicBezTo>
                  <a:cubicBezTo>
                    <a:pt x="7327" y="12851"/>
                    <a:pt x="7419" y="12874"/>
                    <a:pt x="7510" y="12919"/>
                  </a:cubicBezTo>
                  <a:cubicBezTo>
                    <a:pt x="7852" y="13034"/>
                    <a:pt x="8172" y="13148"/>
                    <a:pt x="8491" y="13262"/>
                  </a:cubicBezTo>
                  <a:cubicBezTo>
                    <a:pt x="8606" y="13285"/>
                    <a:pt x="8720" y="13330"/>
                    <a:pt x="8834" y="13353"/>
                  </a:cubicBezTo>
                  <a:cubicBezTo>
                    <a:pt x="8925" y="13376"/>
                    <a:pt x="8994" y="13399"/>
                    <a:pt x="9062" y="13422"/>
                  </a:cubicBezTo>
                  <a:cubicBezTo>
                    <a:pt x="9199" y="13467"/>
                    <a:pt x="9336" y="13490"/>
                    <a:pt x="9473" y="13536"/>
                  </a:cubicBezTo>
                  <a:cubicBezTo>
                    <a:pt x="9815" y="13627"/>
                    <a:pt x="10158" y="13695"/>
                    <a:pt x="10477" y="13787"/>
                  </a:cubicBezTo>
                  <a:cubicBezTo>
                    <a:pt x="10569" y="13787"/>
                    <a:pt x="10660" y="13832"/>
                    <a:pt x="10751" y="13832"/>
                  </a:cubicBezTo>
                  <a:cubicBezTo>
                    <a:pt x="10888" y="13878"/>
                    <a:pt x="11025" y="13878"/>
                    <a:pt x="11162" y="13924"/>
                  </a:cubicBezTo>
                  <a:cubicBezTo>
                    <a:pt x="11436" y="13969"/>
                    <a:pt x="11733" y="14015"/>
                    <a:pt x="12007" y="14061"/>
                  </a:cubicBezTo>
                  <a:cubicBezTo>
                    <a:pt x="12121" y="14084"/>
                    <a:pt x="12235" y="14106"/>
                    <a:pt x="12349" y="14129"/>
                  </a:cubicBezTo>
                  <a:cubicBezTo>
                    <a:pt x="12486" y="14129"/>
                    <a:pt x="12600" y="14152"/>
                    <a:pt x="12737" y="14175"/>
                  </a:cubicBezTo>
                  <a:cubicBezTo>
                    <a:pt x="13011" y="14198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312"/>
                    <a:pt x="14175" y="14312"/>
                    <a:pt x="14289" y="14312"/>
                  </a:cubicBezTo>
                  <a:cubicBezTo>
                    <a:pt x="14563" y="14335"/>
                    <a:pt x="14837" y="14357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7165" y="14380"/>
                  </a:lnTo>
                  <a:cubicBezTo>
                    <a:pt x="17256" y="14380"/>
                    <a:pt x="17348" y="14357"/>
                    <a:pt x="17439" y="14357"/>
                  </a:cubicBezTo>
                  <a:cubicBezTo>
                    <a:pt x="17804" y="14335"/>
                    <a:pt x="18169" y="14312"/>
                    <a:pt x="18535" y="14289"/>
                  </a:cubicBezTo>
                  <a:cubicBezTo>
                    <a:pt x="18671" y="14266"/>
                    <a:pt x="18808" y="14266"/>
                    <a:pt x="18968" y="14266"/>
                  </a:cubicBezTo>
                  <a:cubicBezTo>
                    <a:pt x="19037" y="14243"/>
                    <a:pt x="19105" y="14243"/>
                    <a:pt x="19174" y="14220"/>
                  </a:cubicBezTo>
                  <a:cubicBezTo>
                    <a:pt x="19288" y="14220"/>
                    <a:pt x="19402" y="14198"/>
                    <a:pt x="19493" y="14198"/>
                  </a:cubicBezTo>
                  <a:cubicBezTo>
                    <a:pt x="19881" y="14152"/>
                    <a:pt x="20246" y="14084"/>
                    <a:pt x="20634" y="14038"/>
                  </a:cubicBezTo>
                  <a:cubicBezTo>
                    <a:pt x="20726" y="14015"/>
                    <a:pt x="20817" y="14015"/>
                    <a:pt x="20886" y="13992"/>
                  </a:cubicBezTo>
                  <a:cubicBezTo>
                    <a:pt x="20931" y="13992"/>
                    <a:pt x="20977" y="13969"/>
                    <a:pt x="21022" y="13969"/>
                  </a:cubicBezTo>
                  <a:cubicBezTo>
                    <a:pt x="21205" y="13947"/>
                    <a:pt x="21388" y="13901"/>
                    <a:pt x="21547" y="13855"/>
                  </a:cubicBezTo>
                  <a:cubicBezTo>
                    <a:pt x="21844" y="13787"/>
                    <a:pt x="22141" y="13741"/>
                    <a:pt x="22438" y="13673"/>
                  </a:cubicBezTo>
                  <a:cubicBezTo>
                    <a:pt x="22666" y="13604"/>
                    <a:pt x="22871" y="13559"/>
                    <a:pt x="23077" y="13490"/>
                  </a:cubicBezTo>
                  <a:cubicBezTo>
                    <a:pt x="23351" y="13422"/>
                    <a:pt x="23625" y="13353"/>
                    <a:pt x="23898" y="13262"/>
                  </a:cubicBezTo>
                  <a:cubicBezTo>
                    <a:pt x="23967" y="13239"/>
                    <a:pt x="24035" y="13216"/>
                    <a:pt x="24081" y="13216"/>
                  </a:cubicBezTo>
                  <a:cubicBezTo>
                    <a:pt x="24423" y="13102"/>
                    <a:pt x="24743" y="12988"/>
                    <a:pt x="25063" y="12851"/>
                  </a:cubicBezTo>
                  <a:cubicBezTo>
                    <a:pt x="25108" y="12851"/>
                    <a:pt x="25154" y="12828"/>
                    <a:pt x="25200" y="12805"/>
                  </a:cubicBezTo>
                  <a:cubicBezTo>
                    <a:pt x="25565" y="12668"/>
                    <a:pt x="25907" y="12509"/>
                    <a:pt x="26249" y="12372"/>
                  </a:cubicBezTo>
                  <a:cubicBezTo>
                    <a:pt x="26341" y="12326"/>
                    <a:pt x="26432" y="12280"/>
                    <a:pt x="26546" y="12212"/>
                  </a:cubicBezTo>
                  <a:cubicBezTo>
                    <a:pt x="26911" y="12052"/>
                    <a:pt x="27277" y="11847"/>
                    <a:pt x="27619" y="11641"/>
                  </a:cubicBezTo>
                  <a:cubicBezTo>
                    <a:pt x="27687" y="11618"/>
                    <a:pt x="27756" y="11573"/>
                    <a:pt x="27824" y="11527"/>
                  </a:cubicBezTo>
                  <a:cubicBezTo>
                    <a:pt x="27893" y="11504"/>
                    <a:pt x="27939" y="11459"/>
                    <a:pt x="28007" y="11413"/>
                  </a:cubicBezTo>
                  <a:cubicBezTo>
                    <a:pt x="28098" y="11367"/>
                    <a:pt x="28190" y="11299"/>
                    <a:pt x="28304" y="11230"/>
                  </a:cubicBezTo>
                  <a:cubicBezTo>
                    <a:pt x="28372" y="11185"/>
                    <a:pt x="28464" y="11116"/>
                    <a:pt x="28555" y="11071"/>
                  </a:cubicBezTo>
                  <a:cubicBezTo>
                    <a:pt x="28646" y="11002"/>
                    <a:pt x="28737" y="10934"/>
                    <a:pt x="28829" y="10865"/>
                  </a:cubicBezTo>
                  <a:cubicBezTo>
                    <a:pt x="28897" y="10819"/>
                    <a:pt x="28989" y="10751"/>
                    <a:pt x="29057" y="10683"/>
                  </a:cubicBezTo>
                  <a:cubicBezTo>
                    <a:pt x="29148" y="10614"/>
                    <a:pt x="29240" y="10568"/>
                    <a:pt x="29308" y="10500"/>
                  </a:cubicBezTo>
                  <a:cubicBezTo>
                    <a:pt x="29399" y="10431"/>
                    <a:pt x="29468" y="10363"/>
                    <a:pt x="29536" y="10295"/>
                  </a:cubicBezTo>
                  <a:cubicBezTo>
                    <a:pt x="29628" y="10226"/>
                    <a:pt x="29696" y="10180"/>
                    <a:pt x="29765" y="10112"/>
                  </a:cubicBezTo>
                  <a:cubicBezTo>
                    <a:pt x="29810" y="10066"/>
                    <a:pt x="29833" y="10043"/>
                    <a:pt x="29879" y="10021"/>
                  </a:cubicBezTo>
                  <a:cubicBezTo>
                    <a:pt x="29902" y="9998"/>
                    <a:pt x="29924" y="9975"/>
                    <a:pt x="29947" y="9929"/>
                  </a:cubicBezTo>
                  <a:cubicBezTo>
                    <a:pt x="30084" y="9815"/>
                    <a:pt x="30198" y="9701"/>
                    <a:pt x="30312" y="9564"/>
                  </a:cubicBezTo>
                  <a:cubicBezTo>
                    <a:pt x="30358" y="9541"/>
                    <a:pt x="30404" y="9496"/>
                    <a:pt x="30427" y="9450"/>
                  </a:cubicBezTo>
                  <a:cubicBezTo>
                    <a:pt x="30586" y="9290"/>
                    <a:pt x="30723" y="9130"/>
                    <a:pt x="30860" y="8971"/>
                  </a:cubicBezTo>
                  <a:cubicBezTo>
                    <a:pt x="30860" y="8948"/>
                    <a:pt x="30860" y="8948"/>
                    <a:pt x="30883" y="8948"/>
                  </a:cubicBezTo>
                  <a:cubicBezTo>
                    <a:pt x="30906" y="8902"/>
                    <a:pt x="30929" y="8857"/>
                    <a:pt x="30952" y="8834"/>
                  </a:cubicBezTo>
                  <a:cubicBezTo>
                    <a:pt x="31043" y="8720"/>
                    <a:pt x="31111" y="8628"/>
                    <a:pt x="31180" y="8514"/>
                  </a:cubicBezTo>
                  <a:cubicBezTo>
                    <a:pt x="31225" y="8446"/>
                    <a:pt x="31271" y="8400"/>
                    <a:pt x="31294" y="8332"/>
                  </a:cubicBezTo>
                  <a:cubicBezTo>
                    <a:pt x="31362" y="8240"/>
                    <a:pt x="31408" y="8149"/>
                    <a:pt x="31476" y="8058"/>
                  </a:cubicBezTo>
                  <a:cubicBezTo>
                    <a:pt x="31499" y="8035"/>
                    <a:pt x="31499" y="8012"/>
                    <a:pt x="31522" y="7966"/>
                  </a:cubicBezTo>
                  <a:cubicBezTo>
                    <a:pt x="31545" y="7944"/>
                    <a:pt x="31568" y="7898"/>
                    <a:pt x="31591" y="7852"/>
                  </a:cubicBezTo>
                  <a:cubicBezTo>
                    <a:pt x="31636" y="7784"/>
                    <a:pt x="31659" y="7692"/>
                    <a:pt x="31705" y="7624"/>
                  </a:cubicBezTo>
                  <a:cubicBezTo>
                    <a:pt x="31750" y="7555"/>
                    <a:pt x="31773" y="7487"/>
                    <a:pt x="31796" y="7419"/>
                  </a:cubicBezTo>
                  <a:cubicBezTo>
                    <a:pt x="31842" y="7327"/>
                    <a:pt x="31865" y="7259"/>
                    <a:pt x="31910" y="7167"/>
                  </a:cubicBezTo>
                  <a:cubicBezTo>
                    <a:pt x="31933" y="7122"/>
                    <a:pt x="31933" y="7099"/>
                    <a:pt x="31956" y="7053"/>
                  </a:cubicBezTo>
                  <a:cubicBezTo>
                    <a:pt x="31956" y="7031"/>
                    <a:pt x="31979" y="6985"/>
                    <a:pt x="31979" y="6962"/>
                  </a:cubicBezTo>
                  <a:cubicBezTo>
                    <a:pt x="32024" y="6871"/>
                    <a:pt x="32047" y="6802"/>
                    <a:pt x="32070" y="6734"/>
                  </a:cubicBezTo>
                  <a:cubicBezTo>
                    <a:pt x="32093" y="6642"/>
                    <a:pt x="32116" y="6574"/>
                    <a:pt x="32116" y="6506"/>
                  </a:cubicBezTo>
                  <a:cubicBezTo>
                    <a:pt x="32138" y="6437"/>
                    <a:pt x="32161" y="6346"/>
                    <a:pt x="32184" y="6277"/>
                  </a:cubicBezTo>
                  <a:cubicBezTo>
                    <a:pt x="32184" y="6232"/>
                    <a:pt x="32207" y="6186"/>
                    <a:pt x="32207" y="6140"/>
                  </a:cubicBezTo>
                  <a:cubicBezTo>
                    <a:pt x="32230" y="6117"/>
                    <a:pt x="32230" y="6095"/>
                    <a:pt x="32230" y="6072"/>
                  </a:cubicBezTo>
                  <a:cubicBezTo>
                    <a:pt x="32253" y="5981"/>
                    <a:pt x="32253" y="5889"/>
                    <a:pt x="32275" y="5821"/>
                  </a:cubicBezTo>
                  <a:cubicBezTo>
                    <a:pt x="32275" y="5752"/>
                    <a:pt x="32275" y="5684"/>
                    <a:pt x="32298" y="5615"/>
                  </a:cubicBezTo>
                  <a:cubicBezTo>
                    <a:pt x="32298" y="5524"/>
                    <a:pt x="32298" y="5456"/>
                    <a:pt x="32321" y="5364"/>
                  </a:cubicBezTo>
                  <a:cubicBezTo>
                    <a:pt x="32321" y="5319"/>
                    <a:pt x="32321" y="5273"/>
                    <a:pt x="32321" y="5227"/>
                  </a:cubicBezTo>
                  <a:cubicBezTo>
                    <a:pt x="32321" y="5182"/>
                    <a:pt x="32321" y="5136"/>
                    <a:pt x="32321" y="5068"/>
                  </a:cubicBezTo>
                  <a:lnTo>
                    <a:pt x="32344" y="97"/>
                  </a:lnTo>
                  <a:lnTo>
                    <a:pt x="32344" y="97"/>
                  </a:lnTo>
                  <a:cubicBezTo>
                    <a:pt x="32343" y="187"/>
                    <a:pt x="32321" y="299"/>
                    <a:pt x="32321" y="388"/>
                  </a:cubicBezTo>
                  <a:cubicBezTo>
                    <a:pt x="32321" y="457"/>
                    <a:pt x="32321" y="548"/>
                    <a:pt x="32298" y="617"/>
                  </a:cubicBezTo>
                  <a:cubicBezTo>
                    <a:pt x="32298" y="685"/>
                    <a:pt x="32298" y="776"/>
                    <a:pt x="32275" y="845"/>
                  </a:cubicBezTo>
                  <a:cubicBezTo>
                    <a:pt x="32275" y="913"/>
                    <a:pt x="32253" y="1005"/>
                    <a:pt x="32253" y="1073"/>
                  </a:cubicBezTo>
                  <a:cubicBezTo>
                    <a:pt x="32230" y="1142"/>
                    <a:pt x="32207" y="1233"/>
                    <a:pt x="32207" y="1301"/>
                  </a:cubicBezTo>
                  <a:cubicBezTo>
                    <a:pt x="32184" y="1370"/>
                    <a:pt x="32161" y="1461"/>
                    <a:pt x="32138" y="1530"/>
                  </a:cubicBezTo>
                  <a:cubicBezTo>
                    <a:pt x="32116" y="1598"/>
                    <a:pt x="32093" y="1667"/>
                    <a:pt x="32070" y="1735"/>
                  </a:cubicBezTo>
                  <a:cubicBezTo>
                    <a:pt x="32047" y="1826"/>
                    <a:pt x="32024" y="1895"/>
                    <a:pt x="32001" y="1986"/>
                  </a:cubicBezTo>
                  <a:cubicBezTo>
                    <a:pt x="31979" y="2055"/>
                    <a:pt x="31956" y="2123"/>
                    <a:pt x="31910" y="2192"/>
                  </a:cubicBezTo>
                  <a:cubicBezTo>
                    <a:pt x="31887" y="2260"/>
                    <a:pt x="31865" y="2351"/>
                    <a:pt x="31819" y="2420"/>
                  </a:cubicBezTo>
                  <a:cubicBezTo>
                    <a:pt x="31796" y="2488"/>
                    <a:pt x="31750" y="2557"/>
                    <a:pt x="31728" y="2625"/>
                  </a:cubicBezTo>
                  <a:cubicBezTo>
                    <a:pt x="31682" y="2717"/>
                    <a:pt x="31636" y="2785"/>
                    <a:pt x="31591" y="2876"/>
                  </a:cubicBezTo>
                  <a:cubicBezTo>
                    <a:pt x="31568" y="2945"/>
                    <a:pt x="31522" y="3013"/>
                    <a:pt x="31499" y="3082"/>
                  </a:cubicBezTo>
                  <a:cubicBezTo>
                    <a:pt x="31431" y="3173"/>
                    <a:pt x="31385" y="3264"/>
                    <a:pt x="31317" y="3356"/>
                  </a:cubicBezTo>
                  <a:cubicBezTo>
                    <a:pt x="31271" y="3424"/>
                    <a:pt x="31248" y="3470"/>
                    <a:pt x="31203" y="3538"/>
                  </a:cubicBezTo>
                  <a:cubicBezTo>
                    <a:pt x="31134" y="3630"/>
                    <a:pt x="31043" y="3744"/>
                    <a:pt x="30974" y="3835"/>
                  </a:cubicBezTo>
                  <a:cubicBezTo>
                    <a:pt x="30929" y="3881"/>
                    <a:pt x="30906" y="3926"/>
                    <a:pt x="30860" y="3972"/>
                  </a:cubicBezTo>
                  <a:cubicBezTo>
                    <a:pt x="30746" y="4155"/>
                    <a:pt x="30609" y="4314"/>
                    <a:pt x="30449" y="4474"/>
                  </a:cubicBezTo>
                  <a:cubicBezTo>
                    <a:pt x="30404" y="4520"/>
                    <a:pt x="30381" y="4543"/>
                    <a:pt x="30335" y="4588"/>
                  </a:cubicBezTo>
                  <a:cubicBezTo>
                    <a:pt x="30221" y="4725"/>
                    <a:pt x="30084" y="4839"/>
                    <a:pt x="29970" y="4953"/>
                  </a:cubicBezTo>
                  <a:cubicBezTo>
                    <a:pt x="29902" y="5022"/>
                    <a:pt x="29856" y="5068"/>
                    <a:pt x="29787" y="5113"/>
                  </a:cubicBezTo>
                  <a:cubicBezTo>
                    <a:pt x="29719" y="5182"/>
                    <a:pt x="29628" y="5250"/>
                    <a:pt x="29559" y="5319"/>
                  </a:cubicBezTo>
                  <a:cubicBezTo>
                    <a:pt x="29491" y="5387"/>
                    <a:pt x="29399" y="5456"/>
                    <a:pt x="29331" y="5501"/>
                  </a:cubicBezTo>
                  <a:cubicBezTo>
                    <a:pt x="29240" y="5570"/>
                    <a:pt x="29171" y="5638"/>
                    <a:pt x="29080" y="5707"/>
                  </a:cubicBezTo>
                  <a:cubicBezTo>
                    <a:pt x="29011" y="5775"/>
                    <a:pt x="28920" y="5821"/>
                    <a:pt x="28829" y="5889"/>
                  </a:cubicBezTo>
                  <a:cubicBezTo>
                    <a:pt x="28760" y="5958"/>
                    <a:pt x="28669" y="6026"/>
                    <a:pt x="28578" y="6072"/>
                  </a:cubicBezTo>
                  <a:cubicBezTo>
                    <a:pt x="28486" y="6140"/>
                    <a:pt x="28395" y="6186"/>
                    <a:pt x="28304" y="6254"/>
                  </a:cubicBezTo>
                  <a:cubicBezTo>
                    <a:pt x="28212" y="6323"/>
                    <a:pt x="28121" y="6369"/>
                    <a:pt x="28007" y="6437"/>
                  </a:cubicBezTo>
                  <a:cubicBezTo>
                    <a:pt x="27893" y="6506"/>
                    <a:pt x="27779" y="6597"/>
                    <a:pt x="27642" y="6665"/>
                  </a:cubicBezTo>
                  <a:cubicBezTo>
                    <a:pt x="27299" y="6871"/>
                    <a:pt x="26934" y="7053"/>
                    <a:pt x="26546" y="7236"/>
                  </a:cubicBezTo>
                  <a:cubicBezTo>
                    <a:pt x="26455" y="7282"/>
                    <a:pt x="26364" y="7327"/>
                    <a:pt x="26249" y="7373"/>
                  </a:cubicBezTo>
                  <a:cubicBezTo>
                    <a:pt x="25907" y="7533"/>
                    <a:pt x="25565" y="7692"/>
                    <a:pt x="25222" y="7829"/>
                  </a:cubicBezTo>
                  <a:cubicBezTo>
                    <a:pt x="25177" y="7829"/>
                    <a:pt x="25131" y="7852"/>
                    <a:pt x="25085" y="7875"/>
                  </a:cubicBezTo>
                  <a:cubicBezTo>
                    <a:pt x="24697" y="8012"/>
                    <a:pt x="24309" y="8149"/>
                    <a:pt x="23921" y="8286"/>
                  </a:cubicBezTo>
                  <a:cubicBezTo>
                    <a:pt x="23647" y="8354"/>
                    <a:pt x="23374" y="8446"/>
                    <a:pt x="23100" y="8514"/>
                  </a:cubicBezTo>
                  <a:cubicBezTo>
                    <a:pt x="22871" y="8583"/>
                    <a:pt x="22666" y="8628"/>
                    <a:pt x="22460" y="8674"/>
                  </a:cubicBezTo>
                  <a:cubicBezTo>
                    <a:pt x="22164" y="8765"/>
                    <a:pt x="21867" y="8811"/>
                    <a:pt x="21570" y="8879"/>
                  </a:cubicBezTo>
                  <a:cubicBezTo>
                    <a:pt x="21342" y="8925"/>
                    <a:pt x="21137" y="8971"/>
                    <a:pt x="20908" y="9016"/>
                  </a:cubicBezTo>
                  <a:cubicBezTo>
                    <a:pt x="20817" y="9016"/>
                    <a:pt x="20726" y="9039"/>
                    <a:pt x="20634" y="9062"/>
                  </a:cubicBezTo>
                  <a:cubicBezTo>
                    <a:pt x="20269" y="9108"/>
                    <a:pt x="19904" y="9176"/>
                    <a:pt x="19516" y="9199"/>
                  </a:cubicBezTo>
                  <a:cubicBezTo>
                    <a:pt x="19402" y="9222"/>
                    <a:pt x="19311" y="9245"/>
                    <a:pt x="19196" y="9245"/>
                  </a:cubicBezTo>
                  <a:cubicBezTo>
                    <a:pt x="18968" y="9267"/>
                    <a:pt x="18763" y="9290"/>
                    <a:pt x="18535" y="9313"/>
                  </a:cubicBezTo>
                  <a:cubicBezTo>
                    <a:pt x="18169" y="9336"/>
                    <a:pt x="17804" y="9359"/>
                    <a:pt x="17439" y="9382"/>
                  </a:cubicBezTo>
                  <a:cubicBezTo>
                    <a:pt x="17211" y="9382"/>
                    <a:pt x="16982" y="9382"/>
                    <a:pt x="16754" y="9404"/>
                  </a:cubicBezTo>
                  <a:lnTo>
                    <a:pt x="15864" y="9404"/>
                  </a:lnTo>
                  <a:cubicBezTo>
                    <a:pt x="15613" y="9404"/>
                    <a:pt x="15362" y="9382"/>
                    <a:pt x="15134" y="9382"/>
                  </a:cubicBezTo>
                  <a:cubicBezTo>
                    <a:pt x="14860" y="9359"/>
                    <a:pt x="14586" y="9359"/>
                    <a:pt x="14312" y="9336"/>
                  </a:cubicBezTo>
                  <a:cubicBezTo>
                    <a:pt x="14061" y="9313"/>
                    <a:pt x="13810" y="9290"/>
                    <a:pt x="13559" y="9267"/>
                  </a:cubicBezTo>
                  <a:cubicBezTo>
                    <a:pt x="13285" y="9245"/>
                    <a:pt x="13011" y="9222"/>
                    <a:pt x="12760" y="9176"/>
                  </a:cubicBezTo>
                  <a:cubicBezTo>
                    <a:pt x="12509" y="9153"/>
                    <a:pt x="12258" y="9108"/>
                    <a:pt x="12029" y="9085"/>
                  </a:cubicBezTo>
                  <a:cubicBezTo>
                    <a:pt x="11733" y="9039"/>
                    <a:pt x="11459" y="8993"/>
                    <a:pt x="11162" y="8925"/>
                  </a:cubicBezTo>
                  <a:cubicBezTo>
                    <a:pt x="10957" y="8879"/>
                    <a:pt x="10728" y="8834"/>
                    <a:pt x="10500" y="8788"/>
                  </a:cubicBezTo>
                  <a:cubicBezTo>
                    <a:pt x="10158" y="8720"/>
                    <a:pt x="9838" y="8628"/>
                    <a:pt x="9496" y="8560"/>
                  </a:cubicBezTo>
                  <a:cubicBezTo>
                    <a:pt x="9290" y="8491"/>
                    <a:pt x="9062" y="8446"/>
                    <a:pt x="8857" y="8377"/>
                  </a:cubicBezTo>
                  <a:cubicBezTo>
                    <a:pt x="8742" y="8354"/>
                    <a:pt x="8628" y="8309"/>
                    <a:pt x="8514" y="8263"/>
                  </a:cubicBezTo>
                  <a:cubicBezTo>
                    <a:pt x="8172" y="8172"/>
                    <a:pt x="7852" y="8058"/>
                    <a:pt x="7533" y="7944"/>
                  </a:cubicBezTo>
                  <a:cubicBezTo>
                    <a:pt x="7441" y="7898"/>
                    <a:pt x="7350" y="7875"/>
                    <a:pt x="7259" y="7829"/>
                  </a:cubicBezTo>
                  <a:cubicBezTo>
                    <a:pt x="6962" y="7715"/>
                    <a:pt x="6665" y="7601"/>
                    <a:pt x="6391" y="7464"/>
                  </a:cubicBezTo>
                  <a:cubicBezTo>
                    <a:pt x="6255" y="7419"/>
                    <a:pt x="6118" y="7350"/>
                    <a:pt x="5981" y="7282"/>
                  </a:cubicBezTo>
                  <a:cubicBezTo>
                    <a:pt x="5570" y="7099"/>
                    <a:pt x="5182" y="6894"/>
                    <a:pt x="4794" y="6665"/>
                  </a:cubicBezTo>
                  <a:cubicBezTo>
                    <a:pt x="1598" y="4839"/>
                    <a:pt x="23" y="242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4433613" y="3008550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699" y="1"/>
                  </a:moveTo>
                  <a:cubicBezTo>
                    <a:pt x="13564" y="1"/>
                    <a:pt x="9439" y="914"/>
                    <a:pt x="6300" y="2740"/>
                  </a:cubicBezTo>
                  <a:cubicBezTo>
                    <a:pt x="0" y="6392"/>
                    <a:pt x="46" y="12326"/>
                    <a:pt x="6369" y="15978"/>
                  </a:cubicBezTo>
                  <a:cubicBezTo>
                    <a:pt x="9530" y="17804"/>
                    <a:pt x="13673" y="18717"/>
                    <a:pt x="17810" y="18717"/>
                  </a:cubicBezTo>
                  <a:cubicBezTo>
                    <a:pt x="21947" y="18717"/>
                    <a:pt x="26078" y="17804"/>
                    <a:pt x="29217" y="15978"/>
                  </a:cubicBezTo>
                  <a:cubicBezTo>
                    <a:pt x="35517" y="12326"/>
                    <a:pt x="35471" y="6392"/>
                    <a:pt x="29148" y="2740"/>
                  </a:cubicBezTo>
                  <a:cubicBezTo>
                    <a:pt x="25976" y="914"/>
                    <a:pt x="21833" y="1"/>
                    <a:pt x="17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4624213" y="3163625"/>
              <a:ext cx="145525" cy="83050"/>
            </a:xfrm>
            <a:custGeom>
              <a:avLst/>
              <a:gdLst/>
              <a:ahLst/>
              <a:cxnLst/>
              <a:rect l="l" t="t" r="r" b="b"/>
              <a:pathLst>
                <a:path w="5821" h="3322" extrusionOk="0">
                  <a:moveTo>
                    <a:pt x="4109" y="485"/>
                  </a:moveTo>
                  <a:lnTo>
                    <a:pt x="4908" y="965"/>
                  </a:lnTo>
                  <a:lnTo>
                    <a:pt x="1712" y="2814"/>
                  </a:lnTo>
                  <a:lnTo>
                    <a:pt x="890" y="2357"/>
                  </a:lnTo>
                  <a:lnTo>
                    <a:pt x="4109" y="485"/>
                  </a:lnTo>
                  <a:close/>
                  <a:moveTo>
                    <a:pt x="4109" y="0"/>
                  </a:moveTo>
                  <a:cubicBezTo>
                    <a:pt x="4017" y="0"/>
                    <a:pt x="3926" y="18"/>
                    <a:pt x="3858" y="52"/>
                  </a:cubicBezTo>
                  <a:lnTo>
                    <a:pt x="137" y="2220"/>
                  </a:lnTo>
                  <a:cubicBezTo>
                    <a:pt x="0" y="2289"/>
                    <a:pt x="0" y="2426"/>
                    <a:pt x="137" y="2517"/>
                  </a:cubicBezTo>
                  <a:lnTo>
                    <a:pt x="1461" y="3270"/>
                  </a:lnTo>
                  <a:cubicBezTo>
                    <a:pt x="1529" y="3304"/>
                    <a:pt x="1621" y="3321"/>
                    <a:pt x="1712" y="3321"/>
                  </a:cubicBezTo>
                  <a:cubicBezTo>
                    <a:pt x="1803" y="3321"/>
                    <a:pt x="1895" y="3304"/>
                    <a:pt x="1963" y="3270"/>
                  </a:cubicBezTo>
                  <a:lnTo>
                    <a:pt x="5684" y="1102"/>
                  </a:lnTo>
                  <a:cubicBezTo>
                    <a:pt x="5821" y="1010"/>
                    <a:pt x="5821" y="896"/>
                    <a:pt x="5684" y="805"/>
                  </a:cubicBezTo>
                  <a:lnTo>
                    <a:pt x="4360" y="52"/>
                  </a:lnTo>
                  <a:cubicBezTo>
                    <a:pt x="4291" y="18"/>
                    <a:pt x="4200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688113" y="3185450"/>
              <a:ext cx="170075" cy="97750"/>
            </a:xfrm>
            <a:custGeom>
              <a:avLst/>
              <a:gdLst/>
              <a:ahLst/>
              <a:cxnLst/>
              <a:rect l="l" t="t" r="r" b="b"/>
              <a:pathLst>
                <a:path w="6803" h="3910" extrusionOk="0">
                  <a:moveTo>
                    <a:pt x="5113" y="503"/>
                  </a:moveTo>
                  <a:lnTo>
                    <a:pt x="5912" y="959"/>
                  </a:lnTo>
                  <a:lnTo>
                    <a:pt x="1690" y="3424"/>
                  </a:lnTo>
                  <a:lnTo>
                    <a:pt x="891" y="2945"/>
                  </a:lnTo>
                  <a:lnTo>
                    <a:pt x="5113" y="503"/>
                  </a:lnTo>
                  <a:close/>
                  <a:moveTo>
                    <a:pt x="5113" y="0"/>
                  </a:moveTo>
                  <a:cubicBezTo>
                    <a:pt x="5022" y="0"/>
                    <a:pt x="4931" y="23"/>
                    <a:pt x="4862" y="69"/>
                  </a:cubicBezTo>
                  <a:lnTo>
                    <a:pt x="137" y="2808"/>
                  </a:lnTo>
                  <a:cubicBezTo>
                    <a:pt x="1" y="2899"/>
                    <a:pt x="1" y="3013"/>
                    <a:pt x="137" y="3105"/>
                  </a:cubicBezTo>
                  <a:lnTo>
                    <a:pt x="1439" y="3858"/>
                  </a:lnTo>
                  <a:cubicBezTo>
                    <a:pt x="1507" y="3892"/>
                    <a:pt x="1598" y="3909"/>
                    <a:pt x="1690" y="3909"/>
                  </a:cubicBezTo>
                  <a:cubicBezTo>
                    <a:pt x="1781" y="3909"/>
                    <a:pt x="1872" y="3892"/>
                    <a:pt x="1941" y="3858"/>
                  </a:cubicBezTo>
                  <a:lnTo>
                    <a:pt x="6666" y="1119"/>
                  </a:lnTo>
                  <a:cubicBezTo>
                    <a:pt x="6802" y="1028"/>
                    <a:pt x="6802" y="891"/>
                    <a:pt x="6666" y="822"/>
                  </a:cubicBezTo>
                  <a:lnTo>
                    <a:pt x="5364" y="69"/>
                  </a:lnTo>
                  <a:cubicBezTo>
                    <a:pt x="5296" y="23"/>
                    <a:pt x="5205" y="0"/>
                    <a:pt x="5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4814788" y="3219550"/>
              <a:ext cx="238550" cy="137125"/>
            </a:xfrm>
            <a:custGeom>
              <a:avLst/>
              <a:gdLst/>
              <a:ahLst/>
              <a:cxnLst/>
              <a:rect l="l" t="t" r="r" b="b"/>
              <a:pathLst>
                <a:path w="9542" h="5485" extrusionOk="0">
                  <a:moveTo>
                    <a:pt x="7830" y="485"/>
                  </a:moveTo>
                  <a:lnTo>
                    <a:pt x="8629" y="965"/>
                  </a:lnTo>
                  <a:lnTo>
                    <a:pt x="1713" y="4982"/>
                  </a:lnTo>
                  <a:lnTo>
                    <a:pt x="891" y="4525"/>
                  </a:lnTo>
                  <a:lnTo>
                    <a:pt x="7830" y="485"/>
                  </a:lnTo>
                  <a:close/>
                  <a:moveTo>
                    <a:pt x="7830" y="0"/>
                  </a:moveTo>
                  <a:cubicBezTo>
                    <a:pt x="7739" y="0"/>
                    <a:pt x="7647" y="17"/>
                    <a:pt x="7579" y="52"/>
                  </a:cubicBezTo>
                  <a:lnTo>
                    <a:pt x="138" y="4388"/>
                  </a:lnTo>
                  <a:cubicBezTo>
                    <a:pt x="1" y="4457"/>
                    <a:pt x="1" y="4594"/>
                    <a:pt x="138" y="4662"/>
                  </a:cubicBezTo>
                  <a:lnTo>
                    <a:pt x="1462" y="5416"/>
                  </a:lnTo>
                  <a:cubicBezTo>
                    <a:pt x="1530" y="5461"/>
                    <a:pt x="1621" y="5484"/>
                    <a:pt x="1713" y="5484"/>
                  </a:cubicBezTo>
                  <a:cubicBezTo>
                    <a:pt x="1804" y="5484"/>
                    <a:pt x="1895" y="5461"/>
                    <a:pt x="1964" y="5416"/>
                  </a:cubicBezTo>
                  <a:lnTo>
                    <a:pt x="9405" y="1102"/>
                  </a:lnTo>
                  <a:cubicBezTo>
                    <a:pt x="9542" y="1033"/>
                    <a:pt x="9542" y="896"/>
                    <a:pt x="9382" y="805"/>
                  </a:cubicBezTo>
                  <a:lnTo>
                    <a:pt x="8081" y="52"/>
                  </a:lnTo>
                  <a:cubicBezTo>
                    <a:pt x="8012" y="17"/>
                    <a:pt x="7921" y="0"/>
                    <a:pt x="7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751463" y="3206550"/>
              <a:ext cx="196875" cy="113600"/>
            </a:xfrm>
            <a:custGeom>
              <a:avLst/>
              <a:gdLst/>
              <a:ahLst/>
              <a:cxnLst/>
              <a:rect l="l" t="t" r="r" b="b"/>
              <a:pathLst>
                <a:path w="7875" h="4544" extrusionOk="0">
                  <a:moveTo>
                    <a:pt x="6186" y="503"/>
                  </a:moveTo>
                  <a:lnTo>
                    <a:pt x="6985" y="960"/>
                  </a:lnTo>
                  <a:lnTo>
                    <a:pt x="1689" y="4041"/>
                  </a:lnTo>
                  <a:lnTo>
                    <a:pt x="890" y="3585"/>
                  </a:lnTo>
                  <a:lnTo>
                    <a:pt x="6186" y="503"/>
                  </a:lnTo>
                  <a:close/>
                  <a:moveTo>
                    <a:pt x="6186" y="1"/>
                  </a:moveTo>
                  <a:cubicBezTo>
                    <a:pt x="6094" y="1"/>
                    <a:pt x="6003" y="24"/>
                    <a:pt x="5935" y="69"/>
                  </a:cubicBezTo>
                  <a:lnTo>
                    <a:pt x="137" y="3425"/>
                  </a:lnTo>
                  <a:cubicBezTo>
                    <a:pt x="0" y="3516"/>
                    <a:pt x="0" y="3653"/>
                    <a:pt x="137" y="3721"/>
                  </a:cubicBezTo>
                  <a:lnTo>
                    <a:pt x="1438" y="4475"/>
                  </a:lnTo>
                  <a:cubicBezTo>
                    <a:pt x="1507" y="4520"/>
                    <a:pt x="1598" y="4543"/>
                    <a:pt x="1689" y="4543"/>
                  </a:cubicBezTo>
                  <a:cubicBezTo>
                    <a:pt x="1781" y="4543"/>
                    <a:pt x="1872" y="4520"/>
                    <a:pt x="1940" y="4475"/>
                  </a:cubicBezTo>
                  <a:lnTo>
                    <a:pt x="7738" y="1097"/>
                  </a:lnTo>
                  <a:cubicBezTo>
                    <a:pt x="7875" y="1028"/>
                    <a:pt x="7875" y="891"/>
                    <a:pt x="7738" y="823"/>
                  </a:cubicBezTo>
                  <a:lnTo>
                    <a:pt x="6437" y="69"/>
                  </a:lnTo>
                  <a:cubicBezTo>
                    <a:pt x="6368" y="24"/>
                    <a:pt x="6277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4783988" y="3124825"/>
              <a:ext cx="357800" cy="92025"/>
            </a:xfrm>
            <a:custGeom>
              <a:avLst/>
              <a:gdLst/>
              <a:ahLst/>
              <a:cxnLst/>
              <a:rect l="l" t="t" r="r" b="b"/>
              <a:pathLst>
                <a:path w="14312" h="3681" extrusionOk="0">
                  <a:moveTo>
                    <a:pt x="388" y="0"/>
                  </a:moveTo>
                  <a:cubicBezTo>
                    <a:pt x="297" y="0"/>
                    <a:pt x="206" y="17"/>
                    <a:pt x="137" y="52"/>
                  </a:cubicBezTo>
                  <a:cubicBezTo>
                    <a:pt x="0" y="143"/>
                    <a:pt x="0" y="280"/>
                    <a:pt x="137" y="348"/>
                  </a:cubicBezTo>
                  <a:cubicBezTo>
                    <a:pt x="3810" y="2465"/>
                    <a:pt x="7211" y="2904"/>
                    <a:pt x="10475" y="2904"/>
                  </a:cubicBezTo>
                  <a:cubicBezTo>
                    <a:pt x="11329" y="2904"/>
                    <a:pt x="12173" y="2874"/>
                    <a:pt x="13011" y="2836"/>
                  </a:cubicBezTo>
                  <a:lnTo>
                    <a:pt x="13011" y="2836"/>
                  </a:lnTo>
                  <a:lnTo>
                    <a:pt x="12189" y="3316"/>
                  </a:lnTo>
                  <a:cubicBezTo>
                    <a:pt x="12052" y="3407"/>
                    <a:pt x="12052" y="3544"/>
                    <a:pt x="12189" y="3612"/>
                  </a:cubicBezTo>
                  <a:cubicBezTo>
                    <a:pt x="12257" y="3658"/>
                    <a:pt x="12349" y="3681"/>
                    <a:pt x="12440" y="3681"/>
                  </a:cubicBezTo>
                  <a:cubicBezTo>
                    <a:pt x="12531" y="3681"/>
                    <a:pt x="12623" y="3658"/>
                    <a:pt x="12691" y="3612"/>
                  </a:cubicBezTo>
                  <a:lnTo>
                    <a:pt x="14198" y="2745"/>
                  </a:lnTo>
                  <a:cubicBezTo>
                    <a:pt x="14289" y="2699"/>
                    <a:pt x="14312" y="2631"/>
                    <a:pt x="14312" y="2562"/>
                  </a:cubicBezTo>
                  <a:cubicBezTo>
                    <a:pt x="14312" y="2562"/>
                    <a:pt x="14312" y="2562"/>
                    <a:pt x="14312" y="2540"/>
                  </a:cubicBezTo>
                  <a:lnTo>
                    <a:pt x="14289" y="2540"/>
                  </a:lnTo>
                  <a:cubicBezTo>
                    <a:pt x="14289" y="2540"/>
                    <a:pt x="14289" y="2517"/>
                    <a:pt x="14289" y="2517"/>
                  </a:cubicBezTo>
                  <a:cubicBezTo>
                    <a:pt x="14266" y="2494"/>
                    <a:pt x="14266" y="2494"/>
                    <a:pt x="14266" y="2494"/>
                  </a:cubicBezTo>
                  <a:cubicBezTo>
                    <a:pt x="14266" y="2494"/>
                    <a:pt x="14243" y="2471"/>
                    <a:pt x="14243" y="2471"/>
                  </a:cubicBezTo>
                  <a:lnTo>
                    <a:pt x="14220" y="2471"/>
                  </a:lnTo>
                  <a:lnTo>
                    <a:pt x="14220" y="2448"/>
                  </a:lnTo>
                  <a:lnTo>
                    <a:pt x="14198" y="2448"/>
                  </a:lnTo>
                  <a:lnTo>
                    <a:pt x="12668" y="1558"/>
                  </a:lnTo>
                  <a:cubicBezTo>
                    <a:pt x="12600" y="1524"/>
                    <a:pt x="12508" y="1507"/>
                    <a:pt x="12417" y="1507"/>
                  </a:cubicBezTo>
                  <a:cubicBezTo>
                    <a:pt x="12326" y="1507"/>
                    <a:pt x="12235" y="1524"/>
                    <a:pt x="12166" y="1558"/>
                  </a:cubicBezTo>
                  <a:cubicBezTo>
                    <a:pt x="12029" y="1649"/>
                    <a:pt x="12029" y="1764"/>
                    <a:pt x="12166" y="1855"/>
                  </a:cubicBezTo>
                  <a:lnTo>
                    <a:pt x="13170" y="2425"/>
                  </a:lnTo>
                  <a:cubicBezTo>
                    <a:pt x="12264" y="2466"/>
                    <a:pt x="11367" y="2499"/>
                    <a:pt x="10470" y="2499"/>
                  </a:cubicBezTo>
                  <a:cubicBezTo>
                    <a:pt x="7302" y="2499"/>
                    <a:pt x="4144" y="2080"/>
                    <a:pt x="639" y="52"/>
                  </a:cubicBezTo>
                  <a:cubicBezTo>
                    <a:pt x="571" y="17"/>
                    <a:pt x="480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3876663" y="4226275"/>
              <a:ext cx="445700" cy="198050"/>
            </a:xfrm>
            <a:custGeom>
              <a:avLst/>
              <a:gdLst/>
              <a:ahLst/>
              <a:cxnLst/>
              <a:rect l="l" t="t" r="r" b="b"/>
              <a:pathLst>
                <a:path w="17828" h="7922" extrusionOk="0">
                  <a:moveTo>
                    <a:pt x="1" y="2740"/>
                  </a:moveTo>
                  <a:cubicBezTo>
                    <a:pt x="1" y="4064"/>
                    <a:pt x="868" y="5387"/>
                    <a:pt x="2626" y="6415"/>
                  </a:cubicBezTo>
                  <a:lnTo>
                    <a:pt x="2626" y="6415"/>
                  </a:lnTo>
                  <a:cubicBezTo>
                    <a:pt x="2831" y="6529"/>
                    <a:pt x="3060" y="6643"/>
                    <a:pt x="3288" y="6757"/>
                  </a:cubicBezTo>
                  <a:lnTo>
                    <a:pt x="3288" y="6757"/>
                  </a:lnTo>
                  <a:cubicBezTo>
                    <a:pt x="3356" y="6780"/>
                    <a:pt x="3448" y="6803"/>
                    <a:pt x="3516" y="6848"/>
                  </a:cubicBezTo>
                  <a:lnTo>
                    <a:pt x="3516" y="6848"/>
                  </a:lnTo>
                  <a:cubicBezTo>
                    <a:pt x="3653" y="6917"/>
                    <a:pt x="3790" y="6962"/>
                    <a:pt x="3927" y="7031"/>
                  </a:cubicBezTo>
                  <a:lnTo>
                    <a:pt x="3927" y="7031"/>
                  </a:lnTo>
                  <a:cubicBezTo>
                    <a:pt x="3950" y="7031"/>
                    <a:pt x="3973" y="7031"/>
                    <a:pt x="3995" y="7054"/>
                  </a:cubicBezTo>
                  <a:lnTo>
                    <a:pt x="3995" y="7054"/>
                  </a:lnTo>
                  <a:cubicBezTo>
                    <a:pt x="4041" y="7077"/>
                    <a:pt x="4087" y="7077"/>
                    <a:pt x="4132" y="7099"/>
                  </a:cubicBezTo>
                  <a:lnTo>
                    <a:pt x="4132" y="7099"/>
                  </a:lnTo>
                  <a:cubicBezTo>
                    <a:pt x="4315" y="7168"/>
                    <a:pt x="4498" y="7236"/>
                    <a:pt x="4680" y="7282"/>
                  </a:cubicBezTo>
                  <a:lnTo>
                    <a:pt x="4680" y="7282"/>
                  </a:lnTo>
                  <a:cubicBezTo>
                    <a:pt x="4749" y="7305"/>
                    <a:pt x="4817" y="7328"/>
                    <a:pt x="4863" y="7350"/>
                  </a:cubicBezTo>
                  <a:lnTo>
                    <a:pt x="4863" y="7350"/>
                  </a:lnTo>
                  <a:cubicBezTo>
                    <a:pt x="4908" y="7350"/>
                    <a:pt x="4954" y="7373"/>
                    <a:pt x="5000" y="7396"/>
                  </a:cubicBezTo>
                  <a:lnTo>
                    <a:pt x="5000" y="7396"/>
                  </a:lnTo>
                  <a:cubicBezTo>
                    <a:pt x="5068" y="7419"/>
                    <a:pt x="5159" y="7419"/>
                    <a:pt x="5228" y="7442"/>
                  </a:cubicBezTo>
                  <a:lnTo>
                    <a:pt x="5228" y="7442"/>
                  </a:lnTo>
                  <a:cubicBezTo>
                    <a:pt x="5411" y="7487"/>
                    <a:pt x="5593" y="7533"/>
                    <a:pt x="5776" y="7579"/>
                  </a:cubicBezTo>
                  <a:lnTo>
                    <a:pt x="5776" y="7579"/>
                  </a:lnTo>
                  <a:cubicBezTo>
                    <a:pt x="5821" y="7579"/>
                    <a:pt x="5867" y="7602"/>
                    <a:pt x="5936" y="7624"/>
                  </a:cubicBezTo>
                  <a:lnTo>
                    <a:pt x="5936" y="7624"/>
                  </a:lnTo>
                  <a:cubicBezTo>
                    <a:pt x="6004" y="7624"/>
                    <a:pt x="6072" y="7647"/>
                    <a:pt x="6141" y="7647"/>
                  </a:cubicBezTo>
                  <a:lnTo>
                    <a:pt x="6141" y="7647"/>
                  </a:lnTo>
                  <a:cubicBezTo>
                    <a:pt x="6301" y="7693"/>
                    <a:pt x="6461" y="7716"/>
                    <a:pt x="6620" y="7738"/>
                  </a:cubicBezTo>
                  <a:lnTo>
                    <a:pt x="6620" y="7738"/>
                  </a:lnTo>
                  <a:cubicBezTo>
                    <a:pt x="6689" y="7738"/>
                    <a:pt x="6734" y="7761"/>
                    <a:pt x="6803" y="7761"/>
                  </a:cubicBezTo>
                  <a:lnTo>
                    <a:pt x="6803" y="7761"/>
                  </a:lnTo>
                  <a:cubicBezTo>
                    <a:pt x="6871" y="7784"/>
                    <a:pt x="6940" y="7784"/>
                    <a:pt x="7008" y="7784"/>
                  </a:cubicBezTo>
                  <a:lnTo>
                    <a:pt x="7008" y="7784"/>
                  </a:lnTo>
                  <a:cubicBezTo>
                    <a:pt x="7168" y="7807"/>
                    <a:pt x="7305" y="7830"/>
                    <a:pt x="7465" y="7830"/>
                  </a:cubicBezTo>
                  <a:lnTo>
                    <a:pt x="7465" y="7830"/>
                  </a:lnTo>
                  <a:cubicBezTo>
                    <a:pt x="7533" y="7853"/>
                    <a:pt x="7602" y="7853"/>
                    <a:pt x="7670" y="7875"/>
                  </a:cubicBezTo>
                  <a:lnTo>
                    <a:pt x="7670" y="7875"/>
                  </a:lnTo>
                  <a:cubicBezTo>
                    <a:pt x="7739" y="7875"/>
                    <a:pt x="7807" y="7875"/>
                    <a:pt x="7876" y="7875"/>
                  </a:cubicBezTo>
                  <a:lnTo>
                    <a:pt x="7876" y="7875"/>
                  </a:lnTo>
                  <a:cubicBezTo>
                    <a:pt x="8013" y="7875"/>
                    <a:pt x="8172" y="7898"/>
                    <a:pt x="8332" y="7898"/>
                  </a:cubicBezTo>
                  <a:lnTo>
                    <a:pt x="8332" y="7898"/>
                  </a:lnTo>
                  <a:cubicBezTo>
                    <a:pt x="8401" y="7898"/>
                    <a:pt x="8469" y="7921"/>
                    <a:pt x="8560" y="7921"/>
                  </a:cubicBezTo>
                  <a:lnTo>
                    <a:pt x="8560" y="7921"/>
                  </a:lnTo>
                  <a:cubicBezTo>
                    <a:pt x="8583" y="7921"/>
                    <a:pt x="8629" y="7921"/>
                    <a:pt x="8652" y="7921"/>
                  </a:cubicBezTo>
                  <a:lnTo>
                    <a:pt x="8652" y="7921"/>
                  </a:lnTo>
                  <a:cubicBezTo>
                    <a:pt x="8675" y="7921"/>
                    <a:pt x="8697" y="7921"/>
                    <a:pt x="8743" y="7921"/>
                  </a:cubicBezTo>
                  <a:lnTo>
                    <a:pt x="8743" y="7921"/>
                  </a:lnTo>
                  <a:cubicBezTo>
                    <a:pt x="8903" y="7921"/>
                    <a:pt x="9063" y="7921"/>
                    <a:pt x="9222" y="7898"/>
                  </a:cubicBezTo>
                  <a:lnTo>
                    <a:pt x="9222" y="7898"/>
                  </a:lnTo>
                  <a:cubicBezTo>
                    <a:pt x="9245" y="7898"/>
                    <a:pt x="9291" y="7898"/>
                    <a:pt x="9314" y="7898"/>
                  </a:cubicBezTo>
                  <a:lnTo>
                    <a:pt x="9314" y="7898"/>
                  </a:lnTo>
                  <a:cubicBezTo>
                    <a:pt x="9359" y="7898"/>
                    <a:pt x="9405" y="7898"/>
                    <a:pt x="9473" y="7898"/>
                  </a:cubicBezTo>
                  <a:lnTo>
                    <a:pt x="9473" y="7898"/>
                  </a:lnTo>
                  <a:cubicBezTo>
                    <a:pt x="9519" y="7898"/>
                    <a:pt x="9565" y="7898"/>
                    <a:pt x="9610" y="7898"/>
                  </a:cubicBezTo>
                  <a:lnTo>
                    <a:pt x="9610" y="7898"/>
                  </a:lnTo>
                  <a:cubicBezTo>
                    <a:pt x="9816" y="7898"/>
                    <a:pt x="9998" y="7875"/>
                    <a:pt x="10204" y="7853"/>
                  </a:cubicBezTo>
                  <a:lnTo>
                    <a:pt x="10204" y="7853"/>
                  </a:lnTo>
                  <a:cubicBezTo>
                    <a:pt x="10295" y="7853"/>
                    <a:pt x="10364" y="7853"/>
                    <a:pt x="10455" y="7853"/>
                  </a:cubicBezTo>
                  <a:lnTo>
                    <a:pt x="10455" y="7853"/>
                  </a:lnTo>
                  <a:cubicBezTo>
                    <a:pt x="10478" y="7830"/>
                    <a:pt x="10523" y="7830"/>
                    <a:pt x="10569" y="7830"/>
                  </a:cubicBezTo>
                  <a:lnTo>
                    <a:pt x="10569" y="7830"/>
                  </a:lnTo>
                  <a:cubicBezTo>
                    <a:pt x="10638" y="7830"/>
                    <a:pt x="10683" y="7807"/>
                    <a:pt x="10752" y="7807"/>
                  </a:cubicBezTo>
                  <a:lnTo>
                    <a:pt x="10752" y="7807"/>
                  </a:lnTo>
                  <a:cubicBezTo>
                    <a:pt x="10957" y="7784"/>
                    <a:pt x="11163" y="7761"/>
                    <a:pt x="11368" y="7716"/>
                  </a:cubicBezTo>
                  <a:lnTo>
                    <a:pt x="11368" y="7716"/>
                  </a:lnTo>
                  <a:cubicBezTo>
                    <a:pt x="11414" y="7716"/>
                    <a:pt x="11459" y="7693"/>
                    <a:pt x="11505" y="7693"/>
                  </a:cubicBezTo>
                  <a:lnTo>
                    <a:pt x="11505" y="7693"/>
                  </a:lnTo>
                  <a:cubicBezTo>
                    <a:pt x="11528" y="7693"/>
                    <a:pt x="11551" y="7693"/>
                    <a:pt x="11596" y="7693"/>
                  </a:cubicBezTo>
                  <a:lnTo>
                    <a:pt x="11596" y="7693"/>
                  </a:lnTo>
                  <a:cubicBezTo>
                    <a:pt x="11688" y="7670"/>
                    <a:pt x="11779" y="7647"/>
                    <a:pt x="11870" y="7624"/>
                  </a:cubicBezTo>
                  <a:lnTo>
                    <a:pt x="11870" y="7624"/>
                  </a:lnTo>
                  <a:cubicBezTo>
                    <a:pt x="12030" y="7579"/>
                    <a:pt x="12212" y="7556"/>
                    <a:pt x="12372" y="7510"/>
                  </a:cubicBezTo>
                  <a:lnTo>
                    <a:pt x="12372" y="7510"/>
                  </a:lnTo>
                  <a:cubicBezTo>
                    <a:pt x="12486" y="7487"/>
                    <a:pt x="12601" y="7465"/>
                    <a:pt x="12715" y="7419"/>
                  </a:cubicBezTo>
                  <a:lnTo>
                    <a:pt x="12715" y="7419"/>
                  </a:lnTo>
                  <a:cubicBezTo>
                    <a:pt x="12874" y="7373"/>
                    <a:pt x="13011" y="7350"/>
                    <a:pt x="13171" y="7282"/>
                  </a:cubicBezTo>
                  <a:lnTo>
                    <a:pt x="13171" y="7282"/>
                  </a:lnTo>
                  <a:cubicBezTo>
                    <a:pt x="13194" y="7282"/>
                    <a:pt x="13240" y="7282"/>
                    <a:pt x="13262" y="7259"/>
                  </a:cubicBezTo>
                  <a:lnTo>
                    <a:pt x="13262" y="7259"/>
                  </a:lnTo>
                  <a:cubicBezTo>
                    <a:pt x="13445" y="7214"/>
                    <a:pt x="13628" y="7145"/>
                    <a:pt x="13810" y="7077"/>
                  </a:cubicBezTo>
                  <a:lnTo>
                    <a:pt x="13810" y="7077"/>
                  </a:lnTo>
                  <a:cubicBezTo>
                    <a:pt x="13833" y="7054"/>
                    <a:pt x="13856" y="7054"/>
                    <a:pt x="13879" y="7031"/>
                  </a:cubicBezTo>
                  <a:lnTo>
                    <a:pt x="13879" y="7031"/>
                  </a:lnTo>
                  <a:cubicBezTo>
                    <a:pt x="14084" y="6962"/>
                    <a:pt x="14267" y="6894"/>
                    <a:pt x="14449" y="6803"/>
                  </a:cubicBezTo>
                  <a:lnTo>
                    <a:pt x="14449" y="6803"/>
                  </a:lnTo>
                  <a:cubicBezTo>
                    <a:pt x="14518" y="6780"/>
                    <a:pt x="14563" y="6757"/>
                    <a:pt x="14632" y="6711"/>
                  </a:cubicBezTo>
                  <a:lnTo>
                    <a:pt x="14632" y="6711"/>
                  </a:lnTo>
                  <a:cubicBezTo>
                    <a:pt x="14837" y="6620"/>
                    <a:pt x="15020" y="6529"/>
                    <a:pt x="15225" y="6415"/>
                  </a:cubicBezTo>
                  <a:lnTo>
                    <a:pt x="15225" y="6415"/>
                  </a:lnTo>
                  <a:cubicBezTo>
                    <a:pt x="15248" y="6392"/>
                    <a:pt x="15294" y="6369"/>
                    <a:pt x="15340" y="6346"/>
                  </a:cubicBezTo>
                  <a:lnTo>
                    <a:pt x="15340" y="6346"/>
                  </a:lnTo>
                  <a:cubicBezTo>
                    <a:pt x="15362" y="6323"/>
                    <a:pt x="15385" y="6300"/>
                    <a:pt x="15431" y="6278"/>
                  </a:cubicBezTo>
                  <a:lnTo>
                    <a:pt x="15431" y="6278"/>
                  </a:lnTo>
                  <a:cubicBezTo>
                    <a:pt x="15477" y="6255"/>
                    <a:pt x="15545" y="6209"/>
                    <a:pt x="15591" y="6186"/>
                  </a:cubicBezTo>
                  <a:lnTo>
                    <a:pt x="15591" y="6186"/>
                  </a:lnTo>
                  <a:cubicBezTo>
                    <a:pt x="15636" y="6141"/>
                    <a:pt x="15682" y="6118"/>
                    <a:pt x="15728" y="6072"/>
                  </a:cubicBezTo>
                  <a:lnTo>
                    <a:pt x="15728" y="6072"/>
                  </a:lnTo>
                  <a:cubicBezTo>
                    <a:pt x="15773" y="6049"/>
                    <a:pt x="15842" y="6004"/>
                    <a:pt x="15887" y="5981"/>
                  </a:cubicBezTo>
                  <a:lnTo>
                    <a:pt x="15887" y="5981"/>
                  </a:lnTo>
                  <a:cubicBezTo>
                    <a:pt x="15933" y="5935"/>
                    <a:pt x="15979" y="5912"/>
                    <a:pt x="16024" y="5867"/>
                  </a:cubicBezTo>
                  <a:lnTo>
                    <a:pt x="16024" y="5867"/>
                  </a:lnTo>
                  <a:cubicBezTo>
                    <a:pt x="16070" y="5844"/>
                    <a:pt x="16116" y="5798"/>
                    <a:pt x="16161" y="5776"/>
                  </a:cubicBezTo>
                  <a:lnTo>
                    <a:pt x="16161" y="5776"/>
                  </a:lnTo>
                  <a:cubicBezTo>
                    <a:pt x="16184" y="5730"/>
                    <a:pt x="16230" y="5707"/>
                    <a:pt x="16275" y="5661"/>
                  </a:cubicBezTo>
                  <a:lnTo>
                    <a:pt x="16275" y="5661"/>
                  </a:lnTo>
                  <a:cubicBezTo>
                    <a:pt x="16321" y="5639"/>
                    <a:pt x="16367" y="5593"/>
                    <a:pt x="16412" y="5547"/>
                  </a:cubicBezTo>
                  <a:lnTo>
                    <a:pt x="16412" y="5547"/>
                  </a:lnTo>
                  <a:cubicBezTo>
                    <a:pt x="16412" y="5547"/>
                    <a:pt x="16435" y="5524"/>
                    <a:pt x="16458" y="5502"/>
                  </a:cubicBezTo>
                  <a:lnTo>
                    <a:pt x="16458" y="5502"/>
                  </a:lnTo>
                  <a:cubicBezTo>
                    <a:pt x="16481" y="5502"/>
                    <a:pt x="16481" y="5479"/>
                    <a:pt x="16504" y="5456"/>
                  </a:cubicBezTo>
                  <a:lnTo>
                    <a:pt x="16504" y="5456"/>
                  </a:lnTo>
                  <a:cubicBezTo>
                    <a:pt x="16572" y="5387"/>
                    <a:pt x="16641" y="5319"/>
                    <a:pt x="16709" y="5273"/>
                  </a:cubicBezTo>
                  <a:lnTo>
                    <a:pt x="16709" y="5273"/>
                  </a:lnTo>
                  <a:cubicBezTo>
                    <a:pt x="16732" y="5251"/>
                    <a:pt x="16755" y="5228"/>
                    <a:pt x="16778" y="5205"/>
                  </a:cubicBezTo>
                  <a:lnTo>
                    <a:pt x="16778" y="5205"/>
                  </a:lnTo>
                  <a:cubicBezTo>
                    <a:pt x="16846" y="5114"/>
                    <a:pt x="16937" y="5022"/>
                    <a:pt x="17006" y="4931"/>
                  </a:cubicBezTo>
                  <a:lnTo>
                    <a:pt x="17006" y="4931"/>
                  </a:lnTo>
                  <a:cubicBezTo>
                    <a:pt x="17006" y="4931"/>
                    <a:pt x="17006" y="4908"/>
                    <a:pt x="17006" y="4908"/>
                  </a:cubicBezTo>
                  <a:lnTo>
                    <a:pt x="17006" y="4908"/>
                  </a:lnTo>
                  <a:cubicBezTo>
                    <a:pt x="17029" y="4885"/>
                    <a:pt x="17051" y="4863"/>
                    <a:pt x="17051" y="4840"/>
                  </a:cubicBezTo>
                  <a:lnTo>
                    <a:pt x="17051" y="4840"/>
                  </a:lnTo>
                  <a:cubicBezTo>
                    <a:pt x="17097" y="4794"/>
                    <a:pt x="17143" y="4726"/>
                    <a:pt x="17188" y="4680"/>
                  </a:cubicBezTo>
                  <a:lnTo>
                    <a:pt x="17188" y="4680"/>
                  </a:lnTo>
                  <a:cubicBezTo>
                    <a:pt x="17211" y="4657"/>
                    <a:pt x="17234" y="4611"/>
                    <a:pt x="17234" y="4589"/>
                  </a:cubicBezTo>
                  <a:lnTo>
                    <a:pt x="17234" y="4589"/>
                  </a:lnTo>
                  <a:cubicBezTo>
                    <a:pt x="17280" y="4520"/>
                    <a:pt x="17303" y="4474"/>
                    <a:pt x="17348" y="4429"/>
                  </a:cubicBezTo>
                  <a:lnTo>
                    <a:pt x="17348" y="4429"/>
                  </a:lnTo>
                  <a:cubicBezTo>
                    <a:pt x="17348" y="4406"/>
                    <a:pt x="17371" y="4406"/>
                    <a:pt x="17371" y="4383"/>
                  </a:cubicBezTo>
                  <a:lnTo>
                    <a:pt x="17371" y="4383"/>
                  </a:lnTo>
                  <a:cubicBezTo>
                    <a:pt x="17371" y="4360"/>
                    <a:pt x="17394" y="4338"/>
                    <a:pt x="17394" y="4315"/>
                  </a:cubicBezTo>
                  <a:lnTo>
                    <a:pt x="17394" y="4315"/>
                  </a:lnTo>
                  <a:cubicBezTo>
                    <a:pt x="17417" y="4269"/>
                    <a:pt x="17439" y="4223"/>
                    <a:pt x="17462" y="4178"/>
                  </a:cubicBezTo>
                  <a:lnTo>
                    <a:pt x="17462" y="4178"/>
                  </a:lnTo>
                  <a:cubicBezTo>
                    <a:pt x="17485" y="4155"/>
                    <a:pt x="17508" y="4109"/>
                    <a:pt x="17531" y="4064"/>
                  </a:cubicBezTo>
                  <a:lnTo>
                    <a:pt x="17531" y="4064"/>
                  </a:lnTo>
                  <a:cubicBezTo>
                    <a:pt x="17554" y="4018"/>
                    <a:pt x="17554" y="3972"/>
                    <a:pt x="17576" y="3927"/>
                  </a:cubicBezTo>
                  <a:lnTo>
                    <a:pt x="17576" y="3927"/>
                  </a:lnTo>
                  <a:cubicBezTo>
                    <a:pt x="17576" y="3927"/>
                    <a:pt x="17599" y="3904"/>
                    <a:pt x="17599" y="3881"/>
                  </a:cubicBezTo>
                  <a:lnTo>
                    <a:pt x="17599" y="3881"/>
                  </a:lnTo>
                  <a:cubicBezTo>
                    <a:pt x="17622" y="3858"/>
                    <a:pt x="17622" y="3835"/>
                    <a:pt x="17622" y="3813"/>
                  </a:cubicBezTo>
                  <a:lnTo>
                    <a:pt x="17622" y="3813"/>
                  </a:lnTo>
                  <a:cubicBezTo>
                    <a:pt x="17645" y="3767"/>
                    <a:pt x="17645" y="3744"/>
                    <a:pt x="17668" y="3698"/>
                  </a:cubicBezTo>
                  <a:lnTo>
                    <a:pt x="17668" y="3698"/>
                  </a:lnTo>
                  <a:cubicBezTo>
                    <a:pt x="17668" y="3653"/>
                    <a:pt x="17691" y="3607"/>
                    <a:pt x="17691" y="3584"/>
                  </a:cubicBezTo>
                  <a:lnTo>
                    <a:pt x="17691" y="3584"/>
                  </a:lnTo>
                  <a:cubicBezTo>
                    <a:pt x="17713" y="3539"/>
                    <a:pt x="17713" y="3493"/>
                    <a:pt x="17736" y="3447"/>
                  </a:cubicBezTo>
                  <a:lnTo>
                    <a:pt x="17736" y="3447"/>
                  </a:lnTo>
                  <a:cubicBezTo>
                    <a:pt x="17736" y="3425"/>
                    <a:pt x="17736" y="3402"/>
                    <a:pt x="17759" y="3379"/>
                  </a:cubicBezTo>
                  <a:lnTo>
                    <a:pt x="17759" y="3379"/>
                  </a:lnTo>
                  <a:cubicBezTo>
                    <a:pt x="17759" y="3356"/>
                    <a:pt x="17759" y="3333"/>
                    <a:pt x="17759" y="3333"/>
                  </a:cubicBezTo>
                  <a:lnTo>
                    <a:pt x="17759" y="3333"/>
                  </a:lnTo>
                  <a:cubicBezTo>
                    <a:pt x="17759" y="3288"/>
                    <a:pt x="17782" y="3242"/>
                    <a:pt x="17782" y="3196"/>
                  </a:cubicBezTo>
                  <a:lnTo>
                    <a:pt x="17782" y="3196"/>
                  </a:lnTo>
                  <a:cubicBezTo>
                    <a:pt x="17782" y="3151"/>
                    <a:pt x="17782" y="3105"/>
                    <a:pt x="17782" y="3082"/>
                  </a:cubicBezTo>
                  <a:lnTo>
                    <a:pt x="17782" y="3082"/>
                  </a:lnTo>
                  <a:cubicBezTo>
                    <a:pt x="17805" y="3036"/>
                    <a:pt x="17805" y="2991"/>
                    <a:pt x="17805" y="2945"/>
                  </a:cubicBezTo>
                  <a:lnTo>
                    <a:pt x="17805" y="2945"/>
                  </a:lnTo>
                  <a:cubicBezTo>
                    <a:pt x="17805" y="2922"/>
                    <a:pt x="17805" y="2900"/>
                    <a:pt x="17805" y="2854"/>
                  </a:cubicBezTo>
                  <a:lnTo>
                    <a:pt x="17805" y="2854"/>
                  </a:lnTo>
                  <a:cubicBezTo>
                    <a:pt x="17805" y="2831"/>
                    <a:pt x="17805" y="2808"/>
                    <a:pt x="17805" y="2785"/>
                  </a:cubicBezTo>
                  <a:lnTo>
                    <a:pt x="17805" y="2785"/>
                  </a:lnTo>
                  <a:lnTo>
                    <a:pt x="17828" y="46"/>
                  </a:lnTo>
                  <a:cubicBezTo>
                    <a:pt x="17805" y="92"/>
                    <a:pt x="17805" y="138"/>
                    <a:pt x="17805" y="206"/>
                  </a:cubicBezTo>
                  <a:lnTo>
                    <a:pt x="17805" y="206"/>
                  </a:lnTo>
                  <a:cubicBezTo>
                    <a:pt x="17805" y="252"/>
                    <a:pt x="17805" y="297"/>
                    <a:pt x="17805" y="343"/>
                  </a:cubicBezTo>
                  <a:lnTo>
                    <a:pt x="17805" y="343"/>
                  </a:lnTo>
                  <a:cubicBezTo>
                    <a:pt x="17805" y="366"/>
                    <a:pt x="17782" y="412"/>
                    <a:pt x="17782" y="457"/>
                  </a:cubicBezTo>
                  <a:lnTo>
                    <a:pt x="17782" y="457"/>
                  </a:lnTo>
                  <a:cubicBezTo>
                    <a:pt x="17782" y="503"/>
                    <a:pt x="17782" y="549"/>
                    <a:pt x="17759" y="571"/>
                  </a:cubicBezTo>
                  <a:lnTo>
                    <a:pt x="17759" y="571"/>
                  </a:lnTo>
                  <a:cubicBezTo>
                    <a:pt x="17759" y="617"/>
                    <a:pt x="17759" y="663"/>
                    <a:pt x="17736" y="708"/>
                  </a:cubicBezTo>
                  <a:lnTo>
                    <a:pt x="17736" y="708"/>
                  </a:lnTo>
                  <a:cubicBezTo>
                    <a:pt x="17736" y="754"/>
                    <a:pt x="17713" y="777"/>
                    <a:pt x="17713" y="822"/>
                  </a:cubicBezTo>
                  <a:lnTo>
                    <a:pt x="17713" y="822"/>
                  </a:lnTo>
                  <a:cubicBezTo>
                    <a:pt x="17691" y="868"/>
                    <a:pt x="17691" y="914"/>
                    <a:pt x="17668" y="959"/>
                  </a:cubicBezTo>
                  <a:lnTo>
                    <a:pt x="17668" y="959"/>
                  </a:lnTo>
                  <a:cubicBezTo>
                    <a:pt x="17668" y="982"/>
                    <a:pt x="17645" y="1028"/>
                    <a:pt x="17622" y="1074"/>
                  </a:cubicBezTo>
                  <a:lnTo>
                    <a:pt x="17622" y="1074"/>
                  </a:lnTo>
                  <a:cubicBezTo>
                    <a:pt x="17622" y="1119"/>
                    <a:pt x="17599" y="1165"/>
                    <a:pt x="17576" y="1188"/>
                  </a:cubicBezTo>
                  <a:lnTo>
                    <a:pt x="17576" y="1188"/>
                  </a:lnTo>
                  <a:cubicBezTo>
                    <a:pt x="17576" y="1233"/>
                    <a:pt x="17554" y="1279"/>
                    <a:pt x="17531" y="1325"/>
                  </a:cubicBezTo>
                  <a:lnTo>
                    <a:pt x="17531" y="1325"/>
                  </a:lnTo>
                  <a:cubicBezTo>
                    <a:pt x="17508" y="1370"/>
                    <a:pt x="17485" y="1393"/>
                    <a:pt x="17485" y="1439"/>
                  </a:cubicBezTo>
                  <a:lnTo>
                    <a:pt x="17485" y="1439"/>
                  </a:lnTo>
                  <a:cubicBezTo>
                    <a:pt x="17462" y="1484"/>
                    <a:pt x="17439" y="1530"/>
                    <a:pt x="17417" y="1576"/>
                  </a:cubicBezTo>
                  <a:lnTo>
                    <a:pt x="17417" y="1576"/>
                  </a:lnTo>
                  <a:cubicBezTo>
                    <a:pt x="17394" y="1598"/>
                    <a:pt x="17371" y="1644"/>
                    <a:pt x="17348" y="1690"/>
                  </a:cubicBezTo>
                  <a:lnTo>
                    <a:pt x="17348" y="1690"/>
                  </a:lnTo>
                  <a:cubicBezTo>
                    <a:pt x="17325" y="1735"/>
                    <a:pt x="17280" y="1781"/>
                    <a:pt x="17257" y="1827"/>
                  </a:cubicBezTo>
                  <a:lnTo>
                    <a:pt x="17257" y="1827"/>
                  </a:lnTo>
                  <a:cubicBezTo>
                    <a:pt x="17234" y="1872"/>
                    <a:pt x="17211" y="1895"/>
                    <a:pt x="17188" y="1941"/>
                  </a:cubicBezTo>
                  <a:lnTo>
                    <a:pt x="17188" y="1941"/>
                  </a:lnTo>
                  <a:cubicBezTo>
                    <a:pt x="17143" y="1987"/>
                    <a:pt x="17097" y="2055"/>
                    <a:pt x="17074" y="2101"/>
                  </a:cubicBezTo>
                  <a:lnTo>
                    <a:pt x="17074" y="2101"/>
                  </a:lnTo>
                  <a:cubicBezTo>
                    <a:pt x="17051" y="2123"/>
                    <a:pt x="17029" y="2146"/>
                    <a:pt x="17006" y="2192"/>
                  </a:cubicBezTo>
                  <a:lnTo>
                    <a:pt x="17006" y="2192"/>
                  </a:lnTo>
                  <a:cubicBezTo>
                    <a:pt x="16937" y="2260"/>
                    <a:pt x="16869" y="2352"/>
                    <a:pt x="16778" y="2443"/>
                  </a:cubicBezTo>
                  <a:lnTo>
                    <a:pt x="16778" y="2443"/>
                  </a:lnTo>
                  <a:cubicBezTo>
                    <a:pt x="16755" y="2466"/>
                    <a:pt x="16732" y="2489"/>
                    <a:pt x="16709" y="2512"/>
                  </a:cubicBezTo>
                  <a:lnTo>
                    <a:pt x="16709" y="2512"/>
                  </a:lnTo>
                  <a:cubicBezTo>
                    <a:pt x="16641" y="2580"/>
                    <a:pt x="16572" y="2648"/>
                    <a:pt x="16504" y="2717"/>
                  </a:cubicBezTo>
                  <a:lnTo>
                    <a:pt x="16504" y="2717"/>
                  </a:lnTo>
                  <a:cubicBezTo>
                    <a:pt x="16481" y="2740"/>
                    <a:pt x="16435" y="2785"/>
                    <a:pt x="16412" y="2808"/>
                  </a:cubicBezTo>
                  <a:lnTo>
                    <a:pt x="16412" y="2808"/>
                  </a:lnTo>
                  <a:cubicBezTo>
                    <a:pt x="16367" y="2854"/>
                    <a:pt x="16321" y="2877"/>
                    <a:pt x="16275" y="2922"/>
                  </a:cubicBezTo>
                  <a:lnTo>
                    <a:pt x="16275" y="2922"/>
                  </a:lnTo>
                  <a:cubicBezTo>
                    <a:pt x="16253" y="2945"/>
                    <a:pt x="16207" y="2991"/>
                    <a:pt x="16161" y="3014"/>
                  </a:cubicBezTo>
                  <a:lnTo>
                    <a:pt x="16161" y="3014"/>
                  </a:lnTo>
                  <a:cubicBezTo>
                    <a:pt x="16116" y="3059"/>
                    <a:pt x="16070" y="3105"/>
                    <a:pt x="16024" y="3128"/>
                  </a:cubicBezTo>
                  <a:lnTo>
                    <a:pt x="16024" y="3128"/>
                  </a:lnTo>
                  <a:cubicBezTo>
                    <a:pt x="15979" y="3173"/>
                    <a:pt x="15933" y="3196"/>
                    <a:pt x="15887" y="3242"/>
                  </a:cubicBezTo>
                  <a:lnTo>
                    <a:pt x="15887" y="3242"/>
                  </a:lnTo>
                  <a:cubicBezTo>
                    <a:pt x="15842" y="3265"/>
                    <a:pt x="15796" y="3310"/>
                    <a:pt x="15750" y="3333"/>
                  </a:cubicBezTo>
                  <a:lnTo>
                    <a:pt x="15750" y="3333"/>
                  </a:lnTo>
                  <a:cubicBezTo>
                    <a:pt x="15682" y="3379"/>
                    <a:pt x="15636" y="3402"/>
                    <a:pt x="15591" y="3425"/>
                  </a:cubicBezTo>
                  <a:lnTo>
                    <a:pt x="15591" y="3425"/>
                  </a:lnTo>
                  <a:cubicBezTo>
                    <a:pt x="15545" y="3470"/>
                    <a:pt x="15499" y="3493"/>
                    <a:pt x="15431" y="3539"/>
                  </a:cubicBezTo>
                  <a:lnTo>
                    <a:pt x="15431" y="3539"/>
                  </a:lnTo>
                  <a:cubicBezTo>
                    <a:pt x="15362" y="3584"/>
                    <a:pt x="15294" y="3630"/>
                    <a:pt x="15225" y="3653"/>
                  </a:cubicBezTo>
                  <a:lnTo>
                    <a:pt x="15225" y="3653"/>
                  </a:lnTo>
                  <a:cubicBezTo>
                    <a:pt x="15043" y="3767"/>
                    <a:pt x="14837" y="3881"/>
                    <a:pt x="14632" y="3972"/>
                  </a:cubicBezTo>
                  <a:lnTo>
                    <a:pt x="14632" y="3972"/>
                  </a:lnTo>
                  <a:cubicBezTo>
                    <a:pt x="14563" y="3995"/>
                    <a:pt x="14518" y="4018"/>
                    <a:pt x="14472" y="4064"/>
                  </a:cubicBezTo>
                  <a:lnTo>
                    <a:pt x="14472" y="4064"/>
                  </a:lnTo>
                  <a:cubicBezTo>
                    <a:pt x="14290" y="4132"/>
                    <a:pt x="14084" y="4223"/>
                    <a:pt x="13902" y="4292"/>
                  </a:cubicBezTo>
                  <a:lnTo>
                    <a:pt x="13902" y="4292"/>
                  </a:lnTo>
                  <a:cubicBezTo>
                    <a:pt x="13879" y="4315"/>
                    <a:pt x="13856" y="4315"/>
                    <a:pt x="13810" y="4338"/>
                  </a:cubicBezTo>
                  <a:lnTo>
                    <a:pt x="13810" y="4338"/>
                  </a:lnTo>
                  <a:cubicBezTo>
                    <a:pt x="13605" y="4406"/>
                    <a:pt x="13399" y="4474"/>
                    <a:pt x="13171" y="4543"/>
                  </a:cubicBezTo>
                  <a:lnTo>
                    <a:pt x="13171" y="4543"/>
                  </a:lnTo>
                  <a:cubicBezTo>
                    <a:pt x="13034" y="4589"/>
                    <a:pt x="12874" y="4634"/>
                    <a:pt x="12715" y="4680"/>
                  </a:cubicBezTo>
                  <a:lnTo>
                    <a:pt x="12715" y="4680"/>
                  </a:lnTo>
                  <a:cubicBezTo>
                    <a:pt x="12601" y="4703"/>
                    <a:pt x="12486" y="4748"/>
                    <a:pt x="12372" y="4771"/>
                  </a:cubicBezTo>
                  <a:lnTo>
                    <a:pt x="12372" y="4771"/>
                  </a:lnTo>
                  <a:cubicBezTo>
                    <a:pt x="12212" y="4817"/>
                    <a:pt x="12053" y="4840"/>
                    <a:pt x="11870" y="4885"/>
                  </a:cubicBezTo>
                  <a:lnTo>
                    <a:pt x="11870" y="4885"/>
                  </a:lnTo>
                  <a:cubicBezTo>
                    <a:pt x="11756" y="4908"/>
                    <a:pt x="11642" y="4931"/>
                    <a:pt x="11528" y="4954"/>
                  </a:cubicBezTo>
                  <a:lnTo>
                    <a:pt x="11528" y="4954"/>
                  </a:lnTo>
                  <a:cubicBezTo>
                    <a:pt x="11482" y="4954"/>
                    <a:pt x="11414" y="4977"/>
                    <a:pt x="11368" y="4977"/>
                  </a:cubicBezTo>
                  <a:lnTo>
                    <a:pt x="11368" y="4977"/>
                  </a:lnTo>
                  <a:cubicBezTo>
                    <a:pt x="11163" y="4999"/>
                    <a:pt x="10957" y="5045"/>
                    <a:pt x="10752" y="5068"/>
                  </a:cubicBezTo>
                  <a:lnTo>
                    <a:pt x="10752" y="5068"/>
                  </a:lnTo>
                  <a:cubicBezTo>
                    <a:pt x="10683" y="5068"/>
                    <a:pt x="10638" y="5068"/>
                    <a:pt x="10569" y="5091"/>
                  </a:cubicBezTo>
                  <a:lnTo>
                    <a:pt x="10569" y="5091"/>
                  </a:lnTo>
                  <a:cubicBezTo>
                    <a:pt x="10455" y="5091"/>
                    <a:pt x="10341" y="5114"/>
                    <a:pt x="10204" y="5114"/>
                  </a:cubicBezTo>
                  <a:lnTo>
                    <a:pt x="10204" y="5114"/>
                  </a:lnTo>
                  <a:cubicBezTo>
                    <a:pt x="10021" y="5136"/>
                    <a:pt x="9816" y="5136"/>
                    <a:pt x="9610" y="5159"/>
                  </a:cubicBezTo>
                  <a:lnTo>
                    <a:pt x="9610" y="5159"/>
                  </a:lnTo>
                  <a:cubicBezTo>
                    <a:pt x="9496" y="5159"/>
                    <a:pt x="9359" y="5159"/>
                    <a:pt x="9222" y="5159"/>
                  </a:cubicBezTo>
                  <a:lnTo>
                    <a:pt x="9222" y="5159"/>
                  </a:lnTo>
                  <a:cubicBezTo>
                    <a:pt x="9063" y="5159"/>
                    <a:pt x="8903" y="5159"/>
                    <a:pt x="8743" y="5159"/>
                  </a:cubicBezTo>
                  <a:lnTo>
                    <a:pt x="8743" y="5159"/>
                  </a:lnTo>
                  <a:cubicBezTo>
                    <a:pt x="8606" y="5159"/>
                    <a:pt x="8469" y="5159"/>
                    <a:pt x="8332" y="5159"/>
                  </a:cubicBezTo>
                  <a:lnTo>
                    <a:pt x="8332" y="5159"/>
                  </a:lnTo>
                  <a:cubicBezTo>
                    <a:pt x="8172" y="5159"/>
                    <a:pt x="8035" y="5136"/>
                    <a:pt x="7876" y="5136"/>
                  </a:cubicBezTo>
                  <a:lnTo>
                    <a:pt x="7876" y="5136"/>
                  </a:lnTo>
                  <a:cubicBezTo>
                    <a:pt x="7739" y="5114"/>
                    <a:pt x="7602" y="5114"/>
                    <a:pt x="7465" y="5091"/>
                  </a:cubicBezTo>
                  <a:lnTo>
                    <a:pt x="7465" y="5091"/>
                  </a:lnTo>
                  <a:cubicBezTo>
                    <a:pt x="7328" y="5091"/>
                    <a:pt x="7168" y="5068"/>
                    <a:pt x="7031" y="5045"/>
                  </a:cubicBezTo>
                  <a:lnTo>
                    <a:pt x="7031" y="5045"/>
                  </a:lnTo>
                  <a:cubicBezTo>
                    <a:pt x="6894" y="5022"/>
                    <a:pt x="6757" y="5022"/>
                    <a:pt x="6620" y="4999"/>
                  </a:cubicBezTo>
                  <a:lnTo>
                    <a:pt x="6620" y="4999"/>
                  </a:lnTo>
                  <a:cubicBezTo>
                    <a:pt x="6461" y="4977"/>
                    <a:pt x="6301" y="4931"/>
                    <a:pt x="6164" y="4908"/>
                  </a:cubicBezTo>
                  <a:lnTo>
                    <a:pt x="6164" y="4908"/>
                  </a:lnTo>
                  <a:cubicBezTo>
                    <a:pt x="6027" y="4885"/>
                    <a:pt x="5913" y="4863"/>
                    <a:pt x="5776" y="4840"/>
                  </a:cubicBezTo>
                  <a:lnTo>
                    <a:pt x="5776" y="4840"/>
                  </a:lnTo>
                  <a:cubicBezTo>
                    <a:pt x="5593" y="4794"/>
                    <a:pt x="5411" y="4748"/>
                    <a:pt x="5228" y="4703"/>
                  </a:cubicBezTo>
                  <a:lnTo>
                    <a:pt x="5228" y="4703"/>
                  </a:lnTo>
                  <a:cubicBezTo>
                    <a:pt x="5114" y="4657"/>
                    <a:pt x="5000" y="4634"/>
                    <a:pt x="4886" y="4611"/>
                  </a:cubicBezTo>
                  <a:lnTo>
                    <a:pt x="4886" y="4611"/>
                  </a:lnTo>
                  <a:cubicBezTo>
                    <a:pt x="4817" y="4589"/>
                    <a:pt x="4749" y="4566"/>
                    <a:pt x="4703" y="4543"/>
                  </a:cubicBezTo>
                  <a:lnTo>
                    <a:pt x="4703" y="4543"/>
                  </a:lnTo>
                  <a:cubicBezTo>
                    <a:pt x="4520" y="4497"/>
                    <a:pt x="4338" y="4429"/>
                    <a:pt x="4155" y="4360"/>
                  </a:cubicBezTo>
                  <a:lnTo>
                    <a:pt x="4155" y="4360"/>
                  </a:lnTo>
                  <a:cubicBezTo>
                    <a:pt x="4109" y="4338"/>
                    <a:pt x="4041" y="4315"/>
                    <a:pt x="3995" y="4315"/>
                  </a:cubicBezTo>
                  <a:lnTo>
                    <a:pt x="3995" y="4315"/>
                  </a:lnTo>
                  <a:cubicBezTo>
                    <a:pt x="3836" y="4246"/>
                    <a:pt x="3676" y="4178"/>
                    <a:pt x="3516" y="4109"/>
                  </a:cubicBezTo>
                  <a:lnTo>
                    <a:pt x="3516" y="4109"/>
                  </a:lnTo>
                  <a:cubicBezTo>
                    <a:pt x="3448" y="4064"/>
                    <a:pt x="3379" y="4041"/>
                    <a:pt x="3288" y="3995"/>
                  </a:cubicBezTo>
                  <a:lnTo>
                    <a:pt x="3288" y="3995"/>
                  </a:lnTo>
                  <a:cubicBezTo>
                    <a:pt x="3060" y="3904"/>
                    <a:pt x="2854" y="3790"/>
                    <a:pt x="2649" y="3653"/>
                  </a:cubicBezTo>
                  <a:lnTo>
                    <a:pt x="2649" y="3653"/>
                  </a:lnTo>
                  <a:cubicBezTo>
                    <a:pt x="891" y="2648"/>
                    <a:pt x="1" y="1325"/>
                    <a:pt x="24" y="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3854988" y="4097900"/>
              <a:ext cx="489050" cy="257800"/>
            </a:xfrm>
            <a:custGeom>
              <a:avLst/>
              <a:gdLst/>
              <a:ahLst/>
              <a:cxnLst/>
              <a:rect l="l" t="t" r="r" b="b"/>
              <a:pathLst>
                <a:path w="19562" h="10312" extrusionOk="0">
                  <a:moveTo>
                    <a:pt x="9747" y="0"/>
                  </a:moveTo>
                  <a:cubicBezTo>
                    <a:pt x="7464" y="0"/>
                    <a:pt x="5205" y="502"/>
                    <a:pt x="3470" y="1507"/>
                  </a:cubicBezTo>
                  <a:cubicBezTo>
                    <a:pt x="1" y="3515"/>
                    <a:pt x="23" y="6779"/>
                    <a:pt x="3516" y="8788"/>
                  </a:cubicBezTo>
                  <a:cubicBezTo>
                    <a:pt x="5250" y="9803"/>
                    <a:pt x="7527" y="10311"/>
                    <a:pt x="9804" y="10311"/>
                  </a:cubicBezTo>
                  <a:cubicBezTo>
                    <a:pt x="12081" y="10311"/>
                    <a:pt x="14358" y="9803"/>
                    <a:pt x="16092" y="8788"/>
                  </a:cubicBezTo>
                  <a:cubicBezTo>
                    <a:pt x="19562" y="6779"/>
                    <a:pt x="19539" y="3515"/>
                    <a:pt x="16047" y="1507"/>
                  </a:cubicBezTo>
                  <a:cubicBezTo>
                    <a:pt x="14312" y="502"/>
                    <a:pt x="12030" y="0"/>
                    <a:pt x="9747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3988513" y="4164650"/>
              <a:ext cx="230000" cy="133550"/>
            </a:xfrm>
            <a:custGeom>
              <a:avLst/>
              <a:gdLst/>
              <a:ahLst/>
              <a:cxnLst/>
              <a:rect l="l" t="t" r="r" b="b"/>
              <a:pathLst>
                <a:path w="9200" h="5342" extrusionOk="0">
                  <a:moveTo>
                    <a:pt x="7008" y="1233"/>
                  </a:moveTo>
                  <a:lnTo>
                    <a:pt x="5912" y="2785"/>
                  </a:lnTo>
                  <a:lnTo>
                    <a:pt x="4338" y="1895"/>
                  </a:lnTo>
                  <a:lnTo>
                    <a:pt x="7008" y="1233"/>
                  </a:lnTo>
                  <a:close/>
                  <a:moveTo>
                    <a:pt x="7670" y="1"/>
                  </a:moveTo>
                  <a:lnTo>
                    <a:pt x="1" y="1735"/>
                  </a:lnTo>
                  <a:lnTo>
                    <a:pt x="1530" y="2603"/>
                  </a:lnTo>
                  <a:lnTo>
                    <a:pt x="2854" y="2260"/>
                  </a:lnTo>
                  <a:lnTo>
                    <a:pt x="5296" y="3653"/>
                  </a:lnTo>
                  <a:lnTo>
                    <a:pt x="4771" y="4429"/>
                  </a:lnTo>
                  <a:lnTo>
                    <a:pt x="6346" y="5342"/>
                  </a:lnTo>
                  <a:lnTo>
                    <a:pt x="9199" y="868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202813" y="3483900"/>
              <a:ext cx="445125" cy="198600"/>
            </a:xfrm>
            <a:custGeom>
              <a:avLst/>
              <a:gdLst/>
              <a:ahLst/>
              <a:cxnLst/>
              <a:rect l="l" t="t" r="r" b="b"/>
              <a:pathLst>
                <a:path w="17805" h="7944" extrusionOk="0">
                  <a:moveTo>
                    <a:pt x="1" y="2762"/>
                  </a:moveTo>
                  <a:cubicBezTo>
                    <a:pt x="1" y="4086"/>
                    <a:pt x="868" y="5410"/>
                    <a:pt x="2626" y="6437"/>
                  </a:cubicBezTo>
                  <a:lnTo>
                    <a:pt x="2626" y="6437"/>
                  </a:lnTo>
                  <a:cubicBezTo>
                    <a:pt x="2831" y="6551"/>
                    <a:pt x="3060" y="6665"/>
                    <a:pt x="3265" y="6756"/>
                  </a:cubicBezTo>
                  <a:lnTo>
                    <a:pt x="3265" y="6756"/>
                  </a:lnTo>
                  <a:cubicBezTo>
                    <a:pt x="3356" y="6802"/>
                    <a:pt x="3425" y="6825"/>
                    <a:pt x="3516" y="6870"/>
                  </a:cubicBezTo>
                  <a:lnTo>
                    <a:pt x="3516" y="6870"/>
                  </a:lnTo>
                  <a:cubicBezTo>
                    <a:pt x="3630" y="6916"/>
                    <a:pt x="3767" y="6985"/>
                    <a:pt x="3904" y="7053"/>
                  </a:cubicBezTo>
                  <a:lnTo>
                    <a:pt x="3904" y="7053"/>
                  </a:lnTo>
                  <a:cubicBezTo>
                    <a:pt x="3927" y="7053"/>
                    <a:pt x="3950" y="7053"/>
                    <a:pt x="3973" y="7076"/>
                  </a:cubicBezTo>
                  <a:lnTo>
                    <a:pt x="3973" y="7076"/>
                  </a:lnTo>
                  <a:cubicBezTo>
                    <a:pt x="4041" y="7099"/>
                    <a:pt x="4087" y="7099"/>
                    <a:pt x="4132" y="7122"/>
                  </a:cubicBezTo>
                  <a:lnTo>
                    <a:pt x="4132" y="7122"/>
                  </a:lnTo>
                  <a:cubicBezTo>
                    <a:pt x="4315" y="7190"/>
                    <a:pt x="4498" y="7258"/>
                    <a:pt x="4680" y="7304"/>
                  </a:cubicBezTo>
                  <a:lnTo>
                    <a:pt x="4680" y="7304"/>
                  </a:lnTo>
                  <a:cubicBezTo>
                    <a:pt x="4749" y="7327"/>
                    <a:pt x="4794" y="7350"/>
                    <a:pt x="4863" y="7373"/>
                  </a:cubicBezTo>
                  <a:lnTo>
                    <a:pt x="4863" y="7373"/>
                  </a:lnTo>
                  <a:cubicBezTo>
                    <a:pt x="4908" y="7373"/>
                    <a:pt x="4954" y="7395"/>
                    <a:pt x="4977" y="7418"/>
                  </a:cubicBezTo>
                  <a:lnTo>
                    <a:pt x="4977" y="7418"/>
                  </a:lnTo>
                  <a:cubicBezTo>
                    <a:pt x="5068" y="7418"/>
                    <a:pt x="5137" y="7441"/>
                    <a:pt x="5205" y="7464"/>
                  </a:cubicBezTo>
                  <a:lnTo>
                    <a:pt x="5205" y="7464"/>
                  </a:lnTo>
                  <a:cubicBezTo>
                    <a:pt x="5388" y="7510"/>
                    <a:pt x="5593" y="7555"/>
                    <a:pt x="5776" y="7601"/>
                  </a:cubicBezTo>
                  <a:lnTo>
                    <a:pt x="5776" y="7601"/>
                  </a:lnTo>
                  <a:cubicBezTo>
                    <a:pt x="5821" y="7601"/>
                    <a:pt x="5867" y="7624"/>
                    <a:pt x="5913" y="7624"/>
                  </a:cubicBezTo>
                  <a:lnTo>
                    <a:pt x="5913" y="7624"/>
                  </a:lnTo>
                  <a:cubicBezTo>
                    <a:pt x="5981" y="7647"/>
                    <a:pt x="6072" y="7669"/>
                    <a:pt x="6141" y="7669"/>
                  </a:cubicBezTo>
                  <a:lnTo>
                    <a:pt x="6141" y="7669"/>
                  </a:lnTo>
                  <a:cubicBezTo>
                    <a:pt x="6301" y="7692"/>
                    <a:pt x="6461" y="7738"/>
                    <a:pt x="6620" y="7761"/>
                  </a:cubicBezTo>
                  <a:lnTo>
                    <a:pt x="6620" y="7761"/>
                  </a:lnTo>
                  <a:cubicBezTo>
                    <a:pt x="6666" y="7761"/>
                    <a:pt x="6734" y="7783"/>
                    <a:pt x="6803" y="7783"/>
                  </a:cubicBezTo>
                  <a:lnTo>
                    <a:pt x="6803" y="7783"/>
                  </a:lnTo>
                  <a:cubicBezTo>
                    <a:pt x="6871" y="7806"/>
                    <a:pt x="6940" y="7806"/>
                    <a:pt x="7008" y="7806"/>
                  </a:cubicBezTo>
                  <a:lnTo>
                    <a:pt x="7008" y="7806"/>
                  </a:lnTo>
                  <a:cubicBezTo>
                    <a:pt x="7145" y="7829"/>
                    <a:pt x="7305" y="7852"/>
                    <a:pt x="7442" y="7852"/>
                  </a:cubicBezTo>
                  <a:lnTo>
                    <a:pt x="7442" y="7852"/>
                  </a:lnTo>
                  <a:cubicBezTo>
                    <a:pt x="7533" y="7875"/>
                    <a:pt x="7602" y="7875"/>
                    <a:pt x="7670" y="7875"/>
                  </a:cubicBezTo>
                  <a:lnTo>
                    <a:pt x="7670" y="7875"/>
                  </a:lnTo>
                  <a:cubicBezTo>
                    <a:pt x="7739" y="7898"/>
                    <a:pt x="7807" y="7898"/>
                    <a:pt x="7853" y="7898"/>
                  </a:cubicBezTo>
                  <a:lnTo>
                    <a:pt x="7853" y="7898"/>
                  </a:lnTo>
                  <a:cubicBezTo>
                    <a:pt x="8013" y="7898"/>
                    <a:pt x="8172" y="7920"/>
                    <a:pt x="8309" y="7920"/>
                  </a:cubicBezTo>
                  <a:lnTo>
                    <a:pt x="8309" y="7920"/>
                  </a:lnTo>
                  <a:cubicBezTo>
                    <a:pt x="8401" y="7920"/>
                    <a:pt x="8469" y="7920"/>
                    <a:pt x="8538" y="7943"/>
                  </a:cubicBezTo>
                  <a:lnTo>
                    <a:pt x="8538" y="7943"/>
                  </a:lnTo>
                  <a:cubicBezTo>
                    <a:pt x="8583" y="7943"/>
                    <a:pt x="8606" y="7943"/>
                    <a:pt x="8629" y="7943"/>
                  </a:cubicBezTo>
                  <a:lnTo>
                    <a:pt x="8629" y="7943"/>
                  </a:lnTo>
                  <a:cubicBezTo>
                    <a:pt x="8675" y="7920"/>
                    <a:pt x="8697" y="7920"/>
                    <a:pt x="8720" y="7920"/>
                  </a:cubicBezTo>
                  <a:lnTo>
                    <a:pt x="8720" y="7920"/>
                  </a:lnTo>
                  <a:cubicBezTo>
                    <a:pt x="8880" y="7943"/>
                    <a:pt x="9040" y="7943"/>
                    <a:pt x="9222" y="7920"/>
                  </a:cubicBezTo>
                  <a:lnTo>
                    <a:pt x="9222" y="7920"/>
                  </a:lnTo>
                  <a:cubicBezTo>
                    <a:pt x="9245" y="7920"/>
                    <a:pt x="9268" y="7920"/>
                    <a:pt x="9314" y="7920"/>
                  </a:cubicBezTo>
                  <a:lnTo>
                    <a:pt x="9314" y="7920"/>
                  </a:lnTo>
                  <a:cubicBezTo>
                    <a:pt x="9359" y="7920"/>
                    <a:pt x="9405" y="7920"/>
                    <a:pt x="9451" y="7920"/>
                  </a:cubicBezTo>
                  <a:lnTo>
                    <a:pt x="9451" y="7920"/>
                  </a:lnTo>
                  <a:cubicBezTo>
                    <a:pt x="9496" y="7920"/>
                    <a:pt x="9542" y="7920"/>
                    <a:pt x="9588" y="7920"/>
                  </a:cubicBezTo>
                  <a:lnTo>
                    <a:pt x="9588" y="7920"/>
                  </a:lnTo>
                  <a:cubicBezTo>
                    <a:pt x="9793" y="7920"/>
                    <a:pt x="9998" y="7898"/>
                    <a:pt x="10204" y="7875"/>
                  </a:cubicBezTo>
                  <a:lnTo>
                    <a:pt x="10204" y="7875"/>
                  </a:lnTo>
                  <a:cubicBezTo>
                    <a:pt x="10272" y="7875"/>
                    <a:pt x="10364" y="7875"/>
                    <a:pt x="10432" y="7852"/>
                  </a:cubicBezTo>
                  <a:lnTo>
                    <a:pt x="10432" y="7852"/>
                  </a:lnTo>
                  <a:cubicBezTo>
                    <a:pt x="10478" y="7852"/>
                    <a:pt x="10523" y="7852"/>
                    <a:pt x="10546" y="7852"/>
                  </a:cubicBezTo>
                  <a:lnTo>
                    <a:pt x="10546" y="7852"/>
                  </a:lnTo>
                  <a:cubicBezTo>
                    <a:pt x="10615" y="7852"/>
                    <a:pt x="10683" y="7829"/>
                    <a:pt x="10729" y="7829"/>
                  </a:cubicBezTo>
                  <a:lnTo>
                    <a:pt x="10729" y="7829"/>
                  </a:lnTo>
                  <a:cubicBezTo>
                    <a:pt x="10934" y="7806"/>
                    <a:pt x="11140" y="7783"/>
                    <a:pt x="11345" y="7738"/>
                  </a:cubicBezTo>
                  <a:lnTo>
                    <a:pt x="11345" y="7738"/>
                  </a:lnTo>
                  <a:cubicBezTo>
                    <a:pt x="11414" y="7738"/>
                    <a:pt x="11459" y="7715"/>
                    <a:pt x="11505" y="7715"/>
                  </a:cubicBezTo>
                  <a:lnTo>
                    <a:pt x="11505" y="7715"/>
                  </a:lnTo>
                  <a:cubicBezTo>
                    <a:pt x="11528" y="7715"/>
                    <a:pt x="11551" y="7715"/>
                    <a:pt x="11573" y="7715"/>
                  </a:cubicBezTo>
                  <a:lnTo>
                    <a:pt x="11573" y="7715"/>
                  </a:lnTo>
                  <a:cubicBezTo>
                    <a:pt x="11665" y="7692"/>
                    <a:pt x="11756" y="7669"/>
                    <a:pt x="11870" y="7647"/>
                  </a:cubicBezTo>
                  <a:lnTo>
                    <a:pt x="11870" y="7647"/>
                  </a:lnTo>
                  <a:cubicBezTo>
                    <a:pt x="12030" y="7601"/>
                    <a:pt x="12190" y="7578"/>
                    <a:pt x="12349" y="7532"/>
                  </a:cubicBezTo>
                  <a:lnTo>
                    <a:pt x="12349" y="7532"/>
                  </a:lnTo>
                  <a:cubicBezTo>
                    <a:pt x="12464" y="7510"/>
                    <a:pt x="12578" y="7464"/>
                    <a:pt x="12715" y="7441"/>
                  </a:cubicBezTo>
                  <a:lnTo>
                    <a:pt x="12715" y="7441"/>
                  </a:lnTo>
                  <a:cubicBezTo>
                    <a:pt x="12852" y="7395"/>
                    <a:pt x="13011" y="7350"/>
                    <a:pt x="13171" y="7304"/>
                  </a:cubicBezTo>
                  <a:lnTo>
                    <a:pt x="13171" y="7304"/>
                  </a:lnTo>
                  <a:cubicBezTo>
                    <a:pt x="13194" y="7304"/>
                    <a:pt x="13240" y="7304"/>
                    <a:pt x="13262" y="7281"/>
                  </a:cubicBezTo>
                  <a:lnTo>
                    <a:pt x="13262" y="7281"/>
                  </a:lnTo>
                  <a:cubicBezTo>
                    <a:pt x="13445" y="7236"/>
                    <a:pt x="13628" y="7167"/>
                    <a:pt x="13810" y="7099"/>
                  </a:cubicBezTo>
                  <a:lnTo>
                    <a:pt x="13810" y="7099"/>
                  </a:lnTo>
                  <a:cubicBezTo>
                    <a:pt x="13833" y="7076"/>
                    <a:pt x="13856" y="7076"/>
                    <a:pt x="13879" y="7053"/>
                  </a:cubicBezTo>
                  <a:lnTo>
                    <a:pt x="13879" y="7053"/>
                  </a:lnTo>
                  <a:cubicBezTo>
                    <a:pt x="14061" y="6985"/>
                    <a:pt x="14267" y="6916"/>
                    <a:pt x="14449" y="6825"/>
                  </a:cubicBezTo>
                  <a:lnTo>
                    <a:pt x="14449" y="6825"/>
                  </a:lnTo>
                  <a:cubicBezTo>
                    <a:pt x="14495" y="6802"/>
                    <a:pt x="14564" y="6779"/>
                    <a:pt x="14609" y="6734"/>
                  </a:cubicBezTo>
                  <a:lnTo>
                    <a:pt x="14609" y="6734"/>
                  </a:lnTo>
                  <a:cubicBezTo>
                    <a:pt x="14815" y="6642"/>
                    <a:pt x="15020" y="6528"/>
                    <a:pt x="15203" y="6437"/>
                  </a:cubicBezTo>
                  <a:lnTo>
                    <a:pt x="15203" y="6437"/>
                  </a:lnTo>
                  <a:cubicBezTo>
                    <a:pt x="15248" y="6414"/>
                    <a:pt x="15294" y="6391"/>
                    <a:pt x="15317" y="6368"/>
                  </a:cubicBezTo>
                  <a:lnTo>
                    <a:pt x="15317" y="6368"/>
                  </a:lnTo>
                  <a:cubicBezTo>
                    <a:pt x="15362" y="6345"/>
                    <a:pt x="15385" y="6323"/>
                    <a:pt x="15408" y="6300"/>
                  </a:cubicBezTo>
                  <a:lnTo>
                    <a:pt x="15408" y="6300"/>
                  </a:lnTo>
                  <a:cubicBezTo>
                    <a:pt x="15477" y="6277"/>
                    <a:pt x="15522" y="6231"/>
                    <a:pt x="15591" y="6209"/>
                  </a:cubicBezTo>
                  <a:lnTo>
                    <a:pt x="15591" y="6209"/>
                  </a:lnTo>
                  <a:cubicBezTo>
                    <a:pt x="15636" y="6163"/>
                    <a:pt x="15682" y="6140"/>
                    <a:pt x="15728" y="6094"/>
                  </a:cubicBezTo>
                  <a:lnTo>
                    <a:pt x="15728" y="6094"/>
                  </a:lnTo>
                  <a:cubicBezTo>
                    <a:pt x="15773" y="6072"/>
                    <a:pt x="15819" y="6026"/>
                    <a:pt x="15865" y="6003"/>
                  </a:cubicBezTo>
                  <a:lnTo>
                    <a:pt x="15865" y="6003"/>
                  </a:lnTo>
                  <a:cubicBezTo>
                    <a:pt x="15910" y="5957"/>
                    <a:pt x="15956" y="5935"/>
                    <a:pt x="16001" y="5889"/>
                  </a:cubicBezTo>
                  <a:lnTo>
                    <a:pt x="16001" y="5889"/>
                  </a:lnTo>
                  <a:cubicBezTo>
                    <a:pt x="16047" y="5866"/>
                    <a:pt x="16093" y="5821"/>
                    <a:pt x="16138" y="5798"/>
                  </a:cubicBezTo>
                  <a:lnTo>
                    <a:pt x="16138" y="5798"/>
                  </a:lnTo>
                  <a:cubicBezTo>
                    <a:pt x="16184" y="5752"/>
                    <a:pt x="16230" y="5729"/>
                    <a:pt x="16275" y="5684"/>
                  </a:cubicBezTo>
                  <a:lnTo>
                    <a:pt x="16275" y="5684"/>
                  </a:lnTo>
                  <a:cubicBezTo>
                    <a:pt x="16321" y="5638"/>
                    <a:pt x="16344" y="5615"/>
                    <a:pt x="16390" y="5569"/>
                  </a:cubicBezTo>
                  <a:lnTo>
                    <a:pt x="16390" y="5569"/>
                  </a:lnTo>
                  <a:cubicBezTo>
                    <a:pt x="16412" y="5569"/>
                    <a:pt x="16435" y="5547"/>
                    <a:pt x="16458" y="5524"/>
                  </a:cubicBezTo>
                  <a:lnTo>
                    <a:pt x="16458" y="5524"/>
                  </a:lnTo>
                  <a:cubicBezTo>
                    <a:pt x="16458" y="5524"/>
                    <a:pt x="16481" y="5501"/>
                    <a:pt x="16504" y="5478"/>
                  </a:cubicBezTo>
                  <a:lnTo>
                    <a:pt x="16504" y="5478"/>
                  </a:lnTo>
                  <a:cubicBezTo>
                    <a:pt x="16572" y="5410"/>
                    <a:pt x="16641" y="5341"/>
                    <a:pt x="16686" y="5273"/>
                  </a:cubicBezTo>
                  <a:lnTo>
                    <a:pt x="16686" y="5273"/>
                  </a:lnTo>
                  <a:cubicBezTo>
                    <a:pt x="16709" y="5250"/>
                    <a:pt x="16732" y="5227"/>
                    <a:pt x="16755" y="5204"/>
                  </a:cubicBezTo>
                  <a:lnTo>
                    <a:pt x="16755" y="5204"/>
                  </a:lnTo>
                  <a:cubicBezTo>
                    <a:pt x="16846" y="5136"/>
                    <a:pt x="16915" y="5044"/>
                    <a:pt x="16983" y="4953"/>
                  </a:cubicBezTo>
                  <a:lnTo>
                    <a:pt x="16983" y="4953"/>
                  </a:lnTo>
                  <a:cubicBezTo>
                    <a:pt x="16983" y="4930"/>
                    <a:pt x="17006" y="4930"/>
                    <a:pt x="17006" y="4930"/>
                  </a:cubicBezTo>
                  <a:lnTo>
                    <a:pt x="17006" y="4930"/>
                  </a:lnTo>
                  <a:cubicBezTo>
                    <a:pt x="17006" y="4907"/>
                    <a:pt x="17029" y="4885"/>
                    <a:pt x="17051" y="4862"/>
                  </a:cubicBezTo>
                  <a:lnTo>
                    <a:pt x="17051" y="4862"/>
                  </a:lnTo>
                  <a:cubicBezTo>
                    <a:pt x="17097" y="4816"/>
                    <a:pt x="17143" y="4748"/>
                    <a:pt x="17166" y="4702"/>
                  </a:cubicBezTo>
                  <a:lnTo>
                    <a:pt x="17166" y="4702"/>
                  </a:lnTo>
                  <a:cubicBezTo>
                    <a:pt x="17188" y="4656"/>
                    <a:pt x="17211" y="4634"/>
                    <a:pt x="17234" y="4611"/>
                  </a:cubicBezTo>
                  <a:lnTo>
                    <a:pt x="17234" y="4611"/>
                  </a:lnTo>
                  <a:cubicBezTo>
                    <a:pt x="17280" y="4542"/>
                    <a:pt x="17303" y="4497"/>
                    <a:pt x="17325" y="4451"/>
                  </a:cubicBezTo>
                  <a:lnTo>
                    <a:pt x="17325" y="4451"/>
                  </a:lnTo>
                  <a:cubicBezTo>
                    <a:pt x="17348" y="4428"/>
                    <a:pt x="17348" y="4405"/>
                    <a:pt x="17348" y="4405"/>
                  </a:cubicBezTo>
                  <a:lnTo>
                    <a:pt x="17348" y="4405"/>
                  </a:lnTo>
                  <a:cubicBezTo>
                    <a:pt x="17371" y="4383"/>
                    <a:pt x="17371" y="4360"/>
                    <a:pt x="17394" y="4337"/>
                  </a:cubicBezTo>
                  <a:lnTo>
                    <a:pt x="17394" y="4337"/>
                  </a:lnTo>
                  <a:cubicBezTo>
                    <a:pt x="17417" y="4291"/>
                    <a:pt x="17439" y="4246"/>
                    <a:pt x="17462" y="4200"/>
                  </a:cubicBezTo>
                  <a:lnTo>
                    <a:pt x="17462" y="4200"/>
                  </a:lnTo>
                  <a:cubicBezTo>
                    <a:pt x="17485" y="4177"/>
                    <a:pt x="17508" y="4131"/>
                    <a:pt x="17508" y="4086"/>
                  </a:cubicBezTo>
                  <a:lnTo>
                    <a:pt x="17508" y="4086"/>
                  </a:lnTo>
                  <a:cubicBezTo>
                    <a:pt x="17531" y="4040"/>
                    <a:pt x="17554" y="3994"/>
                    <a:pt x="17576" y="3949"/>
                  </a:cubicBezTo>
                  <a:lnTo>
                    <a:pt x="17576" y="3949"/>
                  </a:lnTo>
                  <a:cubicBezTo>
                    <a:pt x="17576" y="3926"/>
                    <a:pt x="17599" y="3926"/>
                    <a:pt x="17599" y="3903"/>
                  </a:cubicBezTo>
                  <a:lnTo>
                    <a:pt x="17599" y="3903"/>
                  </a:lnTo>
                  <a:cubicBezTo>
                    <a:pt x="17599" y="3880"/>
                    <a:pt x="17599" y="3858"/>
                    <a:pt x="17622" y="3835"/>
                  </a:cubicBezTo>
                  <a:lnTo>
                    <a:pt x="17622" y="3835"/>
                  </a:lnTo>
                  <a:cubicBezTo>
                    <a:pt x="17622" y="3789"/>
                    <a:pt x="17645" y="3766"/>
                    <a:pt x="17645" y="3721"/>
                  </a:cubicBezTo>
                  <a:lnTo>
                    <a:pt x="17645" y="3721"/>
                  </a:lnTo>
                  <a:cubicBezTo>
                    <a:pt x="17668" y="3675"/>
                    <a:pt x="17691" y="3629"/>
                    <a:pt x="17691" y="3606"/>
                  </a:cubicBezTo>
                  <a:lnTo>
                    <a:pt x="17691" y="3606"/>
                  </a:lnTo>
                  <a:cubicBezTo>
                    <a:pt x="17713" y="3561"/>
                    <a:pt x="17713" y="3515"/>
                    <a:pt x="17713" y="3470"/>
                  </a:cubicBezTo>
                  <a:lnTo>
                    <a:pt x="17713" y="3470"/>
                  </a:lnTo>
                  <a:cubicBezTo>
                    <a:pt x="17736" y="3447"/>
                    <a:pt x="17736" y="3424"/>
                    <a:pt x="17736" y="3401"/>
                  </a:cubicBezTo>
                  <a:lnTo>
                    <a:pt x="17736" y="3401"/>
                  </a:lnTo>
                  <a:cubicBezTo>
                    <a:pt x="17736" y="3378"/>
                    <a:pt x="17736" y="3355"/>
                    <a:pt x="17736" y="3355"/>
                  </a:cubicBezTo>
                  <a:lnTo>
                    <a:pt x="17736" y="3355"/>
                  </a:lnTo>
                  <a:cubicBezTo>
                    <a:pt x="17759" y="3310"/>
                    <a:pt x="17759" y="3264"/>
                    <a:pt x="17759" y="3218"/>
                  </a:cubicBezTo>
                  <a:lnTo>
                    <a:pt x="17759" y="3218"/>
                  </a:lnTo>
                  <a:cubicBezTo>
                    <a:pt x="17782" y="3173"/>
                    <a:pt x="17782" y="3127"/>
                    <a:pt x="17782" y="3104"/>
                  </a:cubicBezTo>
                  <a:lnTo>
                    <a:pt x="17782" y="3104"/>
                  </a:lnTo>
                  <a:cubicBezTo>
                    <a:pt x="17782" y="3059"/>
                    <a:pt x="17782" y="3013"/>
                    <a:pt x="17782" y="2967"/>
                  </a:cubicBezTo>
                  <a:lnTo>
                    <a:pt x="17782" y="2967"/>
                  </a:lnTo>
                  <a:cubicBezTo>
                    <a:pt x="17805" y="2945"/>
                    <a:pt x="17805" y="2922"/>
                    <a:pt x="17805" y="2876"/>
                  </a:cubicBezTo>
                  <a:lnTo>
                    <a:pt x="17805" y="2876"/>
                  </a:lnTo>
                  <a:cubicBezTo>
                    <a:pt x="17805" y="2853"/>
                    <a:pt x="17805" y="2830"/>
                    <a:pt x="17805" y="2808"/>
                  </a:cubicBezTo>
                  <a:lnTo>
                    <a:pt x="17805" y="2808"/>
                  </a:lnTo>
                  <a:lnTo>
                    <a:pt x="17805" y="69"/>
                  </a:lnTo>
                  <a:cubicBezTo>
                    <a:pt x="17805" y="114"/>
                    <a:pt x="17805" y="160"/>
                    <a:pt x="17805" y="228"/>
                  </a:cubicBezTo>
                  <a:lnTo>
                    <a:pt x="17805" y="228"/>
                  </a:lnTo>
                  <a:cubicBezTo>
                    <a:pt x="17805" y="274"/>
                    <a:pt x="17805" y="297"/>
                    <a:pt x="17782" y="342"/>
                  </a:cubicBezTo>
                  <a:lnTo>
                    <a:pt x="17782" y="342"/>
                  </a:lnTo>
                  <a:cubicBezTo>
                    <a:pt x="17782" y="388"/>
                    <a:pt x="17782" y="434"/>
                    <a:pt x="17782" y="479"/>
                  </a:cubicBezTo>
                  <a:lnTo>
                    <a:pt x="17782" y="479"/>
                  </a:lnTo>
                  <a:cubicBezTo>
                    <a:pt x="17759" y="525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36" y="639"/>
                    <a:pt x="17736" y="685"/>
                    <a:pt x="17736" y="730"/>
                  </a:cubicBezTo>
                  <a:lnTo>
                    <a:pt x="17736" y="730"/>
                  </a:lnTo>
                  <a:cubicBezTo>
                    <a:pt x="17713" y="753"/>
                    <a:pt x="17713" y="799"/>
                    <a:pt x="17691" y="845"/>
                  </a:cubicBezTo>
                  <a:lnTo>
                    <a:pt x="17691" y="845"/>
                  </a:lnTo>
                  <a:cubicBezTo>
                    <a:pt x="17691" y="890"/>
                    <a:pt x="17668" y="936"/>
                    <a:pt x="17668" y="959"/>
                  </a:cubicBezTo>
                  <a:lnTo>
                    <a:pt x="17668" y="959"/>
                  </a:lnTo>
                  <a:cubicBezTo>
                    <a:pt x="17645" y="1004"/>
                    <a:pt x="17645" y="1050"/>
                    <a:pt x="17622" y="1096"/>
                  </a:cubicBezTo>
                  <a:lnTo>
                    <a:pt x="17622" y="1096"/>
                  </a:lnTo>
                  <a:cubicBezTo>
                    <a:pt x="17599" y="1141"/>
                    <a:pt x="17599" y="1164"/>
                    <a:pt x="17576" y="1210"/>
                  </a:cubicBezTo>
                  <a:lnTo>
                    <a:pt x="17576" y="1210"/>
                  </a:lnTo>
                  <a:cubicBezTo>
                    <a:pt x="17554" y="1255"/>
                    <a:pt x="17531" y="1301"/>
                    <a:pt x="17531" y="1347"/>
                  </a:cubicBezTo>
                  <a:lnTo>
                    <a:pt x="17531" y="1347"/>
                  </a:lnTo>
                  <a:cubicBezTo>
                    <a:pt x="17508" y="1392"/>
                    <a:pt x="17485" y="1415"/>
                    <a:pt x="17462" y="1461"/>
                  </a:cubicBezTo>
                  <a:lnTo>
                    <a:pt x="17462" y="1461"/>
                  </a:lnTo>
                  <a:cubicBezTo>
                    <a:pt x="17439" y="1507"/>
                    <a:pt x="17417" y="1552"/>
                    <a:pt x="17394" y="1598"/>
                  </a:cubicBezTo>
                  <a:lnTo>
                    <a:pt x="17394" y="1598"/>
                  </a:lnTo>
                  <a:cubicBezTo>
                    <a:pt x="17371" y="1621"/>
                    <a:pt x="17371" y="1666"/>
                    <a:pt x="17348" y="1712"/>
                  </a:cubicBezTo>
                  <a:lnTo>
                    <a:pt x="17348" y="1712"/>
                  </a:lnTo>
                  <a:cubicBezTo>
                    <a:pt x="17303" y="1758"/>
                    <a:pt x="17280" y="1803"/>
                    <a:pt x="17234" y="1849"/>
                  </a:cubicBezTo>
                  <a:lnTo>
                    <a:pt x="17234" y="1849"/>
                  </a:lnTo>
                  <a:cubicBezTo>
                    <a:pt x="17211" y="1895"/>
                    <a:pt x="17211" y="1917"/>
                    <a:pt x="17188" y="1963"/>
                  </a:cubicBezTo>
                  <a:lnTo>
                    <a:pt x="17188" y="1963"/>
                  </a:lnTo>
                  <a:cubicBezTo>
                    <a:pt x="17143" y="2009"/>
                    <a:pt x="17097" y="2077"/>
                    <a:pt x="17051" y="2123"/>
                  </a:cubicBezTo>
                  <a:lnTo>
                    <a:pt x="17051" y="2123"/>
                  </a:lnTo>
                  <a:cubicBezTo>
                    <a:pt x="17029" y="2146"/>
                    <a:pt x="17029" y="2168"/>
                    <a:pt x="17006" y="2191"/>
                  </a:cubicBezTo>
                  <a:lnTo>
                    <a:pt x="17006" y="2191"/>
                  </a:lnTo>
                  <a:cubicBezTo>
                    <a:pt x="16937" y="2283"/>
                    <a:pt x="16846" y="2374"/>
                    <a:pt x="16778" y="2465"/>
                  </a:cubicBezTo>
                  <a:lnTo>
                    <a:pt x="16778" y="2465"/>
                  </a:lnTo>
                  <a:cubicBezTo>
                    <a:pt x="16755" y="2488"/>
                    <a:pt x="16732" y="2511"/>
                    <a:pt x="16709" y="2534"/>
                  </a:cubicBezTo>
                  <a:lnTo>
                    <a:pt x="16709" y="2534"/>
                  </a:lnTo>
                  <a:cubicBezTo>
                    <a:pt x="16641" y="2602"/>
                    <a:pt x="16572" y="2671"/>
                    <a:pt x="16504" y="2739"/>
                  </a:cubicBezTo>
                  <a:lnTo>
                    <a:pt x="16504" y="2739"/>
                  </a:lnTo>
                  <a:cubicBezTo>
                    <a:pt x="16458" y="2762"/>
                    <a:pt x="16435" y="2808"/>
                    <a:pt x="16412" y="2830"/>
                  </a:cubicBezTo>
                  <a:lnTo>
                    <a:pt x="16412" y="2830"/>
                  </a:lnTo>
                  <a:cubicBezTo>
                    <a:pt x="16367" y="2876"/>
                    <a:pt x="16321" y="2899"/>
                    <a:pt x="16275" y="2945"/>
                  </a:cubicBezTo>
                  <a:lnTo>
                    <a:pt x="16275" y="2945"/>
                  </a:lnTo>
                  <a:cubicBezTo>
                    <a:pt x="16230" y="2967"/>
                    <a:pt x="16184" y="3013"/>
                    <a:pt x="16161" y="3036"/>
                  </a:cubicBezTo>
                  <a:lnTo>
                    <a:pt x="16161" y="3036"/>
                  </a:lnTo>
                  <a:cubicBezTo>
                    <a:pt x="16116" y="3081"/>
                    <a:pt x="16070" y="3127"/>
                    <a:pt x="16001" y="3150"/>
                  </a:cubicBezTo>
                  <a:lnTo>
                    <a:pt x="16001" y="3150"/>
                  </a:lnTo>
                  <a:cubicBezTo>
                    <a:pt x="15979" y="3196"/>
                    <a:pt x="15933" y="3218"/>
                    <a:pt x="15887" y="3241"/>
                  </a:cubicBezTo>
                  <a:lnTo>
                    <a:pt x="15887" y="3241"/>
                  </a:lnTo>
                  <a:cubicBezTo>
                    <a:pt x="15842" y="3287"/>
                    <a:pt x="15773" y="3333"/>
                    <a:pt x="15728" y="3355"/>
                  </a:cubicBezTo>
                  <a:lnTo>
                    <a:pt x="15728" y="3355"/>
                  </a:lnTo>
                  <a:cubicBezTo>
                    <a:pt x="15682" y="3401"/>
                    <a:pt x="15636" y="3424"/>
                    <a:pt x="15591" y="3447"/>
                  </a:cubicBezTo>
                  <a:lnTo>
                    <a:pt x="15591" y="3447"/>
                  </a:lnTo>
                  <a:cubicBezTo>
                    <a:pt x="15545" y="3492"/>
                    <a:pt x="15477" y="3515"/>
                    <a:pt x="15431" y="3561"/>
                  </a:cubicBezTo>
                  <a:lnTo>
                    <a:pt x="15431" y="3561"/>
                  </a:lnTo>
                  <a:cubicBezTo>
                    <a:pt x="15362" y="3606"/>
                    <a:pt x="15294" y="3652"/>
                    <a:pt x="15225" y="3675"/>
                  </a:cubicBezTo>
                  <a:lnTo>
                    <a:pt x="15225" y="3675"/>
                  </a:lnTo>
                  <a:cubicBezTo>
                    <a:pt x="15020" y="3789"/>
                    <a:pt x="14815" y="3903"/>
                    <a:pt x="14609" y="3994"/>
                  </a:cubicBezTo>
                  <a:lnTo>
                    <a:pt x="14609" y="3994"/>
                  </a:lnTo>
                  <a:cubicBezTo>
                    <a:pt x="14564" y="4017"/>
                    <a:pt x="14518" y="4040"/>
                    <a:pt x="14449" y="4086"/>
                  </a:cubicBezTo>
                  <a:lnTo>
                    <a:pt x="14449" y="4086"/>
                  </a:lnTo>
                  <a:cubicBezTo>
                    <a:pt x="14267" y="4154"/>
                    <a:pt x="14084" y="4246"/>
                    <a:pt x="13879" y="4314"/>
                  </a:cubicBezTo>
                  <a:lnTo>
                    <a:pt x="13879" y="4314"/>
                  </a:lnTo>
                  <a:cubicBezTo>
                    <a:pt x="13856" y="4337"/>
                    <a:pt x="13833" y="4337"/>
                    <a:pt x="13810" y="4360"/>
                  </a:cubicBezTo>
                  <a:lnTo>
                    <a:pt x="13810" y="4360"/>
                  </a:lnTo>
                  <a:cubicBezTo>
                    <a:pt x="13605" y="4428"/>
                    <a:pt x="13377" y="4497"/>
                    <a:pt x="13171" y="4565"/>
                  </a:cubicBezTo>
                  <a:lnTo>
                    <a:pt x="13171" y="4565"/>
                  </a:lnTo>
                  <a:cubicBezTo>
                    <a:pt x="13011" y="4611"/>
                    <a:pt x="12874" y="4656"/>
                    <a:pt x="12715" y="4702"/>
                  </a:cubicBezTo>
                  <a:lnTo>
                    <a:pt x="12715" y="4702"/>
                  </a:lnTo>
                  <a:cubicBezTo>
                    <a:pt x="12601" y="4725"/>
                    <a:pt x="12486" y="4771"/>
                    <a:pt x="12372" y="4793"/>
                  </a:cubicBezTo>
                  <a:lnTo>
                    <a:pt x="12372" y="4793"/>
                  </a:lnTo>
                  <a:cubicBezTo>
                    <a:pt x="12190" y="4839"/>
                    <a:pt x="12030" y="4862"/>
                    <a:pt x="11870" y="4907"/>
                  </a:cubicBezTo>
                  <a:lnTo>
                    <a:pt x="11870" y="4907"/>
                  </a:lnTo>
                  <a:cubicBezTo>
                    <a:pt x="11756" y="4930"/>
                    <a:pt x="11642" y="4953"/>
                    <a:pt x="11505" y="4976"/>
                  </a:cubicBezTo>
                  <a:lnTo>
                    <a:pt x="11505" y="4976"/>
                  </a:lnTo>
                  <a:cubicBezTo>
                    <a:pt x="11459" y="4976"/>
                    <a:pt x="11414" y="4976"/>
                    <a:pt x="11368" y="4999"/>
                  </a:cubicBezTo>
                  <a:lnTo>
                    <a:pt x="11368" y="4999"/>
                  </a:lnTo>
                  <a:cubicBezTo>
                    <a:pt x="11163" y="5022"/>
                    <a:pt x="10957" y="5067"/>
                    <a:pt x="10752" y="5090"/>
                  </a:cubicBezTo>
                  <a:lnTo>
                    <a:pt x="10752" y="5090"/>
                  </a:lnTo>
                  <a:cubicBezTo>
                    <a:pt x="10683" y="5090"/>
                    <a:pt x="10615" y="5090"/>
                    <a:pt x="10569" y="5113"/>
                  </a:cubicBezTo>
                  <a:lnTo>
                    <a:pt x="10569" y="5113"/>
                  </a:lnTo>
                  <a:cubicBezTo>
                    <a:pt x="10455" y="5113"/>
                    <a:pt x="10318" y="5113"/>
                    <a:pt x="10204" y="5136"/>
                  </a:cubicBezTo>
                  <a:lnTo>
                    <a:pt x="10204" y="5136"/>
                  </a:lnTo>
                  <a:cubicBezTo>
                    <a:pt x="9998" y="5159"/>
                    <a:pt x="9816" y="5159"/>
                    <a:pt x="9610" y="5181"/>
                  </a:cubicBezTo>
                  <a:lnTo>
                    <a:pt x="9610" y="5181"/>
                  </a:lnTo>
                  <a:cubicBezTo>
                    <a:pt x="9473" y="5181"/>
                    <a:pt x="9337" y="5181"/>
                    <a:pt x="9222" y="5181"/>
                  </a:cubicBezTo>
                  <a:lnTo>
                    <a:pt x="9222" y="5181"/>
                  </a:lnTo>
                  <a:cubicBezTo>
                    <a:pt x="9063" y="5181"/>
                    <a:pt x="8903" y="5181"/>
                    <a:pt x="8720" y="5181"/>
                  </a:cubicBezTo>
                  <a:lnTo>
                    <a:pt x="8720" y="5181"/>
                  </a:lnTo>
                  <a:cubicBezTo>
                    <a:pt x="8583" y="5181"/>
                    <a:pt x="8469" y="5181"/>
                    <a:pt x="8332" y="5181"/>
                  </a:cubicBezTo>
                  <a:lnTo>
                    <a:pt x="8332" y="5181"/>
                  </a:lnTo>
                  <a:cubicBezTo>
                    <a:pt x="8172" y="5181"/>
                    <a:pt x="8013" y="5159"/>
                    <a:pt x="7876" y="5159"/>
                  </a:cubicBezTo>
                  <a:lnTo>
                    <a:pt x="7876" y="5159"/>
                  </a:lnTo>
                  <a:cubicBezTo>
                    <a:pt x="7739" y="5136"/>
                    <a:pt x="7602" y="5136"/>
                    <a:pt x="7465" y="5113"/>
                  </a:cubicBezTo>
                  <a:lnTo>
                    <a:pt x="7465" y="5113"/>
                  </a:lnTo>
                  <a:cubicBezTo>
                    <a:pt x="7305" y="5113"/>
                    <a:pt x="7168" y="5090"/>
                    <a:pt x="7008" y="5067"/>
                  </a:cubicBezTo>
                  <a:lnTo>
                    <a:pt x="7008" y="5067"/>
                  </a:lnTo>
                  <a:cubicBezTo>
                    <a:pt x="6871" y="5044"/>
                    <a:pt x="6757" y="5022"/>
                    <a:pt x="6620" y="5022"/>
                  </a:cubicBezTo>
                  <a:lnTo>
                    <a:pt x="6620" y="5022"/>
                  </a:lnTo>
                  <a:cubicBezTo>
                    <a:pt x="6461" y="4976"/>
                    <a:pt x="6301" y="4953"/>
                    <a:pt x="6141" y="4930"/>
                  </a:cubicBezTo>
                  <a:lnTo>
                    <a:pt x="6141" y="4930"/>
                  </a:lnTo>
                  <a:cubicBezTo>
                    <a:pt x="6027" y="4907"/>
                    <a:pt x="5890" y="4885"/>
                    <a:pt x="5776" y="4862"/>
                  </a:cubicBezTo>
                  <a:lnTo>
                    <a:pt x="5776" y="4862"/>
                  </a:lnTo>
                  <a:cubicBezTo>
                    <a:pt x="5593" y="4816"/>
                    <a:pt x="5411" y="4771"/>
                    <a:pt x="5228" y="4725"/>
                  </a:cubicBezTo>
                  <a:lnTo>
                    <a:pt x="5228" y="4725"/>
                  </a:lnTo>
                  <a:cubicBezTo>
                    <a:pt x="5114" y="4679"/>
                    <a:pt x="4977" y="4656"/>
                    <a:pt x="4863" y="4634"/>
                  </a:cubicBezTo>
                  <a:lnTo>
                    <a:pt x="4863" y="4634"/>
                  </a:lnTo>
                  <a:cubicBezTo>
                    <a:pt x="4817" y="4611"/>
                    <a:pt x="4749" y="4588"/>
                    <a:pt x="4680" y="4565"/>
                  </a:cubicBezTo>
                  <a:lnTo>
                    <a:pt x="4680" y="4565"/>
                  </a:lnTo>
                  <a:cubicBezTo>
                    <a:pt x="4498" y="4519"/>
                    <a:pt x="4315" y="4451"/>
                    <a:pt x="4132" y="4383"/>
                  </a:cubicBezTo>
                  <a:lnTo>
                    <a:pt x="4132" y="4383"/>
                  </a:lnTo>
                  <a:cubicBezTo>
                    <a:pt x="4087" y="4360"/>
                    <a:pt x="4041" y="4337"/>
                    <a:pt x="3995" y="4314"/>
                  </a:cubicBezTo>
                  <a:lnTo>
                    <a:pt x="3995" y="4314"/>
                  </a:lnTo>
                  <a:cubicBezTo>
                    <a:pt x="3836" y="4268"/>
                    <a:pt x="3676" y="4200"/>
                    <a:pt x="3516" y="4131"/>
                  </a:cubicBezTo>
                  <a:lnTo>
                    <a:pt x="3516" y="4131"/>
                  </a:lnTo>
                  <a:cubicBezTo>
                    <a:pt x="3448" y="4086"/>
                    <a:pt x="3356" y="4063"/>
                    <a:pt x="3288" y="4017"/>
                  </a:cubicBezTo>
                  <a:lnTo>
                    <a:pt x="3288" y="4017"/>
                  </a:lnTo>
                  <a:cubicBezTo>
                    <a:pt x="3060" y="3926"/>
                    <a:pt x="2831" y="3812"/>
                    <a:pt x="2626" y="3675"/>
                  </a:cubicBezTo>
                  <a:lnTo>
                    <a:pt x="2626" y="3675"/>
                  </a:lnTo>
                  <a:cubicBezTo>
                    <a:pt x="868" y="2671"/>
                    <a:pt x="1" y="1347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181138" y="3356075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47" y="1507"/>
                  </a:moveTo>
                  <a:cubicBezTo>
                    <a:pt x="1" y="3515"/>
                    <a:pt x="1" y="6779"/>
                    <a:pt x="3493" y="8788"/>
                  </a:cubicBezTo>
                  <a:lnTo>
                    <a:pt x="3493" y="8788"/>
                  </a:lnTo>
                  <a:cubicBezTo>
                    <a:pt x="6985" y="10819"/>
                    <a:pt x="12623" y="10819"/>
                    <a:pt x="16092" y="8788"/>
                  </a:cubicBezTo>
                  <a:lnTo>
                    <a:pt x="16092" y="8788"/>
                  </a:lnTo>
                  <a:cubicBezTo>
                    <a:pt x="19562" y="6779"/>
                    <a:pt x="19539" y="3515"/>
                    <a:pt x="16047" y="1507"/>
                  </a:cubicBezTo>
                  <a:lnTo>
                    <a:pt x="16047" y="1507"/>
                  </a:lnTo>
                  <a:cubicBezTo>
                    <a:pt x="14312" y="502"/>
                    <a:pt x="12030" y="0"/>
                    <a:pt x="9747" y="0"/>
                  </a:cubicBezTo>
                  <a:lnTo>
                    <a:pt x="9747" y="0"/>
                  </a:lnTo>
                  <a:cubicBezTo>
                    <a:pt x="7464" y="0"/>
                    <a:pt x="5182" y="502"/>
                    <a:pt x="3447" y="150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330638" y="3414400"/>
              <a:ext cx="207175" cy="118025"/>
            </a:xfrm>
            <a:custGeom>
              <a:avLst/>
              <a:gdLst/>
              <a:ahLst/>
              <a:cxnLst/>
              <a:rect l="l" t="t" r="r" b="b"/>
              <a:pathLst>
                <a:path w="8287" h="4721" extrusionOk="0">
                  <a:moveTo>
                    <a:pt x="3850" y="0"/>
                  </a:moveTo>
                  <a:cubicBezTo>
                    <a:pt x="3545" y="0"/>
                    <a:pt x="3243" y="23"/>
                    <a:pt x="2945" y="64"/>
                  </a:cubicBezTo>
                  <a:cubicBezTo>
                    <a:pt x="2261" y="155"/>
                    <a:pt x="1667" y="338"/>
                    <a:pt x="1165" y="657"/>
                  </a:cubicBezTo>
                  <a:cubicBezTo>
                    <a:pt x="640" y="954"/>
                    <a:pt x="320" y="1296"/>
                    <a:pt x="161" y="1684"/>
                  </a:cubicBezTo>
                  <a:cubicBezTo>
                    <a:pt x="1" y="2095"/>
                    <a:pt x="46" y="2483"/>
                    <a:pt x="252" y="2894"/>
                  </a:cubicBezTo>
                  <a:cubicBezTo>
                    <a:pt x="480" y="3282"/>
                    <a:pt x="868" y="3647"/>
                    <a:pt x="1416" y="3967"/>
                  </a:cubicBezTo>
                  <a:cubicBezTo>
                    <a:pt x="1827" y="4195"/>
                    <a:pt x="2352" y="4378"/>
                    <a:pt x="2945" y="4515"/>
                  </a:cubicBezTo>
                  <a:cubicBezTo>
                    <a:pt x="3539" y="4652"/>
                    <a:pt x="4155" y="4720"/>
                    <a:pt x="4748" y="4720"/>
                  </a:cubicBezTo>
                  <a:lnTo>
                    <a:pt x="4748" y="3716"/>
                  </a:lnTo>
                  <a:cubicBezTo>
                    <a:pt x="4360" y="3716"/>
                    <a:pt x="3972" y="3670"/>
                    <a:pt x="3630" y="3602"/>
                  </a:cubicBezTo>
                  <a:cubicBezTo>
                    <a:pt x="3265" y="3510"/>
                    <a:pt x="2968" y="3419"/>
                    <a:pt x="2717" y="3282"/>
                  </a:cubicBezTo>
                  <a:cubicBezTo>
                    <a:pt x="2443" y="3122"/>
                    <a:pt x="2238" y="2940"/>
                    <a:pt x="2124" y="2712"/>
                  </a:cubicBezTo>
                  <a:cubicBezTo>
                    <a:pt x="2032" y="2506"/>
                    <a:pt x="2032" y="2301"/>
                    <a:pt x="2124" y="2072"/>
                  </a:cubicBezTo>
                  <a:cubicBezTo>
                    <a:pt x="2238" y="1867"/>
                    <a:pt x="2420" y="1684"/>
                    <a:pt x="2694" y="1502"/>
                  </a:cubicBezTo>
                  <a:cubicBezTo>
                    <a:pt x="2991" y="1342"/>
                    <a:pt x="3310" y="1228"/>
                    <a:pt x="3676" y="1159"/>
                  </a:cubicBezTo>
                  <a:cubicBezTo>
                    <a:pt x="3858" y="1125"/>
                    <a:pt x="4041" y="1108"/>
                    <a:pt x="4224" y="1108"/>
                  </a:cubicBezTo>
                  <a:cubicBezTo>
                    <a:pt x="4406" y="1108"/>
                    <a:pt x="4589" y="1125"/>
                    <a:pt x="4771" y="1159"/>
                  </a:cubicBezTo>
                  <a:cubicBezTo>
                    <a:pt x="5137" y="1205"/>
                    <a:pt x="5479" y="1319"/>
                    <a:pt x="5753" y="1479"/>
                  </a:cubicBezTo>
                  <a:cubicBezTo>
                    <a:pt x="6004" y="1616"/>
                    <a:pt x="6186" y="1799"/>
                    <a:pt x="6323" y="2027"/>
                  </a:cubicBezTo>
                  <a:cubicBezTo>
                    <a:pt x="6438" y="2232"/>
                    <a:pt x="6506" y="2461"/>
                    <a:pt x="6460" y="2689"/>
                  </a:cubicBezTo>
                  <a:lnTo>
                    <a:pt x="8286" y="2620"/>
                  </a:lnTo>
                  <a:cubicBezTo>
                    <a:pt x="8264" y="2278"/>
                    <a:pt x="8149" y="1958"/>
                    <a:pt x="7898" y="1639"/>
                  </a:cubicBezTo>
                  <a:cubicBezTo>
                    <a:pt x="7647" y="1296"/>
                    <a:pt x="7305" y="1023"/>
                    <a:pt x="6894" y="771"/>
                  </a:cubicBezTo>
                  <a:cubicBezTo>
                    <a:pt x="6323" y="452"/>
                    <a:pt x="5684" y="224"/>
                    <a:pt x="4977" y="110"/>
                  </a:cubicBezTo>
                  <a:cubicBezTo>
                    <a:pt x="4600" y="34"/>
                    <a:pt x="4223" y="0"/>
                    <a:pt x="3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090663" y="1994550"/>
              <a:ext cx="445125" cy="198025"/>
            </a:xfrm>
            <a:custGeom>
              <a:avLst/>
              <a:gdLst/>
              <a:ahLst/>
              <a:cxnLst/>
              <a:rect l="l" t="t" r="r" b="b"/>
              <a:pathLst>
                <a:path w="17805" h="7921" extrusionOk="0">
                  <a:moveTo>
                    <a:pt x="0" y="2739"/>
                  </a:moveTo>
                  <a:cubicBezTo>
                    <a:pt x="0" y="4063"/>
                    <a:pt x="868" y="5410"/>
                    <a:pt x="2625" y="6414"/>
                  </a:cubicBezTo>
                  <a:lnTo>
                    <a:pt x="2625" y="6414"/>
                  </a:lnTo>
                  <a:cubicBezTo>
                    <a:pt x="2831" y="6528"/>
                    <a:pt x="3059" y="6642"/>
                    <a:pt x="3287" y="6756"/>
                  </a:cubicBezTo>
                  <a:lnTo>
                    <a:pt x="3287" y="6756"/>
                  </a:lnTo>
                  <a:cubicBezTo>
                    <a:pt x="3356" y="6779"/>
                    <a:pt x="3424" y="6825"/>
                    <a:pt x="3516" y="6848"/>
                  </a:cubicBezTo>
                  <a:lnTo>
                    <a:pt x="3516" y="6848"/>
                  </a:lnTo>
                  <a:cubicBezTo>
                    <a:pt x="3652" y="6916"/>
                    <a:pt x="3767" y="6962"/>
                    <a:pt x="3904" y="7030"/>
                  </a:cubicBezTo>
                  <a:lnTo>
                    <a:pt x="3904" y="7030"/>
                  </a:lnTo>
                  <a:cubicBezTo>
                    <a:pt x="3926" y="7030"/>
                    <a:pt x="3949" y="7053"/>
                    <a:pt x="3972" y="7053"/>
                  </a:cubicBezTo>
                  <a:lnTo>
                    <a:pt x="3972" y="7053"/>
                  </a:lnTo>
                  <a:cubicBezTo>
                    <a:pt x="4041" y="7076"/>
                    <a:pt x="4086" y="7099"/>
                    <a:pt x="4132" y="7099"/>
                  </a:cubicBezTo>
                  <a:lnTo>
                    <a:pt x="4132" y="7099"/>
                  </a:lnTo>
                  <a:cubicBezTo>
                    <a:pt x="4314" y="7167"/>
                    <a:pt x="4497" y="7236"/>
                    <a:pt x="4680" y="7304"/>
                  </a:cubicBezTo>
                  <a:lnTo>
                    <a:pt x="4680" y="7304"/>
                  </a:lnTo>
                  <a:cubicBezTo>
                    <a:pt x="4748" y="7304"/>
                    <a:pt x="4794" y="7327"/>
                    <a:pt x="4862" y="7350"/>
                  </a:cubicBezTo>
                  <a:lnTo>
                    <a:pt x="4862" y="7350"/>
                  </a:lnTo>
                  <a:cubicBezTo>
                    <a:pt x="4908" y="7373"/>
                    <a:pt x="4954" y="7373"/>
                    <a:pt x="4999" y="7396"/>
                  </a:cubicBezTo>
                  <a:lnTo>
                    <a:pt x="4999" y="7396"/>
                  </a:lnTo>
                  <a:cubicBezTo>
                    <a:pt x="5068" y="7418"/>
                    <a:pt x="5136" y="7418"/>
                    <a:pt x="5227" y="7441"/>
                  </a:cubicBezTo>
                  <a:lnTo>
                    <a:pt x="5227" y="7441"/>
                  </a:lnTo>
                  <a:cubicBezTo>
                    <a:pt x="5410" y="7487"/>
                    <a:pt x="5593" y="7532"/>
                    <a:pt x="5775" y="7578"/>
                  </a:cubicBezTo>
                  <a:lnTo>
                    <a:pt x="5775" y="7578"/>
                  </a:lnTo>
                  <a:cubicBezTo>
                    <a:pt x="5821" y="7601"/>
                    <a:pt x="5867" y="7601"/>
                    <a:pt x="5912" y="7624"/>
                  </a:cubicBezTo>
                  <a:lnTo>
                    <a:pt x="5912" y="7624"/>
                  </a:lnTo>
                  <a:cubicBezTo>
                    <a:pt x="5981" y="7624"/>
                    <a:pt x="6072" y="7647"/>
                    <a:pt x="6140" y="7669"/>
                  </a:cubicBezTo>
                  <a:lnTo>
                    <a:pt x="6140" y="7669"/>
                  </a:lnTo>
                  <a:cubicBezTo>
                    <a:pt x="6300" y="7692"/>
                    <a:pt x="6460" y="7715"/>
                    <a:pt x="6620" y="7738"/>
                  </a:cubicBezTo>
                  <a:lnTo>
                    <a:pt x="6620" y="7738"/>
                  </a:lnTo>
                  <a:cubicBezTo>
                    <a:pt x="6665" y="7761"/>
                    <a:pt x="6734" y="7761"/>
                    <a:pt x="6802" y="7784"/>
                  </a:cubicBezTo>
                  <a:lnTo>
                    <a:pt x="6802" y="7784"/>
                  </a:lnTo>
                  <a:cubicBezTo>
                    <a:pt x="6871" y="7784"/>
                    <a:pt x="6939" y="7784"/>
                    <a:pt x="7008" y="7806"/>
                  </a:cubicBezTo>
                  <a:lnTo>
                    <a:pt x="7008" y="7806"/>
                  </a:lnTo>
                  <a:cubicBezTo>
                    <a:pt x="7168" y="7806"/>
                    <a:pt x="7305" y="7829"/>
                    <a:pt x="7464" y="7852"/>
                  </a:cubicBezTo>
                  <a:lnTo>
                    <a:pt x="7464" y="7852"/>
                  </a:lnTo>
                  <a:cubicBezTo>
                    <a:pt x="7533" y="7852"/>
                    <a:pt x="7601" y="7875"/>
                    <a:pt x="7670" y="7875"/>
                  </a:cubicBezTo>
                  <a:lnTo>
                    <a:pt x="7670" y="7875"/>
                  </a:lnTo>
                  <a:cubicBezTo>
                    <a:pt x="7738" y="7875"/>
                    <a:pt x="7807" y="7875"/>
                    <a:pt x="7875" y="7875"/>
                  </a:cubicBezTo>
                  <a:lnTo>
                    <a:pt x="7875" y="7875"/>
                  </a:lnTo>
                  <a:cubicBezTo>
                    <a:pt x="8012" y="7898"/>
                    <a:pt x="8172" y="7898"/>
                    <a:pt x="8309" y="7898"/>
                  </a:cubicBezTo>
                  <a:lnTo>
                    <a:pt x="8309" y="7898"/>
                  </a:lnTo>
                  <a:cubicBezTo>
                    <a:pt x="8400" y="7898"/>
                    <a:pt x="8469" y="7920"/>
                    <a:pt x="8537" y="7920"/>
                  </a:cubicBezTo>
                  <a:lnTo>
                    <a:pt x="8537" y="7920"/>
                  </a:lnTo>
                  <a:cubicBezTo>
                    <a:pt x="8583" y="7920"/>
                    <a:pt x="8606" y="7920"/>
                    <a:pt x="8651" y="7920"/>
                  </a:cubicBezTo>
                  <a:lnTo>
                    <a:pt x="8651" y="7920"/>
                  </a:lnTo>
                  <a:cubicBezTo>
                    <a:pt x="8674" y="7920"/>
                    <a:pt x="8697" y="7920"/>
                    <a:pt x="8720" y="7920"/>
                  </a:cubicBezTo>
                  <a:lnTo>
                    <a:pt x="8720" y="7920"/>
                  </a:lnTo>
                  <a:cubicBezTo>
                    <a:pt x="8879" y="7920"/>
                    <a:pt x="9039" y="7920"/>
                    <a:pt x="9222" y="7920"/>
                  </a:cubicBezTo>
                  <a:lnTo>
                    <a:pt x="9222" y="7920"/>
                  </a:lnTo>
                  <a:cubicBezTo>
                    <a:pt x="9245" y="7920"/>
                    <a:pt x="9290" y="7920"/>
                    <a:pt x="9313" y="7920"/>
                  </a:cubicBezTo>
                  <a:lnTo>
                    <a:pt x="9313" y="7920"/>
                  </a:lnTo>
                  <a:cubicBezTo>
                    <a:pt x="9359" y="7920"/>
                    <a:pt x="9404" y="7920"/>
                    <a:pt x="9450" y="7920"/>
                  </a:cubicBezTo>
                  <a:lnTo>
                    <a:pt x="9450" y="7920"/>
                  </a:lnTo>
                  <a:cubicBezTo>
                    <a:pt x="9496" y="7920"/>
                    <a:pt x="9541" y="7898"/>
                    <a:pt x="9587" y="7898"/>
                  </a:cubicBezTo>
                  <a:lnTo>
                    <a:pt x="9587" y="7898"/>
                  </a:lnTo>
                  <a:cubicBezTo>
                    <a:pt x="9792" y="7898"/>
                    <a:pt x="9998" y="7875"/>
                    <a:pt x="10203" y="7852"/>
                  </a:cubicBezTo>
                  <a:lnTo>
                    <a:pt x="10203" y="7852"/>
                  </a:lnTo>
                  <a:cubicBezTo>
                    <a:pt x="10272" y="7852"/>
                    <a:pt x="10363" y="7852"/>
                    <a:pt x="10432" y="7852"/>
                  </a:cubicBezTo>
                  <a:lnTo>
                    <a:pt x="10432" y="7852"/>
                  </a:lnTo>
                  <a:cubicBezTo>
                    <a:pt x="10477" y="7852"/>
                    <a:pt x="10523" y="7829"/>
                    <a:pt x="10569" y="7829"/>
                  </a:cubicBezTo>
                  <a:lnTo>
                    <a:pt x="10569" y="7829"/>
                  </a:lnTo>
                  <a:cubicBezTo>
                    <a:pt x="10614" y="7829"/>
                    <a:pt x="10683" y="7829"/>
                    <a:pt x="10728" y="7806"/>
                  </a:cubicBezTo>
                  <a:lnTo>
                    <a:pt x="10728" y="7806"/>
                  </a:lnTo>
                  <a:cubicBezTo>
                    <a:pt x="10957" y="7784"/>
                    <a:pt x="11162" y="7761"/>
                    <a:pt x="11345" y="7715"/>
                  </a:cubicBezTo>
                  <a:lnTo>
                    <a:pt x="11345" y="7715"/>
                  </a:lnTo>
                  <a:cubicBezTo>
                    <a:pt x="11413" y="7715"/>
                    <a:pt x="11459" y="7715"/>
                    <a:pt x="11504" y="7692"/>
                  </a:cubicBezTo>
                  <a:lnTo>
                    <a:pt x="11504" y="7692"/>
                  </a:lnTo>
                  <a:cubicBezTo>
                    <a:pt x="11527" y="7692"/>
                    <a:pt x="11550" y="7692"/>
                    <a:pt x="11573" y="7692"/>
                  </a:cubicBezTo>
                  <a:lnTo>
                    <a:pt x="11573" y="7692"/>
                  </a:lnTo>
                  <a:cubicBezTo>
                    <a:pt x="11664" y="7669"/>
                    <a:pt x="11778" y="7647"/>
                    <a:pt x="11870" y="7624"/>
                  </a:cubicBezTo>
                  <a:lnTo>
                    <a:pt x="11870" y="7624"/>
                  </a:lnTo>
                  <a:cubicBezTo>
                    <a:pt x="12029" y="7601"/>
                    <a:pt x="12189" y="7555"/>
                    <a:pt x="12349" y="7532"/>
                  </a:cubicBezTo>
                  <a:lnTo>
                    <a:pt x="12349" y="7532"/>
                  </a:lnTo>
                  <a:cubicBezTo>
                    <a:pt x="12486" y="7487"/>
                    <a:pt x="12600" y="7464"/>
                    <a:pt x="12714" y="7418"/>
                  </a:cubicBezTo>
                  <a:lnTo>
                    <a:pt x="12714" y="7418"/>
                  </a:lnTo>
                  <a:cubicBezTo>
                    <a:pt x="12851" y="7396"/>
                    <a:pt x="13011" y="7350"/>
                    <a:pt x="13171" y="7304"/>
                  </a:cubicBezTo>
                  <a:lnTo>
                    <a:pt x="13171" y="7304"/>
                  </a:lnTo>
                  <a:cubicBezTo>
                    <a:pt x="13193" y="7281"/>
                    <a:pt x="13239" y="7281"/>
                    <a:pt x="13262" y="7259"/>
                  </a:cubicBezTo>
                  <a:lnTo>
                    <a:pt x="13262" y="7259"/>
                  </a:lnTo>
                  <a:cubicBezTo>
                    <a:pt x="13445" y="7213"/>
                    <a:pt x="13627" y="7144"/>
                    <a:pt x="13810" y="7076"/>
                  </a:cubicBezTo>
                  <a:lnTo>
                    <a:pt x="13810" y="7076"/>
                  </a:lnTo>
                  <a:cubicBezTo>
                    <a:pt x="13833" y="7076"/>
                    <a:pt x="13855" y="7053"/>
                    <a:pt x="13878" y="7053"/>
                  </a:cubicBezTo>
                  <a:lnTo>
                    <a:pt x="13878" y="7053"/>
                  </a:lnTo>
                  <a:cubicBezTo>
                    <a:pt x="14084" y="6962"/>
                    <a:pt x="14266" y="6893"/>
                    <a:pt x="14449" y="6802"/>
                  </a:cubicBezTo>
                  <a:lnTo>
                    <a:pt x="14449" y="6802"/>
                  </a:lnTo>
                  <a:cubicBezTo>
                    <a:pt x="14495" y="6779"/>
                    <a:pt x="14563" y="6756"/>
                    <a:pt x="14609" y="6734"/>
                  </a:cubicBezTo>
                  <a:lnTo>
                    <a:pt x="14609" y="6734"/>
                  </a:lnTo>
                  <a:cubicBezTo>
                    <a:pt x="14814" y="6619"/>
                    <a:pt x="15019" y="6528"/>
                    <a:pt x="15202" y="6414"/>
                  </a:cubicBezTo>
                  <a:lnTo>
                    <a:pt x="15202" y="6414"/>
                  </a:lnTo>
                  <a:cubicBezTo>
                    <a:pt x="15248" y="6391"/>
                    <a:pt x="15293" y="6368"/>
                    <a:pt x="15316" y="6346"/>
                  </a:cubicBezTo>
                  <a:lnTo>
                    <a:pt x="15316" y="6346"/>
                  </a:lnTo>
                  <a:cubicBezTo>
                    <a:pt x="15362" y="6323"/>
                    <a:pt x="15385" y="6300"/>
                    <a:pt x="15430" y="6277"/>
                  </a:cubicBezTo>
                  <a:lnTo>
                    <a:pt x="15430" y="6277"/>
                  </a:lnTo>
                  <a:cubicBezTo>
                    <a:pt x="15476" y="6254"/>
                    <a:pt x="15522" y="6209"/>
                    <a:pt x="15590" y="6186"/>
                  </a:cubicBezTo>
                  <a:lnTo>
                    <a:pt x="15590" y="6186"/>
                  </a:lnTo>
                  <a:cubicBezTo>
                    <a:pt x="15636" y="6140"/>
                    <a:pt x="15681" y="6117"/>
                    <a:pt x="15727" y="6094"/>
                  </a:cubicBezTo>
                  <a:lnTo>
                    <a:pt x="15727" y="6094"/>
                  </a:lnTo>
                  <a:cubicBezTo>
                    <a:pt x="15773" y="6049"/>
                    <a:pt x="15818" y="6026"/>
                    <a:pt x="15864" y="5980"/>
                  </a:cubicBezTo>
                  <a:lnTo>
                    <a:pt x="15864" y="5980"/>
                  </a:lnTo>
                  <a:cubicBezTo>
                    <a:pt x="15910" y="5958"/>
                    <a:pt x="15955" y="5912"/>
                    <a:pt x="16001" y="5889"/>
                  </a:cubicBezTo>
                  <a:lnTo>
                    <a:pt x="16001" y="5889"/>
                  </a:lnTo>
                  <a:cubicBezTo>
                    <a:pt x="16047" y="5843"/>
                    <a:pt x="16092" y="5798"/>
                    <a:pt x="16138" y="5775"/>
                  </a:cubicBezTo>
                  <a:lnTo>
                    <a:pt x="16138" y="5775"/>
                  </a:lnTo>
                  <a:cubicBezTo>
                    <a:pt x="16184" y="5729"/>
                    <a:pt x="16229" y="5706"/>
                    <a:pt x="16275" y="5661"/>
                  </a:cubicBezTo>
                  <a:lnTo>
                    <a:pt x="16275" y="5661"/>
                  </a:lnTo>
                  <a:cubicBezTo>
                    <a:pt x="16321" y="5638"/>
                    <a:pt x="16366" y="5592"/>
                    <a:pt x="16389" y="5547"/>
                  </a:cubicBezTo>
                  <a:lnTo>
                    <a:pt x="16389" y="5547"/>
                  </a:lnTo>
                  <a:cubicBezTo>
                    <a:pt x="16412" y="5547"/>
                    <a:pt x="16435" y="5524"/>
                    <a:pt x="16457" y="5501"/>
                  </a:cubicBezTo>
                  <a:lnTo>
                    <a:pt x="16457" y="5501"/>
                  </a:lnTo>
                  <a:cubicBezTo>
                    <a:pt x="16457" y="5501"/>
                    <a:pt x="16480" y="5478"/>
                    <a:pt x="16503" y="5478"/>
                  </a:cubicBezTo>
                  <a:lnTo>
                    <a:pt x="16503" y="5478"/>
                  </a:lnTo>
                  <a:cubicBezTo>
                    <a:pt x="16572" y="5410"/>
                    <a:pt x="16640" y="5341"/>
                    <a:pt x="16686" y="5273"/>
                  </a:cubicBezTo>
                  <a:lnTo>
                    <a:pt x="16686" y="5273"/>
                  </a:lnTo>
                  <a:cubicBezTo>
                    <a:pt x="16709" y="5250"/>
                    <a:pt x="16731" y="5227"/>
                    <a:pt x="16754" y="5204"/>
                  </a:cubicBezTo>
                  <a:lnTo>
                    <a:pt x="16754" y="5204"/>
                  </a:lnTo>
                  <a:cubicBezTo>
                    <a:pt x="16846" y="5113"/>
                    <a:pt x="16914" y="5022"/>
                    <a:pt x="16982" y="4930"/>
                  </a:cubicBezTo>
                  <a:lnTo>
                    <a:pt x="16982" y="4930"/>
                  </a:lnTo>
                  <a:cubicBezTo>
                    <a:pt x="17005" y="4930"/>
                    <a:pt x="17005" y="4930"/>
                    <a:pt x="17005" y="4908"/>
                  </a:cubicBezTo>
                  <a:lnTo>
                    <a:pt x="17005" y="4908"/>
                  </a:lnTo>
                  <a:cubicBezTo>
                    <a:pt x="17028" y="4908"/>
                    <a:pt x="17028" y="4885"/>
                    <a:pt x="17051" y="4862"/>
                  </a:cubicBezTo>
                  <a:lnTo>
                    <a:pt x="17051" y="4862"/>
                  </a:lnTo>
                  <a:cubicBezTo>
                    <a:pt x="17097" y="4793"/>
                    <a:pt x="17142" y="4748"/>
                    <a:pt x="17165" y="4679"/>
                  </a:cubicBezTo>
                  <a:lnTo>
                    <a:pt x="17165" y="4679"/>
                  </a:lnTo>
                  <a:cubicBezTo>
                    <a:pt x="17188" y="4656"/>
                    <a:pt x="17211" y="4611"/>
                    <a:pt x="17234" y="4588"/>
                  </a:cubicBezTo>
                  <a:lnTo>
                    <a:pt x="17234" y="4588"/>
                  </a:lnTo>
                  <a:cubicBezTo>
                    <a:pt x="17279" y="4542"/>
                    <a:pt x="17302" y="4474"/>
                    <a:pt x="17325" y="4428"/>
                  </a:cubicBezTo>
                  <a:lnTo>
                    <a:pt x="17325" y="4428"/>
                  </a:lnTo>
                  <a:cubicBezTo>
                    <a:pt x="17348" y="4405"/>
                    <a:pt x="17348" y="4405"/>
                    <a:pt x="17370" y="4383"/>
                  </a:cubicBezTo>
                  <a:lnTo>
                    <a:pt x="17370" y="4383"/>
                  </a:lnTo>
                  <a:cubicBezTo>
                    <a:pt x="17370" y="4360"/>
                    <a:pt x="17393" y="4337"/>
                    <a:pt x="17393" y="4314"/>
                  </a:cubicBezTo>
                  <a:lnTo>
                    <a:pt x="17393" y="4314"/>
                  </a:lnTo>
                  <a:cubicBezTo>
                    <a:pt x="17416" y="4268"/>
                    <a:pt x="17439" y="4223"/>
                    <a:pt x="17462" y="4177"/>
                  </a:cubicBezTo>
                  <a:lnTo>
                    <a:pt x="17462" y="4177"/>
                  </a:lnTo>
                  <a:cubicBezTo>
                    <a:pt x="17485" y="4154"/>
                    <a:pt x="17507" y="4109"/>
                    <a:pt x="17507" y="4086"/>
                  </a:cubicBezTo>
                  <a:lnTo>
                    <a:pt x="17507" y="4086"/>
                  </a:lnTo>
                  <a:cubicBezTo>
                    <a:pt x="17530" y="4040"/>
                    <a:pt x="17553" y="3995"/>
                    <a:pt x="17576" y="3949"/>
                  </a:cubicBezTo>
                  <a:lnTo>
                    <a:pt x="17576" y="3949"/>
                  </a:lnTo>
                  <a:cubicBezTo>
                    <a:pt x="17576" y="3926"/>
                    <a:pt x="17599" y="3903"/>
                    <a:pt x="17599" y="3880"/>
                  </a:cubicBezTo>
                  <a:lnTo>
                    <a:pt x="17599" y="3880"/>
                  </a:lnTo>
                  <a:cubicBezTo>
                    <a:pt x="17599" y="3858"/>
                    <a:pt x="17599" y="3835"/>
                    <a:pt x="17622" y="3835"/>
                  </a:cubicBezTo>
                  <a:lnTo>
                    <a:pt x="17622" y="3835"/>
                  </a:lnTo>
                  <a:cubicBezTo>
                    <a:pt x="17622" y="3789"/>
                    <a:pt x="17644" y="3743"/>
                    <a:pt x="17667" y="3698"/>
                  </a:cubicBezTo>
                  <a:lnTo>
                    <a:pt x="17667" y="3698"/>
                  </a:lnTo>
                  <a:cubicBezTo>
                    <a:pt x="17667" y="3652"/>
                    <a:pt x="17690" y="3629"/>
                    <a:pt x="17690" y="3584"/>
                  </a:cubicBezTo>
                  <a:lnTo>
                    <a:pt x="17690" y="3584"/>
                  </a:lnTo>
                  <a:cubicBezTo>
                    <a:pt x="17713" y="3538"/>
                    <a:pt x="17713" y="3492"/>
                    <a:pt x="17713" y="3447"/>
                  </a:cubicBezTo>
                  <a:lnTo>
                    <a:pt x="17713" y="3447"/>
                  </a:lnTo>
                  <a:cubicBezTo>
                    <a:pt x="17736" y="3424"/>
                    <a:pt x="17736" y="3401"/>
                    <a:pt x="17736" y="3378"/>
                  </a:cubicBezTo>
                  <a:lnTo>
                    <a:pt x="17736" y="3378"/>
                  </a:lnTo>
                  <a:cubicBezTo>
                    <a:pt x="17736" y="3355"/>
                    <a:pt x="17736" y="3355"/>
                    <a:pt x="17759" y="3333"/>
                  </a:cubicBezTo>
                  <a:lnTo>
                    <a:pt x="17759" y="3333"/>
                  </a:lnTo>
                  <a:cubicBezTo>
                    <a:pt x="17759" y="3287"/>
                    <a:pt x="17759" y="3241"/>
                    <a:pt x="17759" y="3196"/>
                  </a:cubicBezTo>
                  <a:lnTo>
                    <a:pt x="17759" y="3196"/>
                  </a:lnTo>
                  <a:cubicBezTo>
                    <a:pt x="17781" y="3150"/>
                    <a:pt x="17781" y="3127"/>
                    <a:pt x="17781" y="3082"/>
                  </a:cubicBezTo>
                  <a:lnTo>
                    <a:pt x="17781" y="3082"/>
                  </a:lnTo>
                  <a:cubicBezTo>
                    <a:pt x="17781" y="3036"/>
                    <a:pt x="17781" y="2990"/>
                    <a:pt x="17804" y="2945"/>
                  </a:cubicBezTo>
                  <a:lnTo>
                    <a:pt x="17804" y="2945"/>
                  </a:lnTo>
                  <a:cubicBezTo>
                    <a:pt x="17804" y="2922"/>
                    <a:pt x="17804" y="2899"/>
                    <a:pt x="17804" y="2876"/>
                  </a:cubicBezTo>
                  <a:lnTo>
                    <a:pt x="17804" y="2876"/>
                  </a:lnTo>
                  <a:cubicBezTo>
                    <a:pt x="17804" y="2853"/>
                    <a:pt x="17804" y="2808"/>
                    <a:pt x="17804" y="2785"/>
                  </a:cubicBezTo>
                  <a:lnTo>
                    <a:pt x="17804" y="2785"/>
                  </a:lnTo>
                  <a:lnTo>
                    <a:pt x="17804" y="46"/>
                  </a:lnTo>
                  <a:cubicBezTo>
                    <a:pt x="17804" y="91"/>
                    <a:pt x="17804" y="160"/>
                    <a:pt x="17804" y="206"/>
                  </a:cubicBezTo>
                  <a:lnTo>
                    <a:pt x="17804" y="206"/>
                  </a:lnTo>
                  <a:cubicBezTo>
                    <a:pt x="17804" y="251"/>
                    <a:pt x="17804" y="297"/>
                    <a:pt x="17781" y="343"/>
                  </a:cubicBezTo>
                  <a:lnTo>
                    <a:pt x="17781" y="343"/>
                  </a:lnTo>
                  <a:cubicBezTo>
                    <a:pt x="17781" y="365"/>
                    <a:pt x="17781" y="411"/>
                    <a:pt x="17781" y="457"/>
                  </a:cubicBezTo>
                  <a:lnTo>
                    <a:pt x="17781" y="457"/>
                  </a:lnTo>
                  <a:cubicBezTo>
                    <a:pt x="17781" y="502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59" y="616"/>
                    <a:pt x="17736" y="662"/>
                    <a:pt x="17736" y="708"/>
                  </a:cubicBezTo>
                  <a:lnTo>
                    <a:pt x="17736" y="708"/>
                  </a:lnTo>
                  <a:cubicBezTo>
                    <a:pt x="17713" y="753"/>
                    <a:pt x="17713" y="799"/>
                    <a:pt x="17690" y="845"/>
                  </a:cubicBezTo>
                  <a:lnTo>
                    <a:pt x="17690" y="845"/>
                  </a:lnTo>
                  <a:cubicBezTo>
                    <a:pt x="17690" y="867"/>
                    <a:pt x="17667" y="913"/>
                    <a:pt x="17667" y="959"/>
                  </a:cubicBezTo>
                  <a:lnTo>
                    <a:pt x="17667" y="959"/>
                  </a:lnTo>
                  <a:cubicBezTo>
                    <a:pt x="17644" y="1004"/>
                    <a:pt x="17644" y="1050"/>
                    <a:pt x="17622" y="1073"/>
                  </a:cubicBezTo>
                  <a:lnTo>
                    <a:pt x="17622" y="1073"/>
                  </a:lnTo>
                  <a:cubicBezTo>
                    <a:pt x="17599" y="1119"/>
                    <a:pt x="17599" y="1164"/>
                    <a:pt x="17576" y="1187"/>
                  </a:cubicBezTo>
                  <a:lnTo>
                    <a:pt x="17576" y="1187"/>
                  </a:lnTo>
                  <a:cubicBezTo>
                    <a:pt x="17553" y="1233"/>
                    <a:pt x="17553" y="1278"/>
                    <a:pt x="17530" y="1324"/>
                  </a:cubicBezTo>
                  <a:lnTo>
                    <a:pt x="17530" y="1324"/>
                  </a:lnTo>
                  <a:cubicBezTo>
                    <a:pt x="17507" y="1370"/>
                    <a:pt x="17485" y="1415"/>
                    <a:pt x="17462" y="1438"/>
                  </a:cubicBezTo>
                  <a:lnTo>
                    <a:pt x="17462" y="1438"/>
                  </a:lnTo>
                  <a:cubicBezTo>
                    <a:pt x="17439" y="1484"/>
                    <a:pt x="17416" y="1529"/>
                    <a:pt x="17393" y="1575"/>
                  </a:cubicBezTo>
                  <a:lnTo>
                    <a:pt x="17393" y="1575"/>
                  </a:lnTo>
                  <a:cubicBezTo>
                    <a:pt x="17393" y="1621"/>
                    <a:pt x="17370" y="1644"/>
                    <a:pt x="17348" y="1689"/>
                  </a:cubicBezTo>
                  <a:lnTo>
                    <a:pt x="17348" y="1689"/>
                  </a:lnTo>
                  <a:cubicBezTo>
                    <a:pt x="17302" y="1735"/>
                    <a:pt x="17279" y="1781"/>
                    <a:pt x="17234" y="1849"/>
                  </a:cubicBezTo>
                  <a:lnTo>
                    <a:pt x="17234" y="1849"/>
                  </a:lnTo>
                  <a:cubicBezTo>
                    <a:pt x="17234" y="1872"/>
                    <a:pt x="17211" y="1917"/>
                    <a:pt x="17188" y="1940"/>
                  </a:cubicBezTo>
                  <a:lnTo>
                    <a:pt x="17188" y="1940"/>
                  </a:lnTo>
                  <a:cubicBezTo>
                    <a:pt x="17142" y="1986"/>
                    <a:pt x="17097" y="2054"/>
                    <a:pt x="17051" y="2100"/>
                  </a:cubicBezTo>
                  <a:lnTo>
                    <a:pt x="17051" y="2100"/>
                  </a:lnTo>
                  <a:cubicBezTo>
                    <a:pt x="17028" y="2146"/>
                    <a:pt x="17028" y="2169"/>
                    <a:pt x="17005" y="2191"/>
                  </a:cubicBezTo>
                  <a:lnTo>
                    <a:pt x="17005" y="2191"/>
                  </a:lnTo>
                  <a:cubicBezTo>
                    <a:pt x="16937" y="2283"/>
                    <a:pt x="16846" y="2374"/>
                    <a:pt x="16777" y="2465"/>
                  </a:cubicBezTo>
                  <a:lnTo>
                    <a:pt x="16777" y="2465"/>
                  </a:lnTo>
                  <a:cubicBezTo>
                    <a:pt x="16754" y="2488"/>
                    <a:pt x="16731" y="2511"/>
                    <a:pt x="16709" y="2534"/>
                  </a:cubicBezTo>
                  <a:lnTo>
                    <a:pt x="16709" y="2534"/>
                  </a:lnTo>
                  <a:cubicBezTo>
                    <a:pt x="16640" y="2579"/>
                    <a:pt x="16572" y="2648"/>
                    <a:pt x="16503" y="2716"/>
                  </a:cubicBezTo>
                  <a:lnTo>
                    <a:pt x="16503" y="2716"/>
                  </a:lnTo>
                  <a:cubicBezTo>
                    <a:pt x="16480" y="2762"/>
                    <a:pt x="16435" y="2785"/>
                    <a:pt x="16412" y="2808"/>
                  </a:cubicBezTo>
                  <a:lnTo>
                    <a:pt x="16412" y="2808"/>
                  </a:lnTo>
                  <a:cubicBezTo>
                    <a:pt x="16366" y="2853"/>
                    <a:pt x="16321" y="2899"/>
                    <a:pt x="16275" y="2922"/>
                  </a:cubicBezTo>
                  <a:lnTo>
                    <a:pt x="16275" y="2922"/>
                  </a:lnTo>
                  <a:cubicBezTo>
                    <a:pt x="16229" y="2967"/>
                    <a:pt x="16184" y="2990"/>
                    <a:pt x="16161" y="3036"/>
                  </a:cubicBezTo>
                  <a:lnTo>
                    <a:pt x="16161" y="3036"/>
                  </a:lnTo>
                  <a:cubicBezTo>
                    <a:pt x="16115" y="3059"/>
                    <a:pt x="16069" y="3104"/>
                    <a:pt x="16024" y="3127"/>
                  </a:cubicBezTo>
                  <a:lnTo>
                    <a:pt x="16024" y="3127"/>
                  </a:lnTo>
                  <a:cubicBezTo>
                    <a:pt x="15978" y="3173"/>
                    <a:pt x="15932" y="3196"/>
                    <a:pt x="15887" y="3241"/>
                  </a:cubicBezTo>
                  <a:lnTo>
                    <a:pt x="15887" y="3241"/>
                  </a:lnTo>
                  <a:cubicBezTo>
                    <a:pt x="15841" y="3264"/>
                    <a:pt x="15773" y="3310"/>
                    <a:pt x="15727" y="3333"/>
                  </a:cubicBezTo>
                  <a:lnTo>
                    <a:pt x="15727" y="3333"/>
                  </a:lnTo>
                  <a:cubicBezTo>
                    <a:pt x="15681" y="3378"/>
                    <a:pt x="15636" y="3401"/>
                    <a:pt x="15590" y="3447"/>
                  </a:cubicBezTo>
                  <a:lnTo>
                    <a:pt x="15590" y="3447"/>
                  </a:lnTo>
                  <a:cubicBezTo>
                    <a:pt x="15544" y="3470"/>
                    <a:pt x="15476" y="3515"/>
                    <a:pt x="15430" y="3538"/>
                  </a:cubicBezTo>
                  <a:lnTo>
                    <a:pt x="15430" y="3538"/>
                  </a:lnTo>
                  <a:cubicBezTo>
                    <a:pt x="15362" y="3584"/>
                    <a:pt x="15293" y="3629"/>
                    <a:pt x="15225" y="3675"/>
                  </a:cubicBezTo>
                  <a:lnTo>
                    <a:pt x="15225" y="3675"/>
                  </a:lnTo>
                  <a:cubicBezTo>
                    <a:pt x="15019" y="3789"/>
                    <a:pt x="14837" y="3880"/>
                    <a:pt x="14631" y="3972"/>
                  </a:cubicBezTo>
                  <a:lnTo>
                    <a:pt x="14631" y="3972"/>
                  </a:lnTo>
                  <a:cubicBezTo>
                    <a:pt x="14563" y="4017"/>
                    <a:pt x="14517" y="4040"/>
                    <a:pt x="14449" y="4063"/>
                  </a:cubicBezTo>
                  <a:lnTo>
                    <a:pt x="14449" y="4063"/>
                  </a:lnTo>
                  <a:cubicBezTo>
                    <a:pt x="14266" y="4154"/>
                    <a:pt x="14084" y="4223"/>
                    <a:pt x="13878" y="4291"/>
                  </a:cubicBezTo>
                  <a:lnTo>
                    <a:pt x="13878" y="4291"/>
                  </a:lnTo>
                  <a:cubicBezTo>
                    <a:pt x="13855" y="4314"/>
                    <a:pt x="13833" y="4314"/>
                    <a:pt x="13810" y="4337"/>
                  </a:cubicBezTo>
                  <a:lnTo>
                    <a:pt x="13810" y="4337"/>
                  </a:lnTo>
                  <a:cubicBezTo>
                    <a:pt x="13604" y="4405"/>
                    <a:pt x="13399" y="4474"/>
                    <a:pt x="13171" y="4542"/>
                  </a:cubicBezTo>
                  <a:lnTo>
                    <a:pt x="13171" y="4542"/>
                  </a:lnTo>
                  <a:cubicBezTo>
                    <a:pt x="13011" y="4611"/>
                    <a:pt x="12874" y="4634"/>
                    <a:pt x="12714" y="4679"/>
                  </a:cubicBezTo>
                  <a:lnTo>
                    <a:pt x="12714" y="4679"/>
                  </a:lnTo>
                  <a:cubicBezTo>
                    <a:pt x="12600" y="4725"/>
                    <a:pt x="12486" y="4748"/>
                    <a:pt x="12372" y="4771"/>
                  </a:cubicBezTo>
                  <a:lnTo>
                    <a:pt x="12372" y="4771"/>
                  </a:lnTo>
                  <a:cubicBezTo>
                    <a:pt x="12212" y="4816"/>
                    <a:pt x="12029" y="4839"/>
                    <a:pt x="11870" y="4885"/>
                  </a:cubicBezTo>
                  <a:lnTo>
                    <a:pt x="11870" y="4885"/>
                  </a:lnTo>
                  <a:cubicBezTo>
                    <a:pt x="11755" y="4908"/>
                    <a:pt x="11641" y="4930"/>
                    <a:pt x="11504" y="4953"/>
                  </a:cubicBezTo>
                  <a:lnTo>
                    <a:pt x="11504" y="4953"/>
                  </a:lnTo>
                  <a:cubicBezTo>
                    <a:pt x="11459" y="4976"/>
                    <a:pt x="11413" y="4976"/>
                    <a:pt x="11367" y="4976"/>
                  </a:cubicBezTo>
                  <a:lnTo>
                    <a:pt x="11367" y="4976"/>
                  </a:lnTo>
                  <a:cubicBezTo>
                    <a:pt x="11162" y="5022"/>
                    <a:pt x="10957" y="5045"/>
                    <a:pt x="10751" y="5067"/>
                  </a:cubicBezTo>
                  <a:lnTo>
                    <a:pt x="10751" y="5067"/>
                  </a:lnTo>
                  <a:cubicBezTo>
                    <a:pt x="10683" y="5067"/>
                    <a:pt x="10637" y="5090"/>
                    <a:pt x="10569" y="5090"/>
                  </a:cubicBezTo>
                  <a:lnTo>
                    <a:pt x="10569" y="5090"/>
                  </a:lnTo>
                  <a:cubicBezTo>
                    <a:pt x="10454" y="5090"/>
                    <a:pt x="10317" y="5113"/>
                    <a:pt x="10203" y="5113"/>
                  </a:cubicBezTo>
                  <a:lnTo>
                    <a:pt x="10203" y="5113"/>
                  </a:lnTo>
                  <a:cubicBezTo>
                    <a:pt x="9998" y="5136"/>
                    <a:pt x="9815" y="5159"/>
                    <a:pt x="9610" y="5159"/>
                  </a:cubicBezTo>
                  <a:lnTo>
                    <a:pt x="9610" y="5159"/>
                  </a:lnTo>
                  <a:cubicBezTo>
                    <a:pt x="9473" y="5159"/>
                    <a:pt x="9359" y="5159"/>
                    <a:pt x="9222" y="5159"/>
                  </a:cubicBezTo>
                  <a:lnTo>
                    <a:pt x="9222" y="5159"/>
                  </a:lnTo>
                  <a:cubicBezTo>
                    <a:pt x="9062" y="5181"/>
                    <a:pt x="8902" y="5181"/>
                    <a:pt x="8743" y="5181"/>
                  </a:cubicBezTo>
                  <a:lnTo>
                    <a:pt x="8743" y="5181"/>
                  </a:lnTo>
                  <a:cubicBezTo>
                    <a:pt x="8606" y="5159"/>
                    <a:pt x="8469" y="5159"/>
                    <a:pt x="8332" y="5159"/>
                  </a:cubicBezTo>
                  <a:lnTo>
                    <a:pt x="8332" y="5159"/>
                  </a:lnTo>
                  <a:cubicBezTo>
                    <a:pt x="8172" y="5159"/>
                    <a:pt x="8012" y="5136"/>
                    <a:pt x="7875" y="5136"/>
                  </a:cubicBezTo>
                  <a:lnTo>
                    <a:pt x="7875" y="5136"/>
                  </a:lnTo>
                  <a:cubicBezTo>
                    <a:pt x="7738" y="5136"/>
                    <a:pt x="7601" y="5113"/>
                    <a:pt x="7464" y="5113"/>
                  </a:cubicBezTo>
                  <a:lnTo>
                    <a:pt x="7464" y="5113"/>
                  </a:lnTo>
                  <a:cubicBezTo>
                    <a:pt x="7305" y="5090"/>
                    <a:pt x="7168" y="5067"/>
                    <a:pt x="7008" y="5045"/>
                  </a:cubicBezTo>
                  <a:lnTo>
                    <a:pt x="7008" y="5045"/>
                  </a:lnTo>
                  <a:cubicBezTo>
                    <a:pt x="6894" y="5045"/>
                    <a:pt x="6757" y="5022"/>
                    <a:pt x="6620" y="4999"/>
                  </a:cubicBezTo>
                  <a:lnTo>
                    <a:pt x="6620" y="4999"/>
                  </a:lnTo>
                  <a:cubicBezTo>
                    <a:pt x="6460" y="4976"/>
                    <a:pt x="6300" y="4953"/>
                    <a:pt x="6140" y="4908"/>
                  </a:cubicBezTo>
                  <a:lnTo>
                    <a:pt x="6140" y="4908"/>
                  </a:lnTo>
                  <a:cubicBezTo>
                    <a:pt x="6026" y="4885"/>
                    <a:pt x="5889" y="4862"/>
                    <a:pt x="5775" y="4839"/>
                  </a:cubicBezTo>
                  <a:lnTo>
                    <a:pt x="5775" y="4839"/>
                  </a:lnTo>
                  <a:cubicBezTo>
                    <a:pt x="5593" y="4793"/>
                    <a:pt x="5410" y="4748"/>
                    <a:pt x="5227" y="4702"/>
                  </a:cubicBezTo>
                  <a:lnTo>
                    <a:pt x="5227" y="4702"/>
                  </a:lnTo>
                  <a:cubicBezTo>
                    <a:pt x="5113" y="4679"/>
                    <a:pt x="4999" y="4634"/>
                    <a:pt x="4862" y="4611"/>
                  </a:cubicBezTo>
                  <a:lnTo>
                    <a:pt x="4862" y="4611"/>
                  </a:lnTo>
                  <a:cubicBezTo>
                    <a:pt x="4817" y="4588"/>
                    <a:pt x="4748" y="4565"/>
                    <a:pt x="4680" y="4542"/>
                  </a:cubicBezTo>
                  <a:lnTo>
                    <a:pt x="4680" y="4542"/>
                  </a:lnTo>
                  <a:cubicBezTo>
                    <a:pt x="4497" y="4497"/>
                    <a:pt x="4314" y="4428"/>
                    <a:pt x="4132" y="4360"/>
                  </a:cubicBezTo>
                  <a:lnTo>
                    <a:pt x="4132" y="4360"/>
                  </a:lnTo>
                  <a:cubicBezTo>
                    <a:pt x="4086" y="4337"/>
                    <a:pt x="4041" y="4337"/>
                    <a:pt x="3995" y="4314"/>
                  </a:cubicBezTo>
                  <a:lnTo>
                    <a:pt x="3995" y="4314"/>
                  </a:lnTo>
                  <a:cubicBezTo>
                    <a:pt x="3835" y="4246"/>
                    <a:pt x="3675" y="4177"/>
                    <a:pt x="3516" y="4109"/>
                  </a:cubicBezTo>
                  <a:lnTo>
                    <a:pt x="3516" y="4109"/>
                  </a:lnTo>
                  <a:cubicBezTo>
                    <a:pt x="3447" y="4063"/>
                    <a:pt x="3356" y="4040"/>
                    <a:pt x="3287" y="4017"/>
                  </a:cubicBezTo>
                  <a:lnTo>
                    <a:pt x="3287" y="4017"/>
                  </a:lnTo>
                  <a:cubicBezTo>
                    <a:pt x="3059" y="3903"/>
                    <a:pt x="2831" y="3789"/>
                    <a:pt x="2625" y="3675"/>
                  </a:cubicBezTo>
                  <a:lnTo>
                    <a:pt x="2625" y="3675"/>
                  </a:lnTo>
                  <a:cubicBezTo>
                    <a:pt x="868" y="2648"/>
                    <a:pt x="0" y="132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068988" y="1866150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70" y="1507"/>
                  </a:moveTo>
                  <a:cubicBezTo>
                    <a:pt x="0" y="3516"/>
                    <a:pt x="23" y="6780"/>
                    <a:pt x="3492" y="8811"/>
                  </a:cubicBezTo>
                  <a:lnTo>
                    <a:pt x="3492" y="8811"/>
                  </a:lnTo>
                  <a:cubicBezTo>
                    <a:pt x="6985" y="10820"/>
                    <a:pt x="12622" y="10820"/>
                    <a:pt x="16092" y="8811"/>
                  </a:cubicBezTo>
                  <a:lnTo>
                    <a:pt x="16092" y="8811"/>
                  </a:lnTo>
                  <a:cubicBezTo>
                    <a:pt x="19561" y="6780"/>
                    <a:pt x="19539" y="3516"/>
                    <a:pt x="16046" y="1507"/>
                  </a:cubicBezTo>
                  <a:lnTo>
                    <a:pt x="16046" y="1507"/>
                  </a:lnTo>
                  <a:cubicBezTo>
                    <a:pt x="14312" y="503"/>
                    <a:pt x="12029" y="0"/>
                    <a:pt x="9746" y="0"/>
                  </a:cubicBezTo>
                  <a:lnTo>
                    <a:pt x="9746" y="0"/>
                  </a:lnTo>
                  <a:cubicBezTo>
                    <a:pt x="7464" y="0"/>
                    <a:pt x="5181" y="503"/>
                    <a:pt x="3470" y="15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192238" y="1912375"/>
              <a:ext cx="229975" cy="133200"/>
            </a:xfrm>
            <a:custGeom>
              <a:avLst/>
              <a:gdLst/>
              <a:ahLst/>
              <a:cxnLst/>
              <a:rect l="l" t="t" r="r" b="b"/>
              <a:pathLst>
                <a:path w="9199" h="5328" extrusionOk="0">
                  <a:moveTo>
                    <a:pt x="5593" y="1507"/>
                  </a:moveTo>
                  <a:lnTo>
                    <a:pt x="6528" y="2055"/>
                  </a:lnTo>
                  <a:cubicBezTo>
                    <a:pt x="6825" y="2214"/>
                    <a:pt x="7031" y="2397"/>
                    <a:pt x="7122" y="2602"/>
                  </a:cubicBezTo>
                  <a:cubicBezTo>
                    <a:pt x="7236" y="2808"/>
                    <a:pt x="7236" y="3036"/>
                    <a:pt x="7145" y="3241"/>
                  </a:cubicBezTo>
                  <a:cubicBezTo>
                    <a:pt x="7053" y="3447"/>
                    <a:pt x="6848" y="3652"/>
                    <a:pt x="6551" y="3812"/>
                  </a:cubicBezTo>
                  <a:cubicBezTo>
                    <a:pt x="6254" y="3995"/>
                    <a:pt x="5935" y="4109"/>
                    <a:pt x="5593" y="4177"/>
                  </a:cubicBezTo>
                  <a:cubicBezTo>
                    <a:pt x="5391" y="4215"/>
                    <a:pt x="5197" y="4232"/>
                    <a:pt x="5006" y="4232"/>
                  </a:cubicBezTo>
                  <a:cubicBezTo>
                    <a:pt x="4850" y="4232"/>
                    <a:pt x="4696" y="4221"/>
                    <a:pt x="4543" y="4200"/>
                  </a:cubicBezTo>
                  <a:cubicBezTo>
                    <a:pt x="4200" y="4154"/>
                    <a:pt x="3881" y="4040"/>
                    <a:pt x="3584" y="3881"/>
                  </a:cubicBezTo>
                  <a:lnTo>
                    <a:pt x="2580" y="3310"/>
                  </a:lnTo>
                  <a:lnTo>
                    <a:pt x="5593" y="1507"/>
                  </a:lnTo>
                  <a:close/>
                  <a:moveTo>
                    <a:pt x="5227" y="0"/>
                  </a:moveTo>
                  <a:lnTo>
                    <a:pt x="0" y="3127"/>
                  </a:lnTo>
                  <a:lnTo>
                    <a:pt x="2397" y="4474"/>
                  </a:lnTo>
                  <a:cubicBezTo>
                    <a:pt x="2990" y="4816"/>
                    <a:pt x="3630" y="5068"/>
                    <a:pt x="4314" y="5204"/>
                  </a:cubicBezTo>
                  <a:cubicBezTo>
                    <a:pt x="4725" y="5287"/>
                    <a:pt x="5136" y="5328"/>
                    <a:pt x="5537" y="5328"/>
                  </a:cubicBezTo>
                  <a:cubicBezTo>
                    <a:pt x="5804" y="5328"/>
                    <a:pt x="6067" y="5309"/>
                    <a:pt x="6323" y="5273"/>
                  </a:cubicBezTo>
                  <a:cubicBezTo>
                    <a:pt x="6985" y="5182"/>
                    <a:pt x="7578" y="4976"/>
                    <a:pt x="8080" y="4679"/>
                  </a:cubicBezTo>
                  <a:cubicBezTo>
                    <a:pt x="8605" y="4360"/>
                    <a:pt x="8925" y="4018"/>
                    <a:pt x="9062" y="3652"/>
                  </a:cubicBezTo>
                  <a:cubicBezTo>
                    <a:pt x="9199" y="3264"/>
                    <a:pt x="9153" y="2876"/>
                    <a:pt x="8925" y="2488"/>
                  </a:cubicBezTo>
                  <a:cubicBezTo>
                    <a:pt x="8697" y="2100"/>
                    <a:pt x="8263" y="1735"/>
                    <a:pt x="7670" y="1393"/>
                  </a:cubicBezTo>
                  <a:lnTo>
                    <a:pt x="5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381763" y="2751775"/>
              <a:ext cx="445675" cy="198025"/>
            </a:xfrm>
            <a:custGeom>
              <a:avLst/>
              <a:gdLst/>
              <a:ahLst/>
              <a:cxnLst/>
              <a:rect l="l" t="t" r="r" b="b"/>
              <a:pathLst>
                <a:path w="17827" h="7921" extrusionOk="0">
                  <a:moveTo>
                    <a:pt x="0" y="2739"/>
                  </a:moveTo>
                  <a:cubicBezTo>
                    <a:pt x="0" y="4063"/>
                    <a:pt x="890" y="5387"/>
                    <a:pt x="2625" y="6414"/>
                  </a:cubicBezTo>
                  <a:lnTo>
                    <a:pt x="2625" y="6414"/>
                  </a:lnTo>
                  <a:cubicBezTo>
                    <a:pt x="2853" y="6528"/>
                    <a:pt x="3059" y="6642"/>
                    <a:pt x="3287" y="6757"/>
                  </a:cubicBezTo>
                  <a:lnTo>
                    <a:pt x="3287" y="6757"/>
                  </a:lnTo>
                  <a:cubicBezTo>
                    <a:pt x="3355" y="6779"/>
                    <a:pt x="3447" y="6825"/>
                    <a:pt x="3515" y="6848"/>
                  </a:cubicBezTo>
                  <a:lnTo>
                    <a:pt x="3515" y="6848"/>
                  </a:lnTo>
                  <a:cubicBezTo>
                    <a:pt x="3652" y="6916"/>
                    <a:pt x="3789" y="6962"/>
                    <a:pt x="3926" y="7030"/>
                  </a:cubicBezTo>
                  <a:lnTo>
                    <a:pt x="3926" y="7030"/>
                  </a:lnTo>
                  <a:cubicBezTo>
                    <a:pt x="3949" y="7030"/>
                    <a:pt x="3972" y="7030"/>
                    <a:pt x="3994" y="7053"/>
                  </a:cubicBezTo>
                  <a:lnTo>
                    <a:pt x="3994" y="7053"/>
                  </a:lnTo>
                  <a:cubicBezTo>
                    <a:pt x="4040" y="7076"/>
                    <a:pt x="4086" y="7099"/>
                    <a:pt x="4154" y="7099"/>
                  </a:cubicBezTo>
                  <a:lnTo>
                    <a:pt x="4154" y="7099"/>
                  </a:lnTo>
                  <a:cubicBezTo>
                    <a:pt x="4314" y="7167"/>
                    <a:pt x="4497" y="7236"/>
                    <a:pt x="4679" y="7282"/>
                  </a:cubicBezTo>
                  <a:lnTo>
                    <a:pt x="4679" y="7282"/>
                  </a:lnTo>
                  <a:cubicBezTo>
                    <a:pt x="4748" y="7304"/>
                    <a:pt x="4816" y="7327"/>
                    <a:pt x="4885" y="7350"/>
                  </a:cubicBezTo>
                  <a:lnTo>
                    <a:pt x="4885" y="7350"/>
                  </a:lnTo>
                  <a:cubicBezTo>
                    <a:pt x="4907" y="7373"/>
                    <a:pt x="4953" y="7373"/>
                    <a:pt x="4999" y="7396"/>
                  </a:cubicBezTo>
                  <a:lnTo>
                    <a:pt x="4999" y="7396"/>
                  </a:lnTo>
                  <a:cubicBezTo>
                    <a:pt x="5067" y="7418"/>
                    <a:pt x="5159" y="7418"/>
                    <a:pt x="5227" y="7441"/>
                  </a:cubicBezTo>
                  <a:lnTo>
                    <a:pt x="5227" y="7441"/>
                  </a:lnTo>
                  <a:cubicBezTo>
                    <a:pt x="5410" y="7487"/>
                    <a:pt x="5592" y="7533"/>
                    <a:pt x="5775" y="7578"/>
                  </a:cubicBezTo>
                  <a:lnTo>
                    <a:pt x="5775" y="7578"/>
                  </a:lnTo>
                  <a:cubicBezTo>
                    <a:pt x="5820" y="7601"/>
                    <a:pt x="5889" y="7601"/>
                    <a:pt x="5935" y="7624"/>
                  </a:cubicBezTo>
                  <a:lnTo>
                    <a:pt x="5935" y="7624"/>
                  </a:lnTo>
                  <a:cubicBezTo>
                    <a:pt x="6003" y="7624"/>
                    <a:pt x="6072" y="7647"/>
                    <a:pt x="6140" y="7647"/>
                  </a:cubicBezTo>
                  <a:lnTo>
                    <a:pt x="6140" y="7647"/>
                  </a:lnTo>
                  <a:cubicBezTo>
                    <a:pt x="6300" y="7692"/>
                    <a:pt x="6460" y="7715"/>
                    <a:pt x="6619" y="7738"/>
                  </a:cubicBezTo>
                  <a:lnTo>
                    <a:pt x="6619" y="7738"/>
                  </a:lnTo>
                  <a:cubicBezTo>
                    <a:pt x="6688" y="7738"/>
                    <a:pt x="6756" y="7761"/>
                    <a:pt x="6802" y="7761"/>
                  </a:cubicBezTo>
                  <a:lnTo>
                    <a:pt x="6802" y="7761"/>
                  </a:lnTo>
                  <a:cubicBezTo>
                    <a:pt x="6870" y="7784"/>
                    <a:pt x="6962" y="7784"/>
                    <a:pt x="7030" y="7784"/>
                  </a:cubicBezTo>
                  <a:lnTo>
                    <a:pt x="7030" y="7784"/>
                  </a:lnTo>
                  <a:cubicBezTo>
                    <a:pt x="7167" y="7806"/>
                    <a:pt x="7327" y="7829"/>
                    <a:pt x="7464" y="7852"/>
                  </a:cubicBezTo>
                  <a:lnTo>
                    <a:pt x="7464" y="7852"/>
                  </a:lnTo>
                  <a:cubicBezTo>
                    <a:pt x="7532" y="7852"/>
                    <a:pt x="7601" y="7852"/>
                    <a:pt x="7669" y="7875"/>
                  </a:cubicBezTo>
                  <a:lnTo>
                    <a:pt x="7669" y="7875"/>
                  </a:lnTo>
                  <a:cubicBezTo>
                    <a:pt x="7738" y="7875"/>
                    <a:pt x="7806" y="7875"/>
                    <a:pt x="7875" y="7875"/>
                  </a:cubicBezTo>
                  <a:lnTo>
                    <a:pt x="7875" y="7875"/>
                  </a:lnTo>
                  <a:cubicBezTo>
                    <a:pt x="8035" y="7898"/>
                    <a:pt x="8171" y="7898"/>
                    <a:pt x="8331" y="7898"/>
                  </a:cubicBezTo>
                  <a:lnTo>
                    <a:pt x="8331" y="7898"/>
                  </a:lnTo>
                  <a:cubicBezTo>
                    <a:pt x="8400" y="7898"/>
                    <a:pt x="8468" y="7921"/>
                    <a:pt x="8560" y="7921"/>
                  </a:cubicBezTo>
                  <a:lnTo>
                    <a:pt x="8560" y="7921"/>
                  </a:lnTo>
                  <a:cubicBezTo>
                    <a:pt x="8582" y="7921"/>
                    <a:pt x="8628" y="7921"/>
                    <a:pt x="8651" y="7921"/>
                  </a:cubicBezTo>
                  <a:lnTo>
                    <a:pt x="8651" y="7921"/>
                  </a:lnTo>
                  <a:cubicBezTo>
                    <a:pt x="8674" y="7921"/>
                    <a:pt x="8719" y="7921"/>
                    <a:pt x="8742" y="7921"/>
                  </a:cubicBezTo>
                  <a:lnTo>
                    <a:pt x="8742" y="7921"/>
                  </a:lnTo>
                  <a:cubicBezTo>
                    <a:pt x="8902" y="7921"/>
                    <a:pt x="9062" y="7921"/>
                    <a:pt x="9221" y="7921"/>
                  </a:cubicBezTo>
                  <a:lnTo>
                    <a:pt x="9221" y="7921"/>
                  </a:lnTo>
                  <a:cubicBezTo>
                    <a:pt x="9267" y="7921"/>
                    <a:pt x="9290" y="7921"/>
                    <a:pt x="9336" y="7921"/>
                  </a:cubicBezTo>
                  <a:lnTo>
                    <a:pt x="9336" y="7921"/>
                  </a:lnTo>
                  <a:cubicBezTo>
                    <a:pt x="9381" y="7921"/>
                    <a:pt x="9427" y="7921"/>
                    <a:pt x="9473" y="7921"/>
                  </a:cubicBezTo>
                  <a:lnTo>
                    <a:pt x="9473" y="7921"/>
                  </a:lnTo>
                  <a:cubicBezTo>
                    <a:pt x="9518" y="7898"/>
                    <a:pt x="9564" y="7898"/>
                    <a:pt x="9609" y="7898"/>
                  </a:cubicBezTo>
                  <a:lnTo>
                    <a:pt x="9609" y="7898"/>
                  </a:lnTo>
                  <a:cubicBezTo>
                    <a:pt x="9815" y="7898"/>
                    <a:pt x="10020" y="7875"/>
                    <a:pt x="10203" y="7852"/>
                  </a:cubicBezTo>
                  <a:lnTo>
                    <a:pt x="10203" y="7852"/>
                  </a:lnTo>
                  <a:cubicBezTo>
                    <a:pt x="10294" y="7852"/>
                    <a:pt x="10363" y="7852"/>
                    <a:pt x="10454" y="7852"/>
                  </a:cubicBezTo>
                  <a:lnTo>
                    <a:pt x="10454" y="7852"/>
                  </a:lnTo>
                  <a:cubicBezTo>
                    <a:pt x="10500" y="7829"/>
                    <a:pt x="10523" y="7829"/>
                    <a:pt x="10568" y="7829"/>
                  </a:cubicBezTo>
                  <a:lnTo>
                    <a:pt x="10568" y="7829"/>
                  </a:lnTo>
                  <a:cubicBezTo>
                    <a:pt x="10637" y="7829"/>
                    <a:pt x="10682" y="7806"/>
                    <a:pt x="10751" y="7806"/>
                  </a:cubicBezTo>
                  <a:lnTo>
                    <a:pt x="10751" y="7806"/>
                  </a:lnTo>
                  <a:cubicBezTo>
                    <a:pt x="10956" y="7784"/>
                    <a:pt x="11162" y="7761"/>
                    <a:pt x="11367" y="7715"/>
                  </a:cubicBezTo>
                  <a:lnTo>
                    <a:pt x="11367" y="7715"/>
                  </a:lnTo>
                  <a:cubicBezTo>
                    <a:pt x="11413" y="7715"/>
                    <a:pt x="11458" y="7715"/>
                    <a:pt x="11527" y="7692"/>
                  </a:cubicBezTo>
                  <a:lnTo>
                    <a:pt x="11527" y="7692"/>
                  </a:lnTo>
                  <a:cubicBezTo>
                    <a:pt x="11550" y="7692"/>
                    <a:pt x="11572" y="7692"/>
                    <a:pt x="11595" y="7692"/>
                  </a:cubicBezTo>
                  <a:lnTo>
                    <a:pt x="11595" y="7692"/>
                  </a:lnTo>
                  <a:cubicBezTo>
                    <a:pt x="11687" y="7670"/>
                    <a:pt x="11778" y="7647"/>
                    <a:pt x="11869" y="7624"/>
                  </a:cubicBezTo>
                  <a:lnTo>
                    <a:pt x="11869" y="7624"/>
                  </a:lnTo>
                  <a:cubicBezTo>
                    <a:pt x="12052" y="7601"/>
                    <a:pt x="12212" y="7555"/>
                    <a:pt x="12371" y="7510"/>
                  </a:cubicBezTo>
                  <a:lnTo>
                    <a:pt x="12371" y="7510"/>
                  </a:lnTo>
                  <a:cubicBezTo>
                    <a:pt x="12485" y="7487"/>
                    <a:pt x="12600" y="7464"/>
                    <a:pt x="12714" y="7418"/>
                  </a:cubicBezTo>
                  <a:lnTo>
                    <a:pt x="12714" y="7418"/>
                  </a:lnTo>
                  <a:cubicBezTo>
                    <a:pt x="12874" y="7373"/>
                    <a:pt x="13033" y="7350"/>
                    <a:pt x="13170" y="7304"/>
                  </a:cubicBezTo>
                  <a:lnTo>
                    <a:pt x="13170" y="7304"/>
                  </a:lnTo>
                  <a:cubicBezTo>
                    <a:pt x="13216" y="7282"/>
                    <a:pt x="13239" y="7282"/>
                    <a:pt x="13284" y="7259"/>
                  </a:cubicBezTo>
                  <a:lnTo>
                    <a:pt x="13284" y="7259"/>
                  </a:lnTo>
                  <a:cubicBezTo>
                    <a:pt x="13467" y="7213"/>
                    <a:pt x="13627" y="7145"/>
                    <a:pt x="13809" y="7076"/>
                  </a:cubicBezTo>
                  <a:lnTo>
                    <a:pt x="13809" y="7076"/>
                  </a:lnTo>
                  <a:cubicBezTo>
                    <a:pt x="13832" y="7076"/>
                    <a:pt x="13855" y="7053"/>
                    <a:pt x="13901" y="7053"/>
                  </a:cubicBezTo>
                  <a:lnTo>
                    <a:pt x="13901" y="7053"/>
                  </a:lnTo>
                  <a:cubicBezTo>
                    <a:pt x="14083" y="6962"/>
                    <a:pt x="14266" y="6893"/>
                    <a:pt x="14471" y="6802"/>
                  </a:cubicBezTo>
                  <a:lnTo>
                    <a:pt x="14471" y="6802"/>
                  </a:lnTo>
                  <a:cubicBezTo>
                    <a:pt x="14517" y="6779"/>
                    <a:pt x="14563" y="6757"/>
                    <a:pt x="14631" y="6734"/>
                  </a:cubicBezTo>
                  <a:lnTo>
                    <a:pt x="14631" y="6734"/>
                  </a:lnTo>
                  <a:cubicBezTo>
                    <a:pt x="14836" y="6620"/>
                    <a:pt x="15042" y="6528"/>
                    <a:pt x="15225" y="6414"/>
                  </a:cubicBezTo>
                  <a:lnTo>
                    <a:pt x="15225" y="6414"/>
                  </a:lnTo>
                  <a:cubicBezTo>
                    <a:pt x="15270" y="6391"/>
                    <a:pt x="15293" y="6368"/>
                    <a:pt x="15339" y="6346"/>
                  </a:cubicBezTo>
                  <a:lnTo>
                    <a:pt x="15339" y="6346"/>
                  </a:lnTo>
                  <a:cubicBezTo>
                    <a:pt x="15361" y="6323"/>
                    <a:pt x="15407" y="6300"/>
                    <a:pt x="15430" y="6277"/>
                  </a:cubicBezTo>
                  <a:lnTo>
                    <a:pt x="15430" y="6277"/>
                  </a:lnTo>
                  <a:cubicBezTo>
                    <a:pt x="15476" y="6254"/>
                    <a:pt x="15544" y="6209"/>
                    <a:pt x="15590" y="6186"/>
                  </a:cubicBezTo>
                  <a:lnTo>
                    <a:pt x="15590" y="6186"/>
                  </a:lnTo>
                  <a:cubicBezTo>
                    <a:pt x="15635" y="6140"/>
                    <a:pt x="15681" y="6117"/>
                    <a:pt x="15727" y="6095"/>
                  </a:cubicBezTo>
                  <a:lnTo>
                    <a:pt x="15727" y="6095"/>
                  </a:lnTo>
                  <a:cubicBezTo>
                    <a:pt x="15795" y="6049"/>
                    <a:pt x="15841" y="6003"/>
                    <a:pt x="15886" y="5980"/>
                  </a:cubicBezTo>
                  <a:lnTo>
                    <a:pt x="15886" y="5980"/>
                  </a:lnTo>
                  <a:cubicBezTo>
                    <a:pt x="15932" y="5935"/>
                    <a:pt x="15978" y="5912"/>
                    <a:pt x="16023" y="5889"/>
                  </a:cubicBezTo>
                  <a:lnTo>
                    <a:pt x="16023" y="5889"/>
                  </a:lnTo>
                  <a:cubicBezTo>
                    <a:pt x="16069" y="5844"/>
                    <a:pt x="16115" y="5798"/>
                    <a:pt x="16160" y="5775"/>
                  </a:cubicBezTo>
                  <a:lnTo>
                    <a:pt x="16160" y="5775"/>
                  </a:lnTo>
                  <a:cubicBezTo>
                    <a:pt x="16206" y="5729"/>
                    <a:pt x="16229" y="5707"/>
                    <a:pt x="16274" y="5661"/>
                  </a:cubicBezTo>
                  <a:lnTo>
                    <a:pt x="16274" y="5661"/>
                  </a:lnTo>
                  <a:cubicBezTo>
                    <a:pt x="16320" y="5638"/>
                    <a:pt x="16366" y="5592"/>
                    <a:pt x="16411" y="5547"/>
                  </a:cubicBezTo>
                  <a:lnTo>
                    <a:pt x="16411" y="5547"/>
                  </a:lnTo>
                  <a:cubicBezTo>
                    <a:pt x="16434" y="5547"/>
                    <a:pt x="16434" y="5524"/>
                    <a:pt x="16457" y="5501"/>
                  </a:cubicBezTo>
                  <a:lnTo>
                    <a:pt x="16457" y="5501"/>
                  </a:lnTo>
                  <a:cubicBezTo>
                    <a:pt x="16480" y="5501"/>
                    <a:pt x="16480" y="5478"/>
                    <a:pt x="16503" y="5455"/>
                  </a:cubicBezTo>
                  <a:lnTo>
                    <a:pt x="16503" y="5455"/>
                  </a:lnTo>
                  <a:cubicBezTo>
                    <a:pt x="16571" y="5410"/>
                    <a:pt x="16640" y="5341"/>
                    <a:pt x="16708" y="5273"/>
                  </a:cubicBezTo>
                  <a:lnTo>
                    <a:pt x="16708" y="5273"/>
                  </a:lnTo>
                  <a:cubicBezTo>
                    <a:pt x="16731" y="5250"/>
                    <a:pt x="16754" y="5227"/>
                    <a:pt x="16777" y="5204"/>
                  </a:cubicBezTo>
                  <a:lnTo>
                    <a:pt x="16777" y="5204"/>
                  </a:lnTo>
                  <a:cubicBezTo>
                    <a:pt x="16845" y="5113"/>
                    <a:pt x="16936" y="5022"/>
                    <a:pt x="17005" y="4931"/>
                  </a:cubicBezTo>
                  <a:lnTo>
                    <a:pt x="17005" y="4931"/>
                  </a:lnTo>
                  <a:cubicBezTo>
                    <a:pt x="17005" y="4931"/>
                    <a:pt x="17005" y="4931"/>
                    <a:pt x="17005" y="4908"/>
                  </a:cubicBezTo>
                  <a:lnTo>
                    <a:pt x="17005" y="4908"/>
                  </a:lnTo>
                  <a:cubicBezTo>
                    <a:pt x="17028" y="4885"/>
                    <a:pt x="17051" y="4862"/>
                    <a:pt x="17051" y="4862"/>
                  </a:cubicBezTo>
                  <a:lnTo>
                    <a:pt x="17051" y="4862"/>
                  </a:lnTo>
                  <a:cubicBezTo>
                    <a:pt x="17096" y="4794"/>
                    <a:pt x="17142" y="4748"/>
                    <a:pt x="17187" y="4679"/>
                  </a:cubicBezTo>
                  <a:lnTo>
                    <a:pt x="17187" y="4679"/>
                  </a:lnTo>
                  <a:cubicBezTo>
                    <a:pt x="17210" y="4657"/>
                    <a:pt x="17233" y="4611"/>
                    <a:pt x="17256" y="4588"/>
                  </a:cubicBezTo>
                  <a:lnTo>
                    <a:pt x="17256" y="4588"/>
                  </a:lnTo>
                  <a:cubicBezTo>
                    <a:pt x="17279" y="4542"/>
                    <a:pt x="17324" y="4474"/>
                    <a:pt x="17347" y="4428"/>
                  </a:cubicBezTo>
                  <a:lnTo>
                    <a:pt x="17347" y="4428"/>
                  </a:lnTo>
                  <a:cubicBezTo>
                    <a:pt x="17347" y="4406"/>
                    <a:pt x="17370" y="4406"/>
                    <a:pt x="17370" y="4383"/>
                  </a:cubicBezTo>
                  <a:lnTo>
                    <a:pt x="17370" y="4383"/>
                  </a:lnTo>
                  <a:cubicBezTo>
                    <a:pt x="17393" y="4360"/>
                    <a:pt x="17393" y="4337"/>
                    <a:pt x="17416" y="4314"/>
                  </a:cubicBezTo>
                  <a:lnTo>
                    <a:pt x="17416" y="4314"/>
                  </a:lnTo>
                  <a:cubicBezTo>
                    <a:pt x="17439" y="4269"/>
                    <a:pt x="17461" y="4223"/>
                    <a:pt x="17484" y="4177"/>
                  </a:cubicBezTo>
                  <a:lnTo>
                    <a:pt x="17484" y="4177"/>
                  </a:lnTo>
                  <a:cubicBezTo>
                    <a:pt x="17484" y="4154"/>
                    <a:pt x="17507" y="4109"/>
                    <a:pt x="17530" y="4063"/>
                  </a:cubicBezTo>
                  <a:lnTo>
                    <a:pt x="17530" y="4063"/>
                  </a:lnTo>
                  <a:cubicBezTo>
                    <a:pt x="17553" y="4017"/>
                    <a:pt x="17576" y="3995"/>
                    <a:pt x="17576" y="3949"/>
                  </a:cubicBezTo>
                  <a:lnTo>
                    <a:pt x="17576" y="3949"/>
                  </a:lnTo>
                  <a:cubicBezTo>
                    <a:pt x="17598" y="3926"/>
                    <a:pt x="17598" y="3903"/>
                    <a:pt x="17598" y="3881"/>
                  </a:cubicBezTo>
                  <a:lnTo>
                    <a:pt x="17598" y="3881"/>
                  </a:lnTo>
                  <a:cubicBezTo>
                    <a:pt x="17621" y="3858"/>
                    <a:pt x="17621" y="3835"/>
                    <a:pt x="17621" y="3835"/>
                  </a:cubicBezTo>
                  <a:lnTo>
                    <a:pt x="17621" y="3835"/>
                  </a:lnTo>
                  <a:cubicBezTo>
                    <a:pt x="17644" y="3789"/>
                    <a:pt x="17667" y="3744"/>
                    <a:pt x="17667" y="3698"/>
                  </a:cubicBezTo>
                  <a:lnTo>
                    <a:pt x="17667" y="3698"/>
                  </a:lnTo>
                  <a:cubicBezTo>
                    <a:pt x="17690" y="3652"/>
                    <a:pt x="17690" y="3607"/>
                    <a:pt x="17712" y="3584"/>
                  </a:cubicBezTo>
                  <a:lnTo>
                    <a:pt x="17712" y="3584"/>
                  </a:lnTo>
                  <a:cubicBezTo>
                    <a:pt x="17712" y="3538"/>
                    <a:pt x="17735" y="3493"/>
                    <a:pt x="17735" y="3447"/>
                  </a:cubicBezTo>
                  <a:lnTo>
                    <a:pt x="17735" y="3447"/>
                  </a:lnTo>
                  <a:cubicBezTo>
                    <a:pt x="17735" y="3424"/>
                    <a:pt x="17758" y="3401"/>
                    <a:pt x="17758" y="3378"/>
                  </a:cubicBezTo>
                  <a:lnTo>
                    <a:pt x="17758" y="3378"/>
                  </a:lnTo>
                  <a:cubicBezTo>
                    <a:pt x="17758" y="3356"/>
                    <a:pt x="17758" y="3356"/>
                    <a:pt x="17758" y="3333"/>
                  </a:cubicBezTo>
                  <a:lnTo>
                    <a:pt x="17758" y="3333"/>
                  </a:lnTo>
                  <a:cubicBezTo>
                    <a:pt x="17758" y="3287"/>
                    <a:pt x="17781" y="3241"/>
                    <a:pt x="17781" y="3196"/>
                  </a:cubicBezTo>
                  <a:lnTo>
                    <a:pt x="17781" y="3196"/>
                  </a:lnTo>
                  <a:cubicBezTo>
                    <a:pt x="17781" y="3150"/>
                    <a:pt x="17781" y="3127"/>
                    <a:pt x="17804" y="3082"/>
                  </a:cubicBezTo>
                  <a:lnTo>
                    <a:pt x="17804" y="3082"/>
                  </a:lnTo>
                  <a:cubicBezTo>
                    <a:pt x="17804" y="3036"/>
                    <a:pt x="17804" y="2990"/>
                    <a:pt x="17804" y="2945"/>
                  </a:cubicBezTo>
                  <a:lnTo>
                    <a:pt x="17804" y="2945"/>
                  </a:lnTo>
                  <a:cubicBezTo>
                    <a:pt x="17804" y="2922"/>
                    <a:pt x="17804" y="2899"/>
                    <a:pt x="17804" y="2876"/>
                  </a:cubicBezTo>
                  <a:lnTo>
                    <a:pt x="17804" y="2876"/>
                  </a:lnTo>
                  <a:cubicBezTo>
                    <a:pt x="17804" y="2831"/>
                    <a:pt x="17804" y="2808"/>
                    <a:pt x="17804" y="2785"/>
                  </a:cubicBezTo>
                  <a:lnTo>
                    <a:pt x="17804" y="2785"/>
                  </a:lnTo>
                  <a:lnTo>
                    <a:pt x="17827" y="46"/>
                  </a:lnTo>
                  <a:cubicBezTo>
                    <a:pt x="17827" y="92"/>
                    <a:pt x="17804" y="137"/>
                    <a:pt x="17804" y="206"/>
                  </a:cubicBezTo>
                  <a:lnTo>
                    <a:pt x="17804" y="206"/>
                  </a:lnTo>
                  <a:cubicBezTo>
                    <a:pt x="17804" y="251"/>
                    <a:pt x="17804" y="297"/>
                    <a:pt x="17804" y="343"/>
                  </a:cubicBezTo>
                  <a:lnTo>
                    <a:pt x="17804" y="343"/>
                  </a:lnTo>
                  <a:cubicBezTo>
                    <a:pt x="17804" y="365"/>
                    <a:pt x="17804" y="411"/>
                    <a:pt x="17781" y="457"/>
                  </a:cubicBezTo>
                  <a:lnTo>
                    <a:pt x="17781" y="457"/>
                  </a:lnTo>
                  <a:cubicBezTo>
                    <a:pt x="17781" y="502"/>
                    <a:pt x="17781" y="548"/>
                    <a:pt x="17758" y="594"/>
                  </a:cubicBezTo>
                  <a:lnTo>
                    <a:pt x="17758" y="594"/>
                  </a:lnTo>
                  <a:cubicBezTo>
                    <a:pt x="17758" y="617"/>
                    <a:pt x="17758" y="662"/>
                    <a:pt x="17735" y="708"/>
                  </a:cubicBezTo>
                  <a:lnTo>
                    <a:pt x="17735" y="708"/>
                  </a:lnTo>
                  <a:cubicBezTo>
                    <a:pt x="17735" y="753"/>
                    <a:pt x="17712" y="799"/>
                    <a:pt x="17712" y="822"/>
                  </a:cubicBezTo>
                  <a:lnTo>
                    <a:pt x="17712" y="822"/>
                  </a:lnTo>
                  <a:cubicBezTo>
                    <a:pt x="17690" y="868"/>
                    <a:pt x="17690" y="913"/>
                    <a:pt x="17667" y="959"/>
                  </a:cubicBezTo>
                  <a:lnTo>
                    <a:pt x="17667" y="959"/>
                  </a:lnTo>
                  <a:cubicBezTo>
                    <a:pt x="17667" y="1005"/>
                    <a:pt x="17644" y="1027"/>
                    <a:pt x="17644" y="1073"/>
                  </a:cubicBezTo>
                  <a:lnTo>
                    <a:pt x="17644" y="1073"/>
                  </a:lnTo>
                  <a:cubicBezTo>
                    <a:pt x="17621" y="1119"/>
                    <a:pt x="17598" y="1164"/>
                    <a:pt x="17598" y="1187"/>
                  </a:cubicBezTo>
                  <a:lnTo>
                    <a:pt x="17598" y="1187"/>
                  </a:lnTo>
                  <a:cubicBezTo>
                    <a:pt x="17576" y="1233"/>
                    <a:pt x="17553" y="1278"/>
                    <a:pt x="17530" y="1324"/>
                  </a:cubicBezTo>
                  <a:lnTo>
                    <a:pt x="17530" y="1324"/>
                  </a:lnTo>
                  <a:cubicBezTo>
                    <a:pt x="17507" y="1370"/>
                    <a:pt x="17507" y="1415"/>
                    <a:pt x="17484" y="1438"/>
                  </a:cubicBezTo>
                  <a:lnTo>
                    <a:pt x="17484" y="1438"/>
                  </a:lnTo>
                  <a:cubicBezTo>
                    <a:pt x="17461" y="1484"/>
                    <a:pt x="17439" y="1530"/>
                    <a:pt x="17416" y="1575"/>
                  </a:cubicBezTo>
                  <a:lnTo>
                    <a:pt x="17416" y="1575"/>
                  </a:lnTo>
                  <a:cubicBezTo>
                    <a:pt x="17393" y="1621"/>
                    <a:pt x="17370" y="1644"/>
                    <a:pt x="17347" y="1689"/>
                  </a:cubicBezTo>
                  <a:lnTo>
                    <a:pt x="17347" y="1689"/>
                  </a:lnTo>
                  <a:cubicBezTo>
                    <a:pt x="17324" y="1735"/>
                    <a:pt x="17279" y="1781"/>
                    <a:pt x="17256" y="1849"/>
                  </a:cubicBezTo>
                  <a:lnTo>
                    <a:pt x="17256" y="1849"/>
                  </a:lnTo>
                  <a:cubicBezTo>
                    <a:pt x="17233" y="1872"/>
                    <a:pt x="17210" y="1895"/>
                    <a:pt x="17187" y="1940"/>
                  </a:cubicBezTo>
                  <a:lnTo>
                    <a:pt x="17187" y="1940"/>
                  </a:lnTo>
                  <a:cubicBezTo>
                    <a:pt x="17165" y="1986"/>
                    <a:pt x="17119" y="2055"/>
                    <a:pt x="17073" y="2100"/>
                  </a:cubicBezTo>
                  <a:lnTo>
                    <a:pt x="17073" y="2100"/>
                  </a:lnTo>
                  <a:cubicBezTo>
                    <a:pt x="17051" y="2123"/>
                    <a:pt x="17028" y="2169"/>
                    <a:pt x="17005" y="2191"/>
                  </a:cubicBezTo>
                  <a:lnTo>
                    <a:pt x="17005" y="2191"/>
                  </a:lnTo>
                  <a:cubicBezTo>
                    <a:pt x="16936" y="2283"/>
                    <a:pt x="16868" y="2374"/>
                    <a:pt x="16777" y="2443"/>
                  </a:cubicBezTo>
                  <a:lnTo>
                    <a:pt x="16777" y="2443"/>
                  </a:lnTo>
                  <a:cubicBezTo>
                    <a:pt x="16754" y="2465"/>
                    <a:pt x="16731" y="2488"/>
                    <a:pt x="16708" y="2511"/>
                  </a:cubicBezTo>
                  <a:lnTo>
                    <a:pt x="16708" y="2511"/>
                  </a:lnTo>
                  <a:cubicBezTo>
                    <a:pt x="16640" y="2580"/>
                    <a:pt x="16594" y="2648"/>
                    <a:pt x="16503" y="2716"/>
                  </a:cubicBezTo>
                  <a:lnTo>
                    <a:pt x="16503" y="2716"/>
                  </a:lnTo>
                  <a:cubicBezTo>
                    <a:pt x="16480" y="2762"/>
                    <a:pt x="16457" y="2785"/>
                    <a:pt x="16411" y="2808"/>
                  </a:cubicBezTo>
                  <a:lnTo>
                    <a:pt x="16411" y="2808"/>
                  </a:lnTo>
                  <a:cubicBezTo>
                    <a:pt x="16366" y="2853"/>
                    <a:pt x="16320" y="2876"/>
                    <a:pt x="16297" y="2922"/>
                  </a:cubicBezTo>
                  <a:lnTo>
                    <a:pt x="16297" y="2922"/>
                  </a:lnTo>
                  <a:cubicBezTo>
                    <a:pt x="16252" y="2968"/>
                    <a:pt x="16206" y="2990"/>
                    <a:pt x="16160" y="3036"/>
                  </a:cubicBezTo>
                  <a:lnTo>
                    <a:pt x="16160" y="3036"/>
                  </a:lnTo>
                  <a:cubicBezTo>
                    <a:pt x="16115" y="3059"/>
                    <a:pt x="16069" y="3104"/>
                    <a:pt x="16023" y="3127"/>
                  </a:cubicBezTo>
                  <a:lnTo>
                    <a:pt x="16023" y="3127"/>
                  </a:lnTo>
                  <a:cubicBezTo>
                    <a:pt x="15978" y="3173"/>
                    <a:pt x="15932" y="3196"/>
                    <a:pt x="15886" y="3241"/>
                  </a:cubicBezTo>
                  <a:lnTo>
                    <a:pt x="15886" y="3241"/>
                  </a:lnTo>
                  <a:cubicBezTo>
                    <a:pt x="15841" y="3264"/>
                    <a:pt x="15795" y="3310"/>
                    <a:pt x="15749" y="3333"/>
                  </a:cubicBezTo>
                  <a:lnTo>
                    <a:pt x="15749" y="3333"/>
                  </a:lnTo>
                  <a:cubicBezTo>
                    <a:pt x="15704" y="3378"/>
                    <a:pt x="15658" y="3401"/>
                    <a:pt x="15590" y="3447"/>
                  </a:cubicBezTo>
                  <a:lnTo>
                    <a:pt x="15590" y="3447"/>
                  </a:lnTo>
                  <a:cubicBezTo>
                    <a:pt x="15544" y="3470"/>
                    <a:pt x="15498" y="3515"/>
                    <a:pt x="15430" y="3538"/>
                  </a:cubicBezTo>
                  <a:lnTo>
                    <a:pt x="15430" y="3538"/>
                  </a:lnTo>
                  <a:cubicBezTo>
                    <a:pt x="15361" y="3584"/>
                    <a:pt x="15293" y="3629"/>
                    <a:pt x="15225" y="3675"/>
                  </a:cubicBezTo>
                  <a:lnTo>
                    <a:pt x="15225" y="3675"/>
                  </a:lnTo>
                  <a:cubicBezTo>
                    <a:pt x="15042" y="3766"/>
                    <a:pt x="14836" y="3881"/>
                    <a:pt x="14631" y="3972"/>
                  </a:cubicBezTo>
                  <a:lnTo>
                    <a:pt x="14631" y="3972"/>
                  </a:lnTo>
                  <a:cubicBezTo>
                    <a:pt x="14585" y="4017"/>
                    <a:pt x="14517" y="4040"/>
                    <a:pt x="14471" y="4063"/>
                  </a:cubicBezTo>
                  <a:lnTo>
                    <a:pt x="14471" y="4063"/>
                  </a:lnTo>
                  <a:cubicBezTo>
                    <a:pt x="14289" y="4132"/>
                    <a:pt x="14083" y="4223"/>
                    <a:pt x="13901" y="4291"/>
                  </a:cubicBezTo>
                  <a:lnTo>
                    <a:pt x="13901" y="4291"/>
                  </a:lnTo>
                  <a:cubicBezTo>
                    <a:pt x="13878" y="4314"/>
                    <a:pt x="13855" y="4314"/>
                    <a:pt x="13832" y="4337"/>
                  </a:cubicBezTo>
                  <a:lnTo>
                    <a:pt x="13832" y="4337"/>
                  </a:lnTo>
                  <a:cubicBezTo>
                    <a:pt x="13604" y="4406"/>
                    <a:pt x="13398" y="4474"/>
                    <a:pt x="13193" y="4542"/>
                  </a:cubicBezTo>
                  <a:lnTo>
                    <a:pt x="13193" y="4542"/>
                  </a:lnTo>
                  <a:cubicBezTo>
                    <a:pt x="13033" y="4588"/>
                    <a:pt x="12874" y="4634"/>
                    <a:pt x="12737" y="4679"/>
                  </a:cubicBezTo>
                  <a:lnTo>
                    <a:pt x="12737" y="4679"/>
                  </a:lnTo>
                  <a:cubicBezTo>
                    <a:pt x="12600" y="4702"/>
                    <a:pt x="12485" y="4748"/>
                    <a:pt x="12371" y="4771"/>
                  </a:cubicBezTo>
                  <a:lnTo>
                    <a:pt x="12371" y="4771"/>
                  </a:lnTo>
                  <a:cubicBezTo>
                    <a:pt x="12212" y="4816"/>
                    <a:pt x="12052" y="4839"/>
                    <a:pt x="11892" y="4885"/>
                  </a:cubicBezTo>
                  <a:lnTo>
                    <a:pt x="11892" y="4885"/>
                  </a:lnTo>
                  <a:cubicBezTo>
                    <a:pt x="11755" y="4908"/>
                    <a:pt x="11641" y="4931"/>
                    <a:pt x="11527" y="4953"/>
                  </a:cubicBezTo>
                  <a:lnTo>
                    <a:pt x="11527" y="4953"/>
                  </a:lnTo>
                  <a:cubicBezTo>
                    <a:pt x="11481" y="4953"/>
                    <a:pt x="11413" y="4976"/>
                    <a:pt x="11367" y="4976"/>
                  </a:cubicBezTo>
                  <a:lnTo>
                    <a:pt x="11367" y="4976"/>
                  </a:lnTo>
                  <a:cubicBezTo>
                    <a:pt x="11162" y="5022"/>
                    <a:pt x="10956" y="5045"/>
                    <a:pt x="10751" y="5067"/>
                  </a:cubicBezTo>
                  <a:lnTo>
                    <a:pt x="10751" y="5067"/>
                  </a:lnTo>
                  <a:cubicBezTo>
                    <a:pt x="10705" y="5067"/>
                    <a:pt x="10637" y="5090"/>
                    <a:pt x="10568" y="5090"/>
                  </a:cubicBezTo>
                  <a:lnTo>
                    <a:pt x="10568" y="5090"/>
                  </a:lnTo>
                  <a:cubicBezTo>
                    <a:pt x="10454" y="5090"/>
                    <a:pt x="10340" y="5113"/>
                    <a:pt x="10226" y="5113"/>
                  </a:cubicBezTo>
                  <a:lnTo>
                    <a:pt x="10226" y="5113"/>
                  </a:lnTo>
                  <a:cubicBezTo>
                    <a:pt x="10020" y="5136"/>
                    <a:pt x="9815" y="5159"/>
                    <a:pt x="9609" y="5159"/>
                  </a:cubicBezTo>
                  <a:lnTo>
                    <a:pt x="9609" y="5159"/>
                  </a:lnTo>
                  <a:cubicBezTo>
                    <a:pt x="9495" y="5159"/>
                    <a:pt x="9358" y="5159"/>
                    <a:pt x="9221" y="5159"/>
                  </a:cubicBezTo>
                  <a:lnTo>
                    <a:pt x="9221" y="5159"/>
                  </a:lnTo>
                  <a:cubicBezTo>
                    <a:pt x="9062" y="5159"/>
                    <a:pt x="8902" y="5182"/>
                    <a:pt x="8742" y="5159"/>
                  </a:cubicBezTo>
                  <a:lnTo>
                    <a:pt x="8742" y="5159"/>
                  </a:lnTo>
                  <a:cubicBezTo>
                    <a:pt x="8605" y="5159"/>
                    <a:pt x="8468" y="5159"/>
                    <a:pt x="8331" y="5159"/>
                  </a:cubicBezTo>
                  <a:lnTo>
                    <a:pt x="8331" y="5159"/>
                  </a:lnTo>
                  <a:cubicBezTo>
                    <a:pt x="8194" y="5159"/>
                    <a:pt x="8035" y="5136"/>
                    <a:pt x="7875" y="5136"/>
                  </a:cubicBezTo>
                  <a:lnTo>
                    <a:pt x="7875" y="5136"/>
                  </a:lnTo>
                  <a:cubicBezTo>
                    <a:pt x="7738" y="5113"/>
                    <a:pt x="7601" y="5113"/>
                    <a:pt x="7464" y="5090"/>
                  </a:cubicBezTo>
                  <a:lnTo>
                    <a:pt x="7464" y="5090"/>
                  </a:lnTo>
                  <a:cubicBezTo>
                    <a:pt x="7327" y="5090"/>
                    <a:pt x="7167" y="5067"/>
                    <a:pt x="7030" y="5045"/>
                  </a:cubicBezTo>
                  <a:lnTo>
                    <a:pt x="7030" y="5045"/>
                  </a:lnTo>
                  <a:cubicBezTo>
                    <a:pt x="6893" y="5022"/>
                    <a:pt x="6756" y="5022"/>
                    <a:pt x="6619" y="4999"/>
                  </a:cubicBezTo>
                  <a:lnTo>
                    <a:pt x="6619" y="4999"/>
                  </a:lnTo>
                  <a:cubicBezTo>
                    <a:pt x="6482" y="4976"/>
                    <a:pt x="6323" y="4931"/>
                    <a:pt x="6163" y="4908"/>
                  </a:cubicBezTo>
                  <a:lnTo>
                    <a:pt x="6163" y="4908"/>
                  </a:lnTo>
                  <a:cubicBezTo>
                    <a:pt x="6026" y="4885"/>
                    <a:pt x="5912" y="4862"/>
                    <a:pt x="5798" y="4839"/>
                  </a:cubicBezTo>
                  <a:lnTo>
                    <a:pt x="5798" y="4839"/>
                  </a:lnTo>
                  <a:cubicBezTo>
                    <a:pt x="5592" y="4794"/>
                    <a:pt x="5410" y="4748"/>
                    <a:pt x="5227" y="4702"/>
                  </a:cubicBezTo>
                  <a:lnTo>
                    <a:pt x="5227" y="4702"/>
                  </a:lnTo>
                  <a:cubicBezTo>
                    <a:pt x="5113" y="4679"/>
                    <a:pt x="4999" y="4634"/>
                    <a:pt x="4885" y="4611"/>
                  </a:cubicBezTo>
                  <a:lnTo>
                    <a:pt x="4885" y="4611"/>
                  </a:lnTo>
                  <a:cubicBezTo>
                    <a:pt x="4816" y="4588"/>
                    <a:pt x="4748" y="4565"/>
                    <a:pt x="4702" y="4542"/>
                  </a:cubicBezTo>
                  <a:lnTo>
                    <a:pt x="4702" y="4542"/>
                  </a:lnTo>
                  <a:cubicBezTo>
                    <a:pt x="4519" y="4497"/>
                    <a:pt x="4337" y="4428"/>
                    <a:pt x="4154" y="4360"/>
                  </a:cubicBezTo>
                  <a:lnTo>
                    <a:pt x="4154" y="4360"/>
                  </a:lnTo>
                  <a:cubicBezTo>
                    <a:pt x="4109" y="4337"/>
                    <a:pt x="4040" y="4337"/>
                    <a:pt x="3994" y="4314"/>
                  </a:cubicBezTo>
                  <a:lnTo>
                    <a:pt x="3994" y="4314"/>
                  </a:lnTo>
                  <a:cubicBezTo>
                    <a:pt x="3835" y="4246"/>
                    <a:pt x="3675" y="4177"/>
                    <a:pt x="3515" y="4109"/>
                  </a:cubicBezTo>
                  <a:lnTo>
                    <a:pt x="3515" y="4109"/>
                  </a:lnTo>
                  <a:cubicBezTo>
                    <a:pt x="3447" y="4063"/>
                    <a:pt x="3378" y="4040"/>
                    <a:pt x="3287" y="3995"/>
                  </a:cubicBezTo>
                  <a:lnTo>
                    <a:pt x="3287" y="3995"/>
                  </a:lnTo>
                  <a:cubicBezTo>
                    <a:pt x="3081" y="3903"/>
                    <a:pt x="2853" y="3789"/>
                    <a:pt x="2648" y="3675"/>
                  </a:cubicBezTo>
                  <a:lnTo>
                    <a:pt x="2648" y="3675"/>
                  </a:lnTo>
                  <a:cubicBezTo>
                    <a:pt x="890" y="2648"/>
                    <a:pt x="23" y="1324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6360063" y="2623375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70" y="1507"/>
                  </a:moveTo>
                  <a:cubicBezTo>
                    <a:pt x="1" y="3516"/>
                    <a:pt x="24" y="6780"/>
                    <a:pt x="3516" y="8811"/>
                  </a:cubicBezTo>
                  <a:lnTo>
                    <a:pt x="3516" y="8811"/>
                  </a:lnTo>
                  <a:cubicBezTo>
                    <a:pt x="7008" y="10820"/>
                    <a:pt x="12646" y="10820"/>
                    <a:pt x="16093" y="8811"/>
                  </a:cubicBezTo>
                  <a:lnTo>
                    <a:pt x="16093" y="8811"/>
                  </a:lnTo>
                  <a:cubicBezTo>
                    <a:pt x="19562" y="6780"/>
                    <a:pt x="19539" y="3516"/>
                    <a:pt x="16070" y="1507"/>
                  </a:cubicBezTo>
                  <a:lnTo>
                    <a:pt x="16070" y="1507"/>
                  </a:lnTo>
                  <a:cubicBezTo>
                    <a:pt x="14312" y="503"/>
                    <a:pt x="12030" y="1"/>
                    <a:pt x="9747" y="1"/>
                  </a:cubicBezTo>
                  <a:lnTo>
                    <a:pt x="9747" y="1"/>
                  </a:lnTo>
                  <a:cubicBezTo>
                    <a:pt x="7487" y="1"/>
                    <a:pt x="5205" y="503"/>
                    <a:pt x="3470" y="15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497013" y="2681575"/>
              <a:ext cx="242550" cy="142700"/>
            </a:xfrm>
            <a:custGeom>
              <a:avLst/>
              <a:gdLst/>
              <a:ahLst/>
              <a:cxnLst/>
              <a:rect l="l" t="t" r="r" b="b"/>
              <a:pathLst>
                <a:path w="9702" h="5708" extrusionOk="0">
                  <a:moveTo>
                    <a:pt x="5228" y="1"/>
                  </a:moveTo>
                  <a:lnTo>
                    <a:pt x="1" y="3128"/>
                  </a:lnTo>
                  <a:lnTo>
                    <a:pt x="4566" y="5707"/>
                  </a:lnTo>
                  <a:lnTo>
                    <a:pt x="5639" y="5068"/>
                  </a:lnTo>
                  <a:lnTo>
                    <a:pt x="2557" y="3310"/>
                  </a:lnTo>
                  <a:lnTo>
                    <a:pt x="3561" y="2717"/>
                  </a:lnTo>
                  <a:lnTo>
                    <a:pt x="6255" y="4269"/>
                  </a:lnTo>
                  <a:lnTo>
                    <a:pt x="7350" y="3607"/>
                  </a:lnTo>
                  <a:lnTo>
                    <a:pt x="4634" y="2078"/>
                  </a:lnTo>
                  <a:lnTo>
                    <a:pt x="5616" y="1507"/>
                  </a:lnTo>
                  <a:lnTo>
                    <a:pt x="8629" y="3196"/>
                  </a:lnTo>
                  <a:lnTo>
                    <a:pt x="9702" y="2557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3" name="Google Shape;403;p27"/>
          <p:cNvCxnSpPr/>
          <p:nvPr/>
        </p:nvCxnSpPr>
        <p:spPr>
          <a:xfrm flipH="1">
            <a:off x="2503900" y="3114075"/>
            <a:ext cx="1249200" cy="39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4" name="Google Shape;404;p27"/>
          <p:cNvCxnSpPr/>
          <p:nvPr/>
        </p:nvCxnSpPr>
        <p:spPr>
          <a:xfrm rot="10800000">
            <a:off x="2143350" y="1972575"/>
            <a:ext cx="1457100" cy="41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5" name="Google Shape;405;p27"/>
          <p:cNvCxnSpPr/>
          <p:nvPr/>
        </p:nvCxnSpPr>
        <p:spPr>
          <a:xfrm rot="10800000" flipH="1">
            <a:off x="4813665" y="928957"/>
            <a:ext cx="1258200" cy="70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6" name="Google Shape;406;p27"/>
          <p:cNvCxnSpPr>
            <a:endCxn id="407" idx="1"/>
          </p:cNvCxnSpPr>
          <p:nvPr/>
        </p:nvCxnSpPr>
        <p:spPr>
          <a:xfrm rot="-5400000" flipH="1">
            <a:off x="4493341" y="2887816"/>
            <a:ext cx="1508400" cy="80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8" name="Google Shape;408;p27"/>
          <p:cNvCxnSpPr/>
          <p:nvPr/>
        </p:nvCxnSpPr>
        <p:spPr>
          <a:xfrm>
            <a:off x="6186148" y="1784100"/>
            <a:ext cx="1104000" cy="49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09" name="Google Shape;409;p27"/>
          <p:cNvSpPr txBox="1"/>
          <p:nvPr/>
        </p:nvSpPr>
        <p:spPr>
          <a:xfrm>
            <a:off x="472050" y="2441475"/>
            <a:ext cx="133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verpass" panose="02010600030101010101" charset="0"/>
                <a:ea typeface="Overpass ExtraBold"/>
                <a:cs typeface="Overpass ExtraBold"/>
                <a:sym typeface="Overpass ExtraBold"/>
              </a:rPr>
              <a:t>1. Project Initiation</a:t>
            </a:r>
            <a:endParaRPr sz="2000" b="1" dirty="0">
              <a:solidFill>
                <a:schemeClr val="bg2">
                  <a:lumMod val="50000"/>
                  <a:lumOff val="50000"/>
                </a:schemeClr>
              </a:solidFill>
              <a:latin typeface="Overpass" panose="02010600030101010101" charset="0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213275" y="3345805"/>
            <a:ext cx="2494790" cy="177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Referred as inception or envision phase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vision and economic feasibility is discussed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Selection of team, resources and setting up duration of project.</a:t>
            </a:r>
            <a:endParaRPr sz="23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456887" y="1127370"/>
            <a:ext cx="1889700" cy="125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Requirement gathering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Building of backlog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of risk factors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5651791" y="3370066"/>
            <a:ext cx="17883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on products in incremental phases.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Releasing products for</a:t>
            </a: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review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7290150" y="1681280"/>
            <a:ext cx="13371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GOAL 5</a:t>
            </a:r>
            <a:endParaRPr sz="200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7290150" y="1922600"/>
            <a:ext cx="1889700" cy="2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Referred as end of life for product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 is removed from production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Migration to new release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5996218" y="478186"/>
            <a:ext cx="2901000" cy="73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 is deployed and used by  end-users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Closely monitored for early stages bugs                                  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213275" y="712238"/>
            <a:ext cx="2378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verpass"/>
                <a:ea typeface="Overpass"/>
                <a:cs typeface="Overpass"/>
                <a:sym typeface="Overpass"/>
              </a:rPr>
              <a:t>      2. Planning</a:t>
            </a:r>
            <a:endParaRPr sz="2000" b="1" dirty="0">
              <a:solidFill>
                <a:schemeClr val="bg2">
                  <a:lumMod val="50000"/>
                  <a:lumOff val="50000"/>
                </a:schemeClr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7212600" y="1540575"/>
            <a:ext cx="2044800" cy="491100"/>
          </a:xfrm>
          <a:prstGeom prst="rect">
            <a:avLst/>
          </a:prstGeom>
          <a:solidFill>
            <a:srgbClr val="E5E4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verpass"/>
                <a:ea typeface="Overpass"/>
                <a:cs typeface="Overpass"/>
                <a:sym typeface="Overpass"/>
              </a:rPr>
              <a:t>5. Retirement</a:t>
            </a:r>
            <a:endParaRPr sz="2000" b="1" dirty="0">
              <a:solidFill>
                <a:schemeClr val="bg2">
                  <a:lumMod val="50000"/>
                  <a:lumOff val="50000"/>
                </a:schemeClr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6065715" y="254548"/>
            <a:ext cx="2270700" cy="48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verpass"/>
                <a:ea typeface="Overpass"/>
                <a:cs typeface="Overpass"/>
                <a:sym typeface="Overpass"/>
              </a:rPr>
              <a:t>4. Production</a:t>
            </a:r>
            <a:endParaRPr sz="2000" b="1" dirty="0">
              <a:solidFill>
                <a:schemeClr val="bg2">
                  <a:lumMod val="50000"/>
                  <a:lumOff val="50000"/>
                </a:schemeClr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5357309" y="2861800"/>
            <a:ext cx="21320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Overpass"/>
                <a:ea typeface="Overpass"/>
                <a:cs typeface="Overpass"/>
                <a:sym typeface="Overpass"/>
              </a:rPr>
              <a:t>3. Development</a:t>
            </a:r>
            <a:endParaRPr sz="2000" b="1" dirty="0">
              <a:solidFill>
                <a:schemeClr val="bg2">
                  <a:lumMod val="50000"/>
                  <a:lumOff val="50000"/>
                </a:schemeClr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>
            <a:spLocks noGrp="1"/>
          </p:cNvSpPr>
          <p:nvPr>
            <p:ph type="title"/>
          </p:nvPr>
        </p:nvSpPr>
        <p:spPr>
          <a:xfrm>
            <a:off x="244200" y="134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 in Scrum-Agile</a:t>
            </a:r>
            <a:endParaRPr dirty="0"/>
          </a:p>
        </p:txBody>
      </p:sp>
      <p:grpSp>
        <p:nvGrpSpPr>
          <p:cNvPr id="424" name="Google Shape;424;p28"/>
          <p:cNvGrpSpPr/>
          <p:nvPr/>
        </p:nvGrpSpPr>
        <p:grpSpPr>
          <a:xfrm>
            <a:off x="6854010" y="375737"/>
            <a:ext cx="1552132" cy="4225843"/>
            <a:chOff x="3012050" y="610925"/>
            <a:chExt cx="1578975" cy="4298925"/>
          </a:xfrm>
        </p:grpSpPr>
        <p:sp>
          <p:nvSpPr>
            <p:cNvPr id="425" name="Google Shape;425;p28"/>
            <p:cNvSpPr/>
            <p:nvPr/>
          </p:nvSpPr>
          <p:spPr>
            <a:xfrm>
              <a:off x="3538375" y="1245000"/>
              <a:ext cx="1052650" cy="609675"/>
            </a:xfrm>
            <a:custGeom>
              <a:avLst/>
              <a:gdLst/>
              <a:ahLst/>
              <a:cxnLst/>
              <a:rect l="l" t="t" r="r" b="b"/>
              <a:pathLst>
                <a:path w="42106" h="24387" extrusionOk="0">
                  <a:moveTo>
                    <a:pt x="20978" y="1"/>
                  </a:moveTo>
                  <a:lnTo>
                    <a:pt x="0" y="12181"/>
                  </a:lnTo>
                  <a:lnTo>
                    <a:pt x="21128" y="24387"/>
                  </a:lnTo>
                  <a:lnTo>
                    <a:pt x="42106" y="12181"/>
                  </a:lnTo>
                  <a:lnTo>
                    <a:pt x="20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064050" y="1549525"/>
              <a:ext cx="526975" cy="2681125"/>
            </a:xfrm>
            <a:custGeom>
              <a:avLst/>
              <a:gdLst/>
              <a:ahLst/>
              <a:cxnLst/>
              <a:rect l="l" t="t" r="r" b="b"/>
              <a:pathLst>
                <a:path w="21079" h="107245" extrusionOk="0">
                  <a:moveTo>
                    <a:pt x="21079" y="0"/>
                  </a:moveTo>
                  <a:lnTo>
                    <a:pt x="101" y="12206"/>
                  </a:lnTo>
                  <a:lnTo>
                    <a:pt x="1" y="107244"/>
                  </a:lnTo>
                  <a:lnTo>
                    <a:pt x="21004" y="95064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3536500" y="1549525"/>
              <a:ext cx="530100" cy="2681125"/>
            </a:xfrm>
            <a:custGeom>
              <a:avLst/>
              <a:gdLst/>
              <a:ahLst/>
              <a:cxnLst/>
              <a:rect l="l" t="t" r="r" b="b"/>
              <a:pathLst>
                <a:path w="21204" h="107245" extrusionOk="0">
                  <a:moveTo>
                    <a:pt x="75" y="0"/>
                  </a:moveTo>
                  <a:lnTo>
                    <a:pt x="0" y="95064"/>
                  </a:lnTo>
                  <a:lnTo>
                    <a:pt x="21103" y="107244"/>
                  </a:lnTo>
                  <a:lnTo>
                    <a:pt x="21203" y="1220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013925" y="2096525"/>
              <a:ext cx="1052675" cy="609675"/>
            </a:xfrm>
            <a:custGeom>
              <a:avLst/>
              <a:gdLst/>
              <a:ahLst/>
              <a:cxnLst/>
              <a:rect l="l" t="t" r="r" b="b"/>
              <a:pathLst>
                <a:path w="42107" h="24387" extrusionOk="0">
                  <a:moveTo>
                    <a:pt x="20978" y="0"/>
                  </a:moveTo>
                  <a:lnTo>
                    <a:pt x="1" y="12181"/>
                  </a:lnTo>
                  <a:lnTo>
                    <a:pt x="21104" y="24386"/>
                  </a:lnTo>
                  <a:lnTo>
                    <a:pt x="42106" y="12181"/>
                  </a:lnTo>
                  <a:lnTo>
                    <a:pt x="20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539625" y="2401025"/>
              <a:ext cx="526975" cy="1954925"/>
            </a:xfrm>
            <a:custGeom>
              <a:avLst/>
              <a:gdLst/>
              <a:ahLst/>
              <a:cxnLst/>
              <a:rect l="l" t="t" r="r" b="b"/>
              <a:pathLst>
                <a:path w="21079" h="78197" extrusionOk="0">
                  <a:moveTo>
                    <a:pt x="21078" y="1"/>
                  </a:moveTo>
                  <a:lnTo>
                    <a:pt x="76" y="12206"/>
                  </a:lnTo>
                  <a:lnTo>
                    <a:pt x="0" y="78197"/>
                  </a:lnTo>
                  <a:lnTo>
                    <a:pt x="0" y="78197"/>
                  </a:lnTo>
                  <a:lnTo>
                    <a:pt x="20978" y="66016"/>
                  </a:lnTo>
                  <a:lnTo>
                    <a:pt x="21078" y="1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012050" y="2401025"/>
              <a:ext cx="529475" cy="1954925"/>
            </a:xfrm>
            <a:custGeom>
              <a:avLst/>
              <a:gdLst/>
              <a:ahLst/>
              <a:cxnLst/>
              <a:rect l="l" t="t" r="r" b="b"/>
              <a:pathLst>
                <a:path w="21179" h="78197" extrusionOk="0">
                  <a:moveTo>
                    <a:pt x="76" y="1"/>
                  </a:moveTo>
                  <a:lnTo>
                    <a:pt x="1" y="66016"/>
                  </a:lnTo>
                  <a:lnTo>
                    <a:pt x="21103" y="78197"/>
                  </a:lnTo>
                  <a:lnTo>
                    <a:pt x="21179" y="12206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538375" y="2946775"/>
              <a:ext cx="1052650" cy="609675"/>
            </a:xfrm>
            <a:custGeom>
              <a:avLst/>
              <a:gdLst/>
              <a:ahLst/>
              <a:cxnLst/>
              <a:rect l="l" t="t" r="r" b="b"/>
              <a:pathLst>
                <a:path w="42106" h="24387" extrusionOk="0">
                  <a:moveTo>
                    <a:pt x="20978" y="0"/>
                  </a:moveTo>
                  <a:lnTo>
                    <a:pt x="0" y="12181"/>
                  </a:lnTo>
                  <a:lnTo>
                    <a:pt x="21128" y="24387"/>
                  </a:lnTo>
                  <a:lnTo>
                    <a:pt x="42106" y="12181"/>
                  </a:lnTo>
                  <a:lnTo>
                    <a:pt x="20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064050" y="3251275"/>
              <a:ext cx="526975" cy="1354050"/>
            </a:xfrm>
            <a:custGeom>
              <a:avLst/>
              <a:gdLst/>
              <a:ahLst/>
              <a:cxnLst/>
              <a:rect l="l" t="t" r="r" b="b"/>
              <a:pathLst>
                <a:path w="21079" h="54162" extrusionOk="0">
                  <a:moveTo>
                    <a:pt x="21079" y="1"/>
                  </a:moveTo>
                  <a:lnTo>
                    <a:pt x="101" y="12207"/>
                  </a:lnTo>
                  <a:lnTo>
                    <a:pt x="1" y="54162"/>
                  </a:lnTo>
                  <a:lnTo>
                    <a:pt x="1" y="54162"/>
                  </a:lnTo>
                  <a:lnTo>
                    <a:pt x="21004" y="41981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F5C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3536500" y="3251275"/>
              <a:ext cx="530100" cy="1354050"/>
            </a:xfrm>
            <a:custGeom>
              <a:avLst/>
              <a:gdLst/>
              <a:ahLst/>
              <a:cxnLst/>
              <a:rect l="l" t="t" r="r" b="b"/>
              <a:pathLst>
                <a:path w="21204" h="54162" extrusionOk="0">
                  <a:moveTo>
                    <a:pt x="75" y="1"/>
                  </a:moveTo>
                  <a:lnTo>
                    <a:pt x="0" y="41981"/>
                  </a:lnTo>
                  <a:lnTo>
                    <a:pt x="21103" y="54162"/>
                  </a:lnTo>
                  <a:lnTo>
                    <a:pt x="21203" y="12207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3013925" y="3729350"/>
              <a:ext cx="1052675" cy="609675"/>
            </a:xfrm>
            <a:custGeom>
              <a:avLst/>
              <a:gdLst/>
              <a:ahLst/>
              <a:cxnLst/>
              <a:rect l="l" t="t" r="r" b="b"/>
              <a:pathLst>
                <a:path w="42107" h="24387" extrusionOk="0">
                  <a:moveTo>
                    <a:pt x="20978" y="1"/>
                  </a:moveTo>
                  <a:lnTo>
                    <a:pt x="1" y="12181"/>
                  </a:lnTo>
                  <a:lnTo>
                    <a:pt x="21104" y="24387"/>
                  </a:lnTo>
                  <a:lnTo>
                    <a:pt x="42106" y="12181"/>
                  </a:lnTo>
                  <a:lnTo>
                    <a:pt x="20978" y="1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3539625" y="4033875"/>
              <a:ext cx="526975" cy="875975"/>
            </a:xfrm>
            <a:custGeom>
              <a:avLst/>
              <a:gdLst/>
              <a:ahLst/>
              <a:cxnLst/>
              <a:rect l="l" t="t" r="r" b="b"/>
              <a:pathLst>
                <a:path w="21079" h="35039" extrusionOk="0">
                  <a:moveTo>
                    <a:pt x="21078" y="0"/>
                  </a:moveTo>
                  <a:lnTo>
                    <a:pt x="76" y="12206"/>
                  </a:lnTo>
                  <a:lnTo>
                    <a:pt x="0" y="35038"/>
                  </a:lnTo>
                  <a:lnTo>
                    <a:pt x="20978" y="22858"/>
                  </a:lnTo>
                  <a:lnTo>
                    <a:pt x="21078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012050" y="4033875"/>
              <a:ext cx="529475" cy="875975"/>
            </a:xfrm>
            <a:custGeom>
              <a:avLst/>
              <a:gdLst/>
              <a:ahLst/>
              <a:cxnLst/>
              <a:rect l="l" t="t" r="r" b="b"/>
              <a:pathLst>
                <a:path w="21179" h="35039" extrusionOk="0">
                  <a:moveTo>
                    <a:pt x="76" y="0"/>
                  </a:moveTo>
                  <a:lnTo>
                    <a:pt x="1" y="22858"/>
                  </a:lnTo>
                  <a:lnTo>
                    <a:pt x="21103" y="35038"/>
                  </a:lnTo>
                  <a:lnTo>
                    <a:pt x="21179" y="122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3568450" y="3995650"/>
              <a:ext cx="8800" cy="26350"/>
            </a:xfrm>
            <a:custGeom>
              <a:avLst/>
              <a:gdLst/>
              <a:ahLst/>
              <a:cxnLst/>
              <a:rect l="l" t="t" r="r" b="b"/>
              <a:pathLst>
                <a:path w="352" h="1054" extrusionOk="0">
                  <a:moveTo>
                    <a:pt x="351" y="1"/>
                  </a:moveTo>
                  <a:cubicBezTo>
                    <a:pt x="351" y="176"/>
                    <a:pt x="226" y="351"/>
                    <a:pt x="0" y="477"/>
                  </a:cubicBezTo>
                  <a:lnTo>
                    <a:pt x="0" y="1053"/>
                  </a:lnTo>
                  <a:cubicBezTo>
                    <a:pt x="226" y="928"/>
                    <a:pt x="351" y="752"/>
                    <a:pt x="351" y="602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408050" y="4007550"/>
              <a:ext cx="160425" cy="108425"/>
            </a:xfrm>
            <a:custGeom>
              <a:avLst/>
              <a:gdLst/>
              <a:ahLst/>
              <a:cxnLst/>
              <a:rect l="l" t="t" r="r" b="b"/>
              <a:pathLst>
                <a:path w="6417" h="4337" extrusionOk="0">
                  <a:moveTo>
                    <a:pt x="6416" y="1"/>
                  </a:moveTo>
                  <a:lnTo>
                    <a:pt x="0" y="3735"/>
                  </a:lnTo>
                  <a:lnTo>
                    <a:pt x="0" y="4337"/>
                  </a:lnTo>
                  <a:lnTo>
                    <a:pt x="6416" y="577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3230725" y="4022600"/>
              <a:ext cx="136000" cy="93375"/>
            </a:xfrm>
            <a:custGeom>
              <a:avLst/>
              <a:gdLst/>
              <a:ahLst/>
              <a:cxnLst/>
              <a:rect l="l" t="t" r="r" b="b"/>
              <a:pathLst>
                <a:path w="5440" h="3735" extrusionOk="0">
                  <a:moveTo>
                    <a:pt x="0" y="0"/>
                  </a:moveTo>
                  <a:lnTo>
                    <a:pt x="0" y="577"/>
                  </a:lnTo>
                  <a:lnTo>
                    <a:pt x="5439" y="3735"/>
                  </a:lnTo>
                  <a:lnTo>
                    <a:pt x="5439" y="3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3230725" y="3905425"/>
              <a:ext cx="349025" cy="200225"/>
            </a:xfrm>
            <a:custGeom>
              <a:avLst/>
              <a:gdLst/>
              <a:ahLst/>
              <a:cxnLst/>
              <a:rect l="l" t="t" r="r" b="b"/>
              <a:pathLst>
                <a:path w="13961" h="8009" extrusionOk="0">
                  <a:moveTo>
                    <a:pt x="8071" y="1"/>
                  </a:moveTo>
                  <a:lnTo>
                    <a:pt x="677" y="4236"/>
                  </a:lnTo>
                  <a:lnTo>
                    <a:pt x="276" y="4011"/>
                  </a:lnTo>
                  <a:lnTo>
                    <a:pt x="0" y="4687"/>
                  </a:lnTo>
                  <a:lnTo>
                    <a:pt x="5439" y="7820"/>
                  </a:lnTo>
                  <a:cubicBezTo>
                    <a:pt x="5665" y="7945"/>
                    <a:pt x="5965" y="8008"/>
                    <a:pt x="6266" y="8008"/>
                  </a:cubicBezTo>
                  <a:cubicBezTo>
                    <a:pt x="6567" y="8008"/>
                    <a:pt x="6868" y="7945"/>
                    <a:pt x="7093" y="7820"/>
                  </a:cubicBezTo>
                  <a:lnTo>
                    <a:pt x="13509" y="4086"/>
                  </a:lnTo>
                  <a:cubicBezTo>
                    <a:pt x="13960" y="3810"/>
                    <a:pt x="13960" y="3384"/>
                    <a:pt x="13509" y="3133"/>
                  </a:cubicBezTo>
                  <a:lnTo>
                    <a:pt x="8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366700" y="4100925"/>
              <a:ext cx="41375" cy="19750"/>
            </a:xfrm>
            <a:custGeom>
              <a:avLst/>
              <a:gdLst/>
              <a:ahLst/>
              <a:cxnLst/>
              <a:rect l="l" t="t" r="r" b="b"/>
              <a:pathLst>
                <a:path w="1655" h="790" extrusionOk="0">
                  <a:moveTo>
                    <a:pt x="0" y="0"/>
                  </a:moveTo>
                  <a:lnTo>
                    <a:pt x="0" y="602"/>
                  </a:lnTo>
                  <a:cubicBezTo>
                    <a:pt x="226" y="727"/>
                    <a:pt x="526" y="790"/>
                    <a:pt x="824" y="790"/>
                  </a:cubicBezTo>
                  <a:cubicBezTo>
                    <a:pt x="1122" y="790"/>
                    <a:pt x="1416" y="727"/>
                    <a:pt x="1629" y="602"/>
                  </a:cubicBezTo>
                  <a:lnTo>
                    <a:pt x="1654" y="0"/>
                  </a:lnTo>
                  <a:lnTo>
                    <a:pt x="1654" y="0"/>
                  </a:lnTo>
                  <a:cubicBezTo>
                    <a:pt x="1429" y="125"/>
                    <a:pt x="1128" y="188"/>
                    <a:pt x="827" y="188"/>
                  </a:cubicBezTo>
                  <a:cubicBezTo>
                    <a:pt x="526" y="188"/>
                    <a:pt x="226" y="12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559050" y="3981875"/>
              <a:ext cx="8175" cy="25075"/>
            </a:xfrm>
            <a:custGeom>
              <a:avLst/>
              <a:gdLst/>
              <a:ahLst/>
              <a:cxnLst/>
              <a:rect l="l" t="t" r="r" b="b"/>
              <a:pathLst>
                <a:path w="327" h="1003" extrusionOk="0">
                  <a:moveTo>
                    <a:pt x="326" y="0"/>
                  </a:moveTo>
                  <a:cubicBezTo>
                    <a:pt x="326" y="151"/>
                    <a:pt x="226" y="326"/>
                    <a:pt x="0" y="451"/>
                  </a:cubicBezTo>
                  <a:lnTo>
                    <a:pt x="0" y="1003"/>
                  </a:lnTo>
                  <a:cubicBezTo>
                    <a:pt x="226" y="877"/>
                    <a:pt x="326" y="727"/>
                    <a:pt x="326" y="552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3405525" y="3993150"/>
              <a:ext cx="153550" cy="102775"/>
            </a:xfrm>
            <a:custGeom>
              <a:avLst/>
              <a:gdLst/>
              <a:ahLst/>
              <a:cxnLst/>
              <a:rect l="l" t="t" r="r" b="b"/>
              <a:pathLst>
                <a:path w="6142" h="4111" extrusionOk="0">
                  <a:moveTo>
                    <a:pt x="6141" y="0"/>
                  </a:moveTo>
                  <a:lnTo>
                    <a:pt x="1" y="3559"/>
                  </a:lnTo>
                  <a:lnTo>
                    <a:pt x="1" y="4111"/>
                  </a:lnTo>
                  <a:lnTo>
                    <a:pt x="6141" y="552"/>
                  </a:lnTo>
                  <a:lnTo>
                    <a:pt x="6141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237000" y="4007550"/>
              <a:ext cx="129725" cy="88375"/>
            </a:xfrm>
            <a:custGeom>
              <a:avLst/>
              <a:gdLst/>
              <a:ahLst/>
              <a:cxnLst/>
              <a:rect l="l" t="t" r="r" b="b"/>
              <a:pathLst>
                <a:path w="5189" h="3535" extrusionOk="0">
                  <a:moveTo>
                    <a:pt x="25" y="1"/>
                  </a:moveTo>
                  <a:lnTo>
                    <a:pt x="0" y="552"/>
                  </a:lnTo>
                  <a:lnTo>
                    <a:pt x="5188" y="3535"/>
                  </a:lnTo>
                  <a:lnTo>
                    <a:pt x="5188" y="298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3237625" y="3895400"/>
              <a:ext cx="332100" cy="191450"/>
            </a:xfrm>
            <a:custGeom>
              <a:avLst/>
              <a:gdLst/>
              <a:ahLst/>
              <a:cxnLst/>
              <a:rect l="l" t="t" r="r" b="b"/>
              <a:pathLst>
                <a:path w="13284" h="7658" extrusionOk="0">
                  <a:moveTo>
                    <a:pt x="7669" y="1"/>
                  </a:moveTo>
                  <a:lnTo>
                    <a:pt x="0" y="4487"/>
                  </a:lnTo>
                  <a:lnTo>
                    <a:pt x="5163" y="7469"/>
                  </a:lnTo>
                  <a:cubicBezTo>
                    <a:pt x="5376" y="7595"/>
                    <a:pt x="5658" y="7657"/>
                    <a:pt x="5940" y="7657"/>
                  </a:cubicBezTo>
                  <a:cubicBezTo>
                    <a:pt x="6222" y="7657"/>
                    <a:pt x="6504" y="7595"/>
                    <a:pt x="6717" y="7469"/>
                  </a:cubicBezTo>
                  <a:lnTo>
                    <a:pt x="12857" y="3910"/>
                  </a:lnTo>
                  <a:cubicBezTo>
                    <a:pt x="13283" y="3660"/>
                    <a:pt x="13283" y="3259"/>
                    <a:pt x="12857" y="3008"/>
                  </a:cubicBezTo>
                  <a:lnTo>
                    <a:pt x="7669" y="1"/>
                  </a:lnTo>
                  <a:close/>
                </a:path>
              </a:pathLst>
            </a:custGeom>
            <a:solidFill>
              <a:srgbClr val="EC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366700" y="4082125"/>
              <a:ext cx="38850" cy="18500"/>
            </a:xfrm>
            <a:custGeom>
              <a:avLst/>
              <a:gdLst/>
              <a:ahLst/>
              <a:cxnLst/>
              <a:rect l="l" t="t" r="r" b="b"/>
              <a:pathLst>
                <a:path w="1554" h="740" extrusionOk="0">
                  <a:moveTo>
                    <a:pt x="0" y="0"/>
                  </a:moveTo>
                  <a:lnTo>
                    <a:pt x="0" y="552"/>
                  </a:lnTo>
                  <a:cubicBezTo>
                    <a:pt x="213" y="677"/>
                    <a:pt x="495" y="740"/>
                    <a:pt x="777" y="740"/>
                  </a:cubicBezTo>
                  <a:cubicBezTo>
                    <a:pt x="1059" y="740"/>
                    <a:pt x="1341" y="677"/>
                    <a:pt x="1554" y="552"/>
                  </a:cubicBezTo>
                  <a:lnTo>
                    <a:pt x="1554" y="0"/>
                  </a:lnTo>
                  <a:cubicBezTo>
                    <a:pt x="1341" y="126"/>
                    <a:pt x="1059" y="188"/>
                    <a:pt x="777" y="188"/>
                  </a:cubicBezTo>
                  <a:cubicBezTo>
                    <a:pt x="495" y="188"/>
                    <a:pt x="213" y="126"/>
                    <a:pt x="0" y="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408050" y="3971850"/>
              <a:ext cx="160425" cy="108425"/>
            </a:xfrm>
            <a:custGeom>
              <a:avLst/>
              <a:gdLst/>
              <a:ahLst/>
              <a:cxnLst/>
              <a:rect l="l" t="t" r="r" b="b"/>
              <a:pathLst>
                <a:path w="6417" h="4337" extrusionOk="0">
                  <a:moveTo>
                    <a:pt x="6416" y="0"/>
                  </a:moveTo>
                  <a:lnTo>
                    <a:pt x="0" y="3735"/>
                  </a:lnTo>
                  <a:lnTo>
                    <a:pt x="0" y="4336"/>
                  </a:lnTo>
                  <a:lnTo>
                    <a:pt x="6416" y="577"/>
                  </a:lnTo>
                  <a:lnTo>
                    <a:pt x="6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470075" y="3959925"/>
              <a:ext cx="107175" cy="84000"/>
            </a:xfrm>
            <a:custGeom>
              <a:avLst/>
              <a:gdLst/>
              <a:ahLst/>
              <a:cxnLst/>
              <a:rect l="l" t="t" r="r" b="b"/>
              <a:pathLst>
                <a:path w="4287" h="3360" extrusionOk="0">
                  <a:moveTo>
                    <a:pt x="4286" y="1"/>
                  </a:moveTo>
                  <a:cubicBezTo>
                    <a:pt x="4286" y="176"/>
                    <a:pt x="4161" y="352"/>
                    <a:pt x="3935" y="477"/>
                  </a:cubicBezTo>
                  <a:lnTo>
                    <a:pt x="0" y="2758"/>
                  </a:lnTo>
                  <a:lnTo>
                    <a:pt x="0" y="3359"/>
                  </a:lnTo>
                  <a:lnTo>
                    <a:pt x="3935" y="1054"/>
                  </a:lnTo>
                  <a:cubicBezTo>
                    <a:pt x="4161" y="928"/>
                    <a:pt x="4286" y="753"/>
                    <a:pt x="4286" y="602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3230725" y="3986875"/>
              <a:ext cx="136000" cy="93400"/>
            </a:xfrm>
            <a:custGeom>
              <a:avLst/>
              <a:gdLst/>
              <a:ahLst/>
              <a:cxnLst/>
              <a:rect l="l" t="t" r="r" b="b"/>
              <a:pathLst>
                <a:path w="5440" h="3736" extrusionOk="0">
                  <a:moveTo>
                    <a:pt x="0" y="1"/>
                  </a:moveTo>
                  <a:lnTo>
                    <a:pt x="0" y="577"/>
                  </a:lnTo>
                  <a:lnTo>
                    <a:pt x="5439" y="3735"/>
                  </a:lnTo>
                  <a:lnTo>
                    <a:pt x="5439" y="3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230725" y="3869700"/>
              <a:ext cx="349025" cy="200225"/>
            </a:xfrm>
            <a:custGeom>
              <a:avLst/>
              <a:gdLst/>
              <a:ahLst/>
              <a:cxnLst/>
              <a:rect l="l" t="t" r="r" b="b"/>
              <a:pathLst>
                <a:path w="13961" h="8009" extrusionOk="0">
                  <a:moveTo>
                    <a:pt x="8071" y="1"/>
                  </a:moveTo>
                  <a:lnTo>
                    <a:pt x="0" y="4688"/>
                  </a:lnTo>
                  <a:lnTo>
                    <a:pt x="5439" y="7821"/>
                  </a:lnTo>
                  <a:cubicBezTo>
                    <a:pt x="5665" y="7946"/>
                    <a:pt x="5965" y="8009"/>
                    <a:pt x="6266" y="8009"/>
                  </a:cubicBezTo>
                  <a:cubicBezTo>
                    <a:pt x="6567" y="8009"/>
                    <a:pt x="6868" y="7946"/>
                    <a:pt x="7093" y="7821"/>
                  </a:cubicBezTo>
                  <a:lnTo>
                    <a:pt x="13509" y="4086"/>
                  </a:lnTo>
                  <a:cubicBezTo>
                    <a:pt x="13960" y="3810"/>
                    <a:pt x="13960" y="3384"/>
                    <a:pt x="13509" y="3134"/>
                  </a:cubicBezTo>
                  <a:lnTo>
                    <a:pt x="8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230725" y="3939875"/>
              <a:ext cx="240000" cy="130050"/>
            </a:xfrm>
            <a:custGeom>
              <a:avLst/>
              <a:gdLst/>
              <a:ahLst/>
              <a:cxnLst/>
              <a:rect l="l" t="t" r="r" b="b"/>
              <a:pathLst>
                <a:path w="9600" h="5202" extrusionOk="0">
                  <a:moveTo>
                    <a:pt x="3259" y="1"/>
                  </a:moveTo>
                  <a:lnTo>
                    <a:pt x="0" y="1881"/>
                  </a:lnTo>
                  <a:lnTo>
                    <a:pt x="5439" y="5014"/>
                  </a:lnTo>
                  <a:cubicBezTo>
                    <a:pt x="5665" y="5139"/>
                    <a:pt x="5965" y="5202"/>
                    <a:pt x="6266" y="5202"/>
                  </a:cubicBezTo>
                  <a:cubicBezTo>
                    <a:pt x="6567" y="5202"/>
                    <a:pt x="6868" y="5139"/>
                    <a:pt x="7093" y="5014"/>
                  </a:cubicBezTo>
                  <a:lnTo>
                    <a:pt x="9600" y="3560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3366700" y="4065200"/>
              <a:ext cx="41375" cy="19775"/>
            </a:xfrm>
            <a:custGeom>
              <a:avLst/>
              <a:gdLst/>
              <a:ahLst/>
              <a:cxnLst/>
              <a:rect l="l" t="t" r="r" b="b"/>
              <a:pathLst>
                <a:path w="1655" h="791" extrusionOk="0">
                  <a:moveTo>
                    <a:pt x="0" y="1"/>
                  </a:moveTo>
                  <a:lnTo>
                    <a:pt x="0" y="602"/>
                  </a:lnTo>
                  <a:cubicBezTo>
                    <a:pt x="226" y="727"/>
                    <a:pt x="526" y="790"/>
                    <a:pt x="824" y="790"/>
                  </a:cubicBezTo>
                  <a:cubicBezTo>
                    <a:pt x="1122" y="790"/>
                    <a:pt x="1416" y="727"/>
                    <a:pt x="1629" y="602"/>
                  </a:cubicBezTo>
                  <a:lnTo>
                    <a:pt x="1654" y="1"/>
                  </a:lnTo>
                  <a:lnTo>
                    <a:pt x="1654" y="1"/>
                  </a:lnTo>
                  <a:cubicBezTo>
                    <a:pt x="1429" y="126"/>
                    <a:pt x="1128" y="189"/>
                    <a:pt x="827" y="189"/>
                  </a:cubicBezTo>
                  <a:cubicBezTo>
                    <a:pt x="526" y="189"/>
                    <a:pt x="226" y="1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223825" y="3986875"/>
              <a:ext cx="19450" cy="57050"/>
            </a:xfrm>
            <a:custGeom>
              <a:avLst/>
              <a:gdLst/>
              <a:ahLst/>
              <a:cxnLst/>
              <a:rect l="l" t="t" r="r" b="b"/>
              <a:pathLst>
                <a:path w="778" h="2282" extrusionOk="0">
                  <a:moveTo>
                    <a:pt x="276" y="1"/>
                  </a:moveTo>
                  <a:cubicBezTo>
                    <a:pt x="26" y="577"/>
                    <a:pt x="1" y="1204"/>
                    <a:pt x="201" y="1805"/>
                  </a:cubicBezTo>
                  <a:lnTo>
                    <a:pt x="276" y="2006"/>
                  </a:lnTo>
                  <a:lnTo>
                    <a:pt x="753" y="2281"/>
                  </a:lnTo>
                  <a:lnTo>
                    <a:pt x="677" y="2081"/>
                  </a:lnTo>
                  <a:cubicBezTo>
                    <a:pt x="477" y="1504"/>
                    <a:pt x="502" y="853"/>
                    <a:pt x="753" y="276"/>
                  </a:cubicBezTo>
                  <a:lnTo>
                    <a:pt x="778" y="27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3370450" y="4005675"/>
              <a:ext cx="55800" cy="31975"/>
            </a:xfrm>
            <a:custGeom>
              <a:avLst/>
              <a:gdLst/>
              <a:ahLst/>
              <a:cxnLst/>
              <a:rect l="l" t="t" r="r" b="b"/>
              <a:pathLst>
                <a:path w="2232" h="1279" extrusionOk="0">
                  <a:moveTo>
                    <a:pt x="777" y="1"/>
                  </a:moveTo>
                  <a:lnTo>
                    <a:pt x="0" y="452"/>
                  </a:lnTo>
                  <a:lnTo>
                    <a:pt x="1429" y="1279"/>
                  </a:lnTo>
                  <a:lnTo>
                    <a:pt x="2231" y="82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352900" y="4019450"/>
              <a:ext cx="37000" cy="21350"/>
            </a:xfrm>
            <a:custGeom>
              <a:avLst/>
              <a:gdLst/>
              <a:ahLst/>
              <a:cxnLst/>
              <a:rect l="l" t="t" r="r" b="b"/>
              <a:pathLst>
                <a:path w="1480" h="854" extrusionOk="0">
                  <a:moveTo>
                    <a:pt x="527" y="1"/>
                  </a:moveTo>
                  <a:lnTo>
                    <a:pt x="1" y="302"/>
                  </a:lnTo>
                  <a:lnTo>
                    <a:pt x="953" y="853"/>
                  </a:lnTo>
                  <a:lnTo>
                    <a:pt x="1479" y="552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866700" y="4046400"/>
              <a:ext cx="16925" cy="11925"/>
            </a:xfrm>
            <a:custGeom>
              <a:avLst/>
              <a:gdLst/>
              <a:ahLst/>
              <a:cxnLst/>
              <a:rect l="l" t="t" r="r" b="b"/>
              <a:pathLst>
                <a:path w="677" h="477" extrusionOk="0">
                  <a:moveTo>
                    <a:pt x="0" y="1"/>
                  </a:moveTo>
                  <a:cubicBezTo>
                    <a:pt x="50" y="51"/>
                    <a:pt x="75" y="76"/>
                    <a:pt x="126" y="151"/>
                  </a:cubicBezTo>
                  <a:cubicBezTo>
                    <a:pt x="126" y="151"/>
                    <a:pt x="151" y="176"/>
                    <a:pt x="151" y="176"/>
                  </a:cubicBezTo>
                  <a:lnTo>
                    <a:pt x="677" y="477"/>
                  </a:lnTo>
                  <a:cubicBezTo>
                    <a:pt x="677" y="477"/>
                    <a:pt x="652" y="452"/>
                    <a:pt x="652" y="452"/>
                  </a:cubicBezTo>
                  <a:cubicBezTo>
                    <a:pt x="627" y="402"/>
                    <a:pt x="602" y="377"/>
                    <a:pt x="577" y="352"/>
                  </a:cubicBezTo>
                  <a:cubicBezTo>
                    <a:pt x="577" y="326"/>
                    <a:pt x="552" y="326"/>
                    <a:pt x="552" y="326"/>
                  </a:cubicBezTo>
                  <a:cubicBezTo>
                    <a:pt x="527" y="301"/>
                    <a:pt x="527" y="276"/>
                    <a:pt x="501" y="251"/>
                  </a:cubicBezTo>
                  <a:cubicBezTo>
                    <a:pt x="476" y="251"/>
                    <a:pt x="476" y="226"/>
                    <a:pt x="451" y="226"/>
                  </a:cubicBezTo>
                  <a:cubicBezTo>
                    <a:pt x="451" y="201"/>
                    <a:pt x="426" y="201"/>
                    <a:pt x="401" y="176"/>
                  </a:cubicBezTo>
                  <a:cubicBezTo>
                    <a:pt x="401" y="176"/>
                    <a:pt x="376" y="151"/>
                    <a:pt x="376" y="151"/>
                  </a:cubicBezTo>
                  <a:cubicBezTo>
                    <a:pt x="351" y="151"/>
                    <a:pt x="326" y="126"/>
                    <a:pt x="326" y="126"/>
                  </a:cubicBezTo>
                  <a:cubicBezTo>
                    <a:pt x="226" y="51"/>
                    <a:pt x="126" y="2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765825" y="4024350"/>
              <a:ext cx="115925" cy="60925"/>
            </a:xfrm>
            <a:custGeom>
              <a:avLst/>
              <a:gdLst/>
              <a:ahLst/>
              <a:cxnLst/>
              <a:rect l="l" t="t" r="r" b="b"/>
              <a:pathLst>
                <a:path w="4637" h="2437" extrusionOk="0">
                  <a:moveTo>
                    <a:pt x="4521" y="410"/>
                  </a:moveTo>
                  <a:lnTo>
                    <a:pt x="4637" y="482"/>
                  </a:lnTo>
                  <a:cubicBezTo>
                    <a:pt x="4637" y="457"/>
                    <a:pt x="4637" y="457"/>
                    <a:pt x="4612" y="457"/>
                  </a:cubicBezTo>
                  <a:cubicBezTo>
                    <a:pt x="4592" y="437"/>
                    <a:pt x="4559" y="418"/>
                    <a:pt x="4521" y="410"/>
                  </a:cubicBezTo>
                  <a:close/>
                  <a:moveTo>
                    <a:pt x="3507" y="1"/>
                  </a:moveTo>
                  <a:cubicBezTo>
                    <a:pt x="3183" y="1"/>
                    <a:pt x="2816" y="109"/>
                    <a:pt x="2431" y="331"/>
                  </a:cubicBezTo>
                  <a:lnTo>
                    <a:pt x="201" y="1609"/>
                  </a:lnTo>
                  <a:cubicBezTo>
                    <a:pt x="100" y="1685"/>
                    <a:pt x="0" y="1835"/>
                    <a:pt x="0" y="1985"/>
                  </a:cubicBezTo>
                  <a:cubicBezTo>
                    <a:pt x="0" y="2036"/>
                    <a:pt x="25" y="2086"/>
                    <a:pt x="50" y="2111"/>
                  </a:cubicBezTo>
                  <a:lnTo>
                    <a:pt x="577" y="2437"/>
                  </a:lnTo>
                  <a:cubicBezTo>
                    <a:pt x="577" y="2411"/>
                    <a:pt x="577" y="2411"/>
                    <a:pt x="577" y="2411"/>
                  </a:cubicBezTo>
                  <a:lnTo>
                    <a:pt x="551" y="2411"/>
                  </a:lnTo>
                  <a:cubicBezTo>
                    <a:pt x="551" y="2386"/>
                    <a:pt x="551" y="2386"/>
                    <a:pt x="551" y="2386"/>
                  </a:cubicBezTo>
                  <a:cubicBezTo>
                    <a:pt x="551" y="2386"/>
                    <a:pt x="551" y="2386"/>
                    <a:pt x="551" y="2361"/>
                  </a:cubicBezTo>
                  <a:cubicBezTo>
                    <a:pt x="526" y="2361"/>
                    <a:pt x="526" y="2361"/>
                    <a:pt x="526" y="2336"/>
                  </a:cubicBezTo>
                  <a:cubicBezTo>
                    <a:pt x="526" y="2311"/>
                    <a:pt x="526" y="2311"/>
                    <a:pt x="526" y="2286"/>
                  </a:cubicBezTo>
                  <a:cubicBezTo>
                    <a:pt x="526" y="2161"/>
                    <a:pt x="627" y="1985"/>
                    <a:pt x="727" y="1910"/>
                  </a:cubicBezTo>
                  <a:lnTo>
                    <a:pt x="2957" y="632"/>
                  </a:lnTo>
                  <a:cubicBezTo>
                    <a:pt x="3033" y="607"/>
                    <a:pt x="3108" y="557"/>
                    <a:pt x="3183" y="532"/>
                  </a:cubicBezTo>
                  <a:cubicBezTo>
                    <a:pt x="3183" y="507"/>
                    <a:pt x="3208" y="507"/>
                    <a:pt x="3233" y="507"/>
                  </a:cubicBezTo>
                  <a:cubicBezTo>
                    <a:pt x="3283" y="482"/>
                    <a:pt x="3358" y="457"/>
                    <a:pt x="3409" y="432"/>
                  </a:cubicBezTo>
                  <a:cubicBezTo>
                    <a:pt x="3434" y="432"/>
                    <a:pt x="3434" y="432"/>
                    <a:pt x="3434" y="406"/>
                  </a:cubicBezTo>
                  <a:cubicBezTo>
                    <a:pt x="3509" y="381"/>
                    <a:pt x="3584" y="381"/>
                    <a:pt x="3634" y="356"/>
                  </a:cubicBezTo>
                  <a:lnTo>
                    <a:pt x="3684" y="356"/>
                  </a:lnTo>
                  <a:cubicBezTo>
                    <a:pt x="3734" y="331"/>
                    <a:pt x="3810" y="331"/>
                    <a:pt x="3860" y="331"/>
                  </a:cubicBezTo>
                  <a:cubicBezTo>
                    <a:pt x="3860" y="331"/>
                    <a:pt x="3885" y="331"/>
                    <a:pt x="3885" y="306"/>
                  </a:cubicBezTo>
                  <a:lnTo>
                    <a:pt x="4110" y="306"/>
                  </a:lnTo>
                  <a:cubicBezTo>
                    <a:pt x="4161" y="331"/>
                    <a:pt x="4211" y="331"/>
                    <a:pt x="4261" y="331"/>
                  </a:cubicBezTo>
                  <a:lnTo>
                    <a:pt x="4286" y="331"/>
                  </a:lnTo>
                  <a:cubicBezTo>
                    <a:pt x="4361" y="356"/>
                    <a:pt x="4411" y="356"/>
                    <a:pt x="4461" y="381"/>
                  </a:cubicBezTo>
                  <a:cubicBezTo>
                    <a:pt x="4461" y="381"/>
                    <a:pt x="4486" y="406"/>
                    <a:pt x="4486" y="406"/>
                  </a:cubicBezTo>
                  <a:cubicBezTo>
                    <a:pt x="4498" y="406"/>
                    <a:pt x="4510" y="408"/>
                    <a:pt x="4521" y="410"/>
                  </a:cubicBezTo>
                  <a:lnTo>
                    <a:pt x="4521" y="410"/>
                  </a:lnTo>
                  <a:lnTo>
                    <a:pt x="4110" y="156"/>
                  </a:lnTo>
                  <a:cubicBezTo>
                    <a:pt x="3936" y="53"/>
                    <a:pt x="3732" y="1"/>
                    <a:pt x="3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3778975" y="4032000"/>
              <a:ext cx="114675" cy="53125"/>
            </a:xfrm>
            <a:custGeom>
              <a:avLst/>
              <a:gdLst/>
              <a:ahLst/>
              <a:cxnLst/>
              <a:rect l="l" t="t" r="r" b="b"/>
              <a:pathLst>
                <a:path w="4587" h="2125" extrusionOk="0">
                  <a:moveTo>
                    <a:pt x="3359" y="0"/>
                  </a:moveTo>
                  <a:cubicBezTo>
                    <a:pt x="3359" y="25"/>
                    <a:pt x="3334" y="25"/>
                    <a:pt x="3334" y="25"/>
                  </a:cubicBezTo>
                  <a:cubicBezTo>
                    <a:pt x="3259" y="25"/>
                    <a:pt x="3208" y="25"/>
                    <a:pt x="3158" y="50"/>
                  </a:cubicBezTo>
                  <a:lnTo>
                    <a:pt x="3108" y="50"/>
                  </a:lnTo>
                  <a:cubicBezTo>
                    <a:pt x="3058" y="75"/>
                    <a:pt x="2983" y="75"/>
                    <a:pt x="2908" y="100"/>
                  </a:cubicBezTo>
                  <a:cubicBezTo>
                    <a:pt x="2908" y="126"/>
                    <a:pt x="2883" y="126"/>
                    <a:pt x="2883" y="126"/>
                  </a:cubicBezTo>
                  <a:cubicBezTo>
                    <a:pt x="2832" y="151"/>
                    <a:pt x="2757" y="176"/>
                    <a:pt x="2707" y="201"/>
                  </a:cubicBezTo>
                  <a:cubicBezTo>
                    <a:pt x="2682" y="201"/>
                    <a:pt x="2657" y="201"/>
                    <a:pt x="2657" y="226"/>
                  </a:cubicBezTo>
                  <a:cubicBezTo>
                    <a:pt x="2582" y="251"/>
                    <a:pt x="2507" y="301"/>
                    <a:pt x="2431" y="326"/>
                  </a:cubicBezTo>
                  <a:lnTo>
                    <a:pt x="201" y="1604"/>
                  </a:lnTo>
                  <a:cubicBezTo>
                    <a:pt x="101" y="1679"/>
                    <a:pt x="0" y="1855"/>
                    <a:pt x="0" y="1980"/>
                  </a:cubicBezTo>
                  <a:cubicBezTo>
                    <a:pt x="0" y="2005"/>
                    <a:pt x="0" y="2005"/>
                    <a:pt x="0" y="2030"/>
                  </a:cubicBezTo>
                  <a:cubicBezTo>
                    <a:pt x="0" y="2055"/>
                    <a:pt x="0" y="2055"/>
                    <a:pt x="25" y="2055"/>
                  </a:cubicBezTo>
                  <a:cubicBezTo>
                    <a:pt x="25" y="2080"/>
                    <a:pt x="25" y="2080"/>
                    <a:pt x="25" y="2080"/>
                  </a:cubicBezTo>
                  <a:cubicBezTo>
                    <a:pt x="25" y="2080"/>
                    <a:pt x="25" y="2080"/>
                    <a:pt x="25" y="2105"/>
                  </a:cubicBezTo>
                  <a:lnTo>
                    <a:pt x="51" y="2105"/>
                  </a:lnTo>
                  <a:cubicBezTo>
                    <a:pt x="63" y="2118"/>
                    <a:pt x="88" y="2124"/>
                    <a:pt x="116" y="2124"/>
                  </a:cubicBezTo>
                  <a:cubicBezTo>
                    <a:pt x="145" y="2124"/>
                    <a:pt x="176" y="2118"/>
                    <a:pt x="201" y="2105"/>
                  </a:cubicBezTo>
                  <a:lnTo>
                    <a:pt x="2431" y="827"/>
                  </a:lnTo>
                  <a:cubicBezTo>
                    <a:pt x="2744" y="652"/>
                    <a:pt x="3041" y="552"/>
                    <a:pt x="3299" y="552"/>
                  </a:cubicBezTo>
                  <a:cubicBezTo>
                    <a:pt x="3372" y="552"/>
                    <a:pt x="3443" y="560"/>
                    <a:pt x="3509" y="577"/>
                  </a:cubicBezTo>
                  <a:cubicBezTo>
                    <a:pt x="3635" y="602"/>
                    <a:pt x="3735" y="627"/>
                    <a:pt x="3835" y="702"/>
                  </a:cubicBezTo>
                  <a:cubicBezTo>
                    <a:pt x="3835" y="702"/>
                    <a:pt x="3860" y="727"/>
                    <a:pt x="3885" y="727"/>
                  </a:cubicBezTo>
                  <a:cubicBezTo>
                    <a:pt x="3885" y="727"/>
                    <a:pt x="3910" y="752"/>
                    <a:pt x="3910" y="752"/>
                  </a:cubicBezTo>
                  <a:cubicBezTo>
                    <a:pt x="3935" y="777"/>
                    <a:pt x="3960" y="777"/>
                    <a:pt x="3960" y="802"/>
                  </a:cubicBezTo>
                  <a:cubicBezTo>
                    <a:pt x="3985" y="802"/>
                    <a:pt x="3985" y="827"/>
                    <a:pt x="4010" y="827"/>
                  </a:cubicBezTo>
                  <a:cubicBezTo>
                    <a:pt x="4036" y="852"/>
                    <a:pt x="4036" y="877"/>
                    <a:pt x="4061" y="902"/>
                  </a:cubicBezTo>
                  <a:cubicBezTo>
                    <a:pt x="4061" y="902"/>
                    <a:pt x="4086" y="902"/>
                    <a:pt x="4086" y="928"/>
                  </a:cubicBezTo>
                  <a:cubicBezTo>
                    <a:pt x="4111" y="953"/>
                    <a:pt x="4136" y="978"/>
                    <a:pt x="4161" y="1028"/>
                  </a:cubicBezTo>
                  <a:cubicBezTo>
                    <a:pt x="4161" y="1028"/>
                    <a:pt x="4186" y="1053"/>
                    <a:pt x="4186" y="1053"/>
                  </a:cubicBezTo>
                  <a:cubicBezTo>
                    <a:pt x="4211" y="1065"/>
                    <a:pt x="4236" y="1072"/>
                    <a:pt x="4261" y="1072"/>
                  </a:cubicBezTo>
                  <a:cubicBezTo>
                    <a:pt x="4286" y="1072"/>
                    <a:pt x="4311" y="1065"/>
                    <a:pt x="4336" y="1053"/>
                  </a:cubicBezTo>
                  <a:cubicBezTo>
                    <a:pt x="4386" y="1028"/>
                    <a:pt x="4411" y="1003"/>
                    <a:pt x="4437" y="953"/>
                  </a:cubicBezTo>
                  <a:cubicBezTo>
                    <a:pt x="4537" y="827"/>
                    <a:pt x="4587" y="677"/>
                    <a:pt x="4537" y="577"/>
                  </a:cubicBezTo>
                  <a:cubicBezTo>
                    <a:pt x="4411" y="401"/>
                    <a:pt x="4261" y="251"/>
                    <a:pt x="4086" y="151"/>
                  </a:cubicBezTo>
                  <a:cubicBezTo>
                    <a:pt x="4061" y="126"/>
                    <a:pt x="4010" y="100"/>
                    <a:pt x="3960" y="100"/>
                  </a:cubicBezTo>
                  <a:cubicBezTo>
                    <a:pt x="3960" y="100"/>
                    <a:pt x="3935" y="75"/>
                    <a:pt x="3935" y="75"/>
                  </a:cubicBezTo>
                  <a:cubicBezTo>
                    <a:pt x="3885" y="50"/>
                    <a:pt x="3835" y="50"/>
                    <a:pt x="3760" y="25"/>
                  </a:cubicBezTo>
                  <a:lnTo>
                    <a:pt x="3735" y="25"/>
                  </a:lnTo>
                  <a:cubicBezTo>
                    <a:pt x="3685" y="25"/>
                    <a:pt x="3635" y="25"/>
                    <a:pt x="3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3726975" y="3955550"/>
              <a:ext cx="16925" cy="12550"/>
            </a:xfrm>
            <a:custGeom>
              <a:avLst/>
              <a:gdLst/>
              <a:ahLst/>
              <a:cxnLst/>
              <a:rect l="l" t="t" r="r" b="b"/>
              <a:pathLst>
                <a:path w="677" h="502" extrusionOk="0">
                  <a:moveTo>
                    <a:pt x="0" y="1"/>
                  </a:moveTo>
                  <a:cubicBezTo>
                    <a:pt x="25" y="51"/>
                    <a:pt x="75" y="101"/>
                    <a:pt x="100" y="151"/>
                  </a:cubicBezTo>
                  <a:cubicBezTo>
                    <a:pt x="100" y="176"/>
                    <a:pt x="126" y="176"/>
                    <a:pt x="126" y="201"/>
                  </a:cubicBezTo>
                  <a:lnTo>
                    <a:pt x="647" y="486"/>
                  </a:lnTo>
                  <a:lnTo>
                    <a:pt x="647" y="486"/>
                  </a:lnTo>
                  <a:cubicBezTo>
                    <a:pt x="640" y="475"/>
                    <a:pt x="627" y="470"/>
                    <a:pt x="627" y="452"/>
                  </a:cubicBezTo>
                  <a:cubicBezTo>
                    <a:pt x="602" y="427"/>
                    <a:pt x="577" y="402"/>
                    <a:pt x="552" y="351"/>
                  </a:cubicBezTo>
                  <a:cubicBezTo>
                    <a:pt x="552" y="351"/>
                    <a:pt x="552" y="351"/>
                    <a:pt x="527" y="326"/>
                  </a:cubicBezTo>
                  <a:cubicBezTo>
                    <a:pt x="527" y="301"/>
                    <a:pt x="501" y="301"/>
                    <a:pt x="476" y="276"/>
                  </a:cubicBezTo>
                  <a:cubicBezTo>
                    <a:pt x="476" y="251"/>
                    <a:pt x="451" y="251"/>
                    <a:pt x="451" y="251"/>
                  </a:cubicBezTo>
                  <a:cubicBezTo>
                    <a:pt x="426" y="226"/>
                    <a:pt x="401" y="201"/>
                    <a:pt x="401" y="201"/>
                  </a:cubicBezTo>
                  <a:cubicBezTo>
                    <a:pt x="376" y="176"/>
                    <a:pt x="376" y="176"/>
                    <a:pt x="351" y="176"/>
                  </a:cubicBezTo>
                  <a:cubicBezTo>
                    <a:pt x="326" y="151"/>
                    <a:pt x="326" y="151"/>
                    <a:pt x="301" y="126"/>
                  </a:cubicBezTo>
                  <a:cubicBezTo>
                    <a:pt x="201" y="76"/>
                    <a:pt x="100" y="26"/>
                    <a:pt x="0" y="1"/>
                  </a:cubicBezTo>
                  <a:close/>
                  <a:moveTo>
                    <a:pt x="647" y="486"/>
                  </a:moveTo>
                  <a:cubicBezTo>
                    <a:pt x="650" y="490"/>
                    <a:pt x="652" y="495"/>
                    <a:pt x="652" y="502"/>
                  </a:cubicBezTo>
                  <a:lnTo>
                    <a:pt x="677" y="502"/>
                  </a:lnTo>
                  <a:lnTo>
                    <a:pt x="647" y="4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3625475" y="3934100"/>
              <a:ext cx="115925" cy="60325"/>
            </a:xfrm>
            <a:custGeom>
              <a:avLst/>
              <a:gdLst/>
              <a:ahLst/>
              <a:cxnLst/>
              <a:rect l="l" t="t" r="r" b="b"/>
              <a:pathLst>
                <a:path w="4637" h="2413" extrusionOk="0">
                  <a:moveTo>
                    <a:pt x="3495" y="0"/>
                  </a:moveTo>
                  <a:cubicBezTo>
                    <a:pt x="3174" y="0"/>
                    <a:pt x="2811" y="102"/>
                    <a:pt x="2431" y="307"/>
                  </a:cubicBezTo>
                  <a:lnTo>
                    <a:pt x="226" y="1610"/>
                  </a:lnTo>
                  <a:cubicBezTo>
                    <a:pt x="100" y="1661"/>
                    <a:pt x="0" y="1836"/>
                    <a:pt x="0" y="1961"/>
                  </a:cubicBezTo>
                  <a:cubicBezTo>
                    <a:pt x="0" y="2037"/>
                    <a:pt x="25" y="2087"/>
                    <a:pt x="75" y="2112"/>
                  </a:cubicBezTo>
                  <a:lnTo>
                    <a:pt x="551" y="2384"/>
                  </a:lnTo>
                  <a:lnTo>
                    <a:pt x="551" y="2384"/>
                  </a:lnTo>
                  <a:cubicBezTo>
                    <a:pt x="551" y="2362"/>
                    <a:pt x="551" y="2362"/>
                    <a:pt x="551" y="2362"/>
                  </a:cubicBezTo>
                  <a:cubicBezTo>
                    <a:pt x="551" y="2362"/>
                    <a:pt x="551" y="2337"/>
                    <a:pt x="551" y="2337"/>
                  </a:cubicBezTo>
                  <a:lnTo>
                    <a:pt x="526" y="2337"/>
                  </a:lnTo>
                  <a:cubicBezTo>
                    <a:pt x="526" y="2312"/>
                    <a:pt x="526" y="2287"/>
                    <a:pt x="526" y="2287"/>
                  </a:cubicBezTo>
                  <a:cubicBezTo>
                    <a:pt x="526" y="2137"/>
                    <a:pt x="627" y="1986"/>
                    <a:pt x="752" y="1911"/>
                  </a:cubicBezTo>
                  <a:lnTo>
                    <a:pt x="2957" y="633"/>
                  </a:lnTo>
                  <a:cubicBezTo>
                    <a:pt x="3033" y="583"/>
                    <a:pt x="3108" y="558"/>
                    <a:pt x="3183" y="508"/>
                  </a:cubicBezTo>
                  <a:cubicBezTo>
                    <a:pt x="3208" y="508"/>
                    <a:pt x="3208" y="508"/>
                    <a:pt x="3233" y="483"/>
                  </a:cubicBezTo>
                  <a:cubicBezTo>
                    <a:pt x="3308" y="458"/>
                    <a:pt x="3358" y="432"/>
                    <a:pt x="3409" y="407"/>
                  </a:cubicBezTo>
                  <a:lnTo>
                    <a:pt x="3434" y="407"/>
                  </a:lnTo>
                  <a:cubicBezTo>
                    <a:pt x="3509" y="382"/>
                    <a:pt x="3584" y="357"/>
                    <a:pt x="3634" y="357"/>
                  </a:cubicBezTo>
                  <a:cubicBezTo>
                    <a:pt x="3659" y="357"/>
                    <a:pt x="3684" y="332"/>
                    <a:pt x="3684" y="332"/>
                  </a:cubicBezTo>
                  <a:cubicBezTo>
                    <a:pt x="3759" y="332"/>
                    <a:pt x="3810" y="307"/>
                    <a:pt x="3860" y="307"/>
                  </a:cubicBezTo>
                  <a:lnTo>
                    <a:pt x="4110" y="307"/>
                  </a:lnTo>
                  <a:cubicBezTo>
                    <a:pt x="4160" y="307"/>
                    <a:pt x="4211" y="307"/>
                    <a:pt x="4261" y="332"/>
                  </a:cubicBezTo>
                  <a:lnTo>
                    <a:pt x="4311" y="332"/>
                  </a:lnTo>
                  <a:cubicBezTo>
                    <a:pt x="4361" y="332"/>
                    <a:pt x="4411" y="357"/>
                    <a:pt x="4461" y="382"/>
                  </a:cubicBezTo>
                  <a:lnTo>
                    <a:pt x="4486" y="382"/>
                  </a:lnTo>
                  <a:cubicBezTo>
                    <a:pt x="4536" y="407"/>
                    <a:pt x="4587" y="432"/>
                    <a:pt x="4612" y="458"/>
                  </a:cubicBezTo>
                  <a:lnTo>
                    <a:pt x="4637" y="458"/>
                  </a:lnTo>
                  <a:lnTo>
                    <a:pt x="4110" y="157"/>
                  </a:lnTo>
                  <a:cubicBezTo>
                    <a:pt x="3933" y="52"/>
                    <a:pt x="3725" y="0"/>
                    <a:pt x="3495" y="0"/>
                  </a:cubicBezTo>
                  <a:close/>
                  <a:moveTo>
                    <a:pt x="551" y="2384"/>
                  </a:moveTo>
                  <a:cubicBezTo>
                    <a:pt x="551" y="2385"/>
                    <a:pt x="551" y="2386"/>
                    <a:pt x="551" y="2387"/>
                  </a:cubicBezTo>
                  <a:lnTo>
                    <a:pt x="558" y="2387"/>
                  </a:lnTo>
                  <a:lnTo>
                    <a:pt x="551" y="2384"/>
                  </a:lnTo>
                  <a:close/>
                  <a:moveTo>
                    <a:pt x="558" y="2387"/>
                  </a:moveTo>
                  <a:lnTo>
                    <a:pt x="576" y="2398"/>
                  </a:lnTo>
                  <a:lnTo>
                    <a:pt x="576" y="2398"/>
                  </a:lnTo>
                  <a:cubicBezTo>
                    <a:pt x="576" y="2387"/>
                    <a:pt x="576" y="2387"/>
                    <a:pt x="576" y="2387"/>
                  </a:cubicBezTo>
                  <a:close/>
                  <a:moveTo>
                    <a:pt x="576" y="2398"/>
                  </a:moveTo>
                  <a:cubicBezTo>
                    <a:pt x="576" y="2402"/>
                    <a:pt x="576" y="2406"/>
                    <a:pt x="576" y="2412"/>
                  </a:cubicBezTo>
                  <a:lnTo>
                    <a:pt x="602" y="2412"/>
                  </a:lnTo>
                  <a:lnTo>
                    <a:pt x="576" y="23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610425" y="3992525"/>
              <a:ext cx="650" cy="2525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6" y="0"/>
                  </a:moveTo>
                  <a:lnTo>
                    <a:pt x="26" y="0"/>
                  </a:lnTo>
                  <a:cubicBezTo>
                    <a:pt x="26" y="25"/>
                    <a:pt x="26" y="75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6" y="75"/>
                    <a:pt x="26" y="25"/>
                    <a:pt x="26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3612925" y="398562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6" y="1"/>
                  </a:moveTo>
                  <a:lnTo>
                    <a:pt x="26" y="1"/>
                  </a:lnTo>
                  <a:cubicBezTo>
                    <a:pt x="26" y="1"/>
                    <a:pt x="26" y="26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6" y="26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614175" y="3983750"/>
              <a:ext cx="1275" cy="650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51" y="0"/>
                  </a:moveTo>
                  <a:lnTo>
                    <a:pt x="51" y="0"/>
                  </a:lnTo>
                  <a:cubicBezTo>
                    <a:pt x="26" y="0"/>
                    <a:pt x="26" y="25"/>
                    <a:pt x="1" y="25"/>
                  </a:cubicBezTo>
                  <a:lnTo>
                    <a:pt x="1" y="25"/>
                  </a:lnTo>
                  <a:cubicBezTo>
                    <a:pt x="26" y="25"/>
                    <a:pt x="26" y="0"/>
                    <a:pt x="51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3611050" y="3990025"/>
              <a:ext cx="650" cy="1900"/>
            </a:xfrm>
            <a:custGeom>
              <a:avLst/>
              <a:gdLst/>
              <a:ahLst/>
              <a:cxnLst/>
              <a:rect l="l" t="t" r="r" b="b"/>
              <a:pathLst>
                <a:path w="26" h="76" extrusionOk="0">
                  <a:moveTo>
                    <a:pt x="26" y="0"/>
                  </a:moveTo>
                  <a:lnTo>
                    <a:pt x="26" y="0"/>
                  </a:lnTo>
                  <a:cubicBezTo>
                    <a:pt x="26" y="25"/>
                    <a:pt x="26" y="50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6" y="50"/>
                    <a:pt x="26" y="25"/>
                    <a:pt x="26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3612300" y="398750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26"/>
                    <a:pt x="1" y="51"/>
                    <a:pt x="1" y="51"/>
                  </a:cubicBezTo>
                  <a:lnTo>
                    <a:pt x="1" y="51"/>
                  </a:lnTo>
                  <a:cubicBezTo>
                    <a:pt x="1" y="51"/>
                    <a:pt x="1" y="26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616075" y="398187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5"/>
                    <a:pt x="0" y="25"/>
                    <a:pt x="0" y="50"/>
                  </a:cubicBezTo>
                  <a:lnTo>
                    <a:pt x="0" y="50"/>
                  </a:lnTo>
                  <a:cubicBezTo>
                    <a:pt x="0" y="25"/>
                    <a:pt x="25" y="25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3610425" y="39956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"/>
                  </a:moveTo>
                  <a:cubicBezTo>
                    <a:pt x="1" y="51"/>
                    <a:pt x="1" y="76"/>
                    <a:pt x="1" y="126"/>
                  </a:cubicBezTo>
                  <a:cubicBezTo>
                    <a:pt x="1" y="76"/>
                    <a:pt x="1" y="51"/>
                    <a:pt x="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3621700" y="3979350"/>
              <a:ext cx="1275" cy="25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51" y="1"/>
                  </a:moveTo>
                  <a:lnTo>
                    <a:pt x="51" y="1"/>
                  </a:lnTo>
                  <a:cubicBezTo>
                    <a:pt x="26" y="1"/>
                    <a:pt x="26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6" y="1"/>
                    <a:pt x="26" y="1"/>
                    <a:pt x="5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3624200" y="3978725"/>
              <a:ext cx="1300" cy="650"/>
            </a:xfrm>
            <a:custGeom>
              <a:avLst/>
              <a:gdLst/>
              <a:ahLst/>
              <a:cxnLst/>
              <a:rect l="l" t="t" r="r" b="b"/>
              <a:pathLst>
                <a:path w="52" h="26" extrusionOk="0">
                  <a:moveTo>
                    <a:pt x="51" y="1"/>
                  </a:moveTo>
                  <a:lnTo>
                    <a:pt x="51" y="1"/>
                  </a:lnTo>
                  <a:cubicBezTo>
                    <a:pt x="26" y="1"/>
                    <a:pt x="1" y="1"/>
                    <a:pt x="1" y="26"/>
                  </a:cubicBezTo>
                  <a:lnTo>
                    <a:pt x="1" y="26"/>
                  </a:lnTo>
                  <a:cubicBezTo>
                    <a:pt x="1" y="1"/>
                    <a:pt x="26" y="1"/>
                    <a:pt x="5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3619825" y="3979975"/>
              <a:ext cx="650" cy="675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3617950" y="3980625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5"/>
                    <a:pt x="0" y="25"/>
                    <a:pt x="0" y="25"/>
                  </a:cubicBezTo>
                  <a:lnTo>
                    <a:pt x="0" y="25"/>
                  </a:lnTo>
                  <a:cubicBezTo>
                    <a:pt x="0" y="25"/>
                    <a:pt x="25" y="25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666200" y="4043275"/>
              <a:ext cx="19450" cy="19450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426" y="0"/>
                  </a:moveTo>
                  <a:cubicBezTo>
                    <a:pt x="426" y="50"/>
                    <a:pt x="426" y="101"/>
                    <a:pt x="401" y="151"/>
                  </a:cubicBezTo>
                  <a:cubicBezTo>
                    <a:pt x="401" y="151"/>
                    <a:pt x="401" y="176"/>
                    <a:pt x="401" y="201"/>
                  </a:cubicBezTo>
                  <a:cubicBezTo>
                    <a:pt x="376" y="226"/>
                    <a:pt x="376" y="251"/>
                    <a:pt x="376" y="276"/>
                  </a:cubicBezTo>
                  <a:cubicBezTo>
                    <a:pt x="351" y="301"/>
                    <a:pt x="351" y="301"/>
                    <a:pt x="351" y="326"/>
                  </a:cubicBezTo>
                  <a:cubicBezTo>
                    <a:pt x="351" y="351"/>
                    <a:pt x="326" y="376"/>
                    <a:pt x="326" y="401"/>
                  </a:cubicBezTo>
                  <a:cubicBezTo>
                    <a:pt x="326" y="401"/>
                    <a:pt x="301" y="426"/>
                    <a:pt x="301" y="426"/>
                  </a:cubicBezTo>
                  <a:cubicBezTo>
                    <a:pt x="276" y="451"/>
                    <a:pt x="276" y="477"/>
                    <a:pt x="276" y="502"/>
                  </a:cubicBezTo>
                  <a:cubicBezTo>
                    <a:pt x="251" y="502"/>
                    <a:pt x="251" y="527"/>
                    <a:pt x="226" y="527"/>
                  </a:cubicBezTo>
                  <a:cubicBezTo>
                    <a:pt x="226" y="552"/>
                    <a:pt x="201" y="577"/>
                    <a:pt x="201" y="577"/>
                  </a:cubicBezTo>
                  <a:cubicBezTo>
                    <a:pt x="201" y="602"/>
                    <a:pt x="176" y="602"/>
                    <a:pt x="176" y="627"/>
                  </a:cubicBezTo>
                  <a:cubicBezTo>
                    <a:pt x="150" y="627"/>
                    <a:pt x="150" y="652"/>
                    <a:pt x="125" y="677"/>
                  </a:cubicBezTo>
                  <a:cubicBezTo>
                    <a:pt x="100" y="677"/>
                    <a:pt x="100" y="677"/>
                    <a:pt x="100" y="702"/>
                  </a:cubicBezTo>
                  <a:cubicBezTo>
                    <a:pt x="75" y="702"/>
                    <a:pt x="50" y="727"/>
                    <a:pt x="25" y="727"/>
                  </a:cubicBezTo>
                  <a:cubicBezTo>
                    <a:pt x="25" y="752"/>
                    <a:pt x="25" y="752"/>
                    <a:pt x="0" y="752"/>
                  </a:cubicBezTo>
                  <a:cubicBezTo>
                    <a:pt x="0" y="752"/>
                    <a:pt x="0" y="752"/>
                    <a:pt x="0" y="777"/>
                  </a:cubicBezTo>
                  <a:lnTo>
                    <a:pt x="526" y="451"/>
                  </a:lnTo>
                  <a:cubicBezTo>
                    <a:pt x="627" y="401"/>
                    <a:pt x="702" y="326"/>
                    <a:pt x="777" y="201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3705025" y="4050175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0"/>
                  </a:moveTo>
                  <a:cubicBezTo>
                    <a:pt x="1" y="50"/>
                    <a:pt x="1" y="75"/>
                    <a:pt x="1" y="125"/>
                  </a:cubicBezTo>
                  <a:cubicBezTo>
                    <a:pt x="1" y="75"/>
                    <a:pt x="1" y="50"/>
                    <a:pt x="1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706300" y="404202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5"/>
                    <a:pt x="25" y="50"/>
                    <a:pt x="0" y="50"/>
                  </a:cubicBezTo>
                  <a:lnTo>
                    <a:pt x="0" y="50"/>
                  </a:lnTo>
                  <a:cubicBezTo>
                    <a:pt x="25" y="50"/>
                    <a:pt x="25" y="25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718825" y="403325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0" y="25"/>
                    <a:pt x="0" y="25"/>
                  </a:cubicBezTo>
                  <a:lnTo>
                    <a:pt x="0" y="25"/>
                  </a:lnTo>
                  <a:cubicBezTo>
                    <a:pt x="0" y="2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711925" y="4035125"/>
              <a:ext cx="1275" cy="650"/>
            </a:xfrm>
            <a:custGeom>
              <a:avLst/>
              <a:gdLst/>
              <a:ahLst/>
              <a:cxnLst/>
              <a:rect l="l" t="t" r="r" b="b"/>
              <a:pathLst>
                <a:path w="51" h="26" extrusionOk="0">
                  <a:moveTo>
                    <a:pt x="51" y="1"/>
                  </a:moveTo>
                  <a:lnTo>
                    <a:pt x="51" y="1"/>
                  </a:lnTo>
                  <a:cubicBezTo>
                    <a:pt x="26" y="26"/>
                    <a:pt x="26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6" y="26"/>
                    <a:pt x="26" y="26"/>
                    <a:pt x="51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3714425" y="4034500"/>
              <a:ext cx="650" cy="65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0"/>
                  </a:moveTo>
                  <a:lnTo>
                    <a:pt x="26" y="0"/>
                  </a:lnTo>
                  <a:cubicBezTo>
                    <a:pt x="26" y="0"/>
                    <a:pt x="1" y="0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3707550" y="40401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0"/>
                    <a:pt x="25" y="25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5" y="2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3710675" y="4036375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6" y="1"/>
                  </a:moveTo>
                  <a:lnTo>
                    <a:pt x="26" y="1"/>
                  </a:lnTo>
                  <a:cubicBezTo>
                    <a:pt x="26" y="26"/>
                    <a:pt x="1" y="26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26"/>
                    <a:pt x="26" y="26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3706300" y="4063950"/>
              <a:ext cx="1275" cy="5650"/>
            </a:xfrm>
            <a:custGeom>
              <a:avLst/>
              <a:gdLst/>
              <a:ahLst/>
              <a:cxnLst/>
              <a:rect l="l" t="t" r="r" b="b"/>
              <a:pathLst>
                <a:path w="51" h="226" extrusionOk="0">
                  <a:moveTo>
                    <a:pt x="50" y="226"/>
                  </a:moveTo>
                  <a:cubicBezTo>
                    <a:pt x="25" y="151"/>
                    <a:pt x="0" y="76"/>
                    <a:pt x="0" y="0"/>
                  </a:cubicBezTo>
                  <a:cubicBezTo>
                    <a:pt x="0" y="76"/>
                    <a:pt x="25" y="151"/>
                    <a:pt x="50" y="226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3719450" y="4090275"/>
              <a:ext cx="5025" cy="5650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01" y="226"/>
                  </a:moveTo>
                  <a:cubicBezTo>
                    <a:pt x="126" y="150"/>
                    <a:pt x="76" y="75"/>
                    <a:pt x="0" y="0"/>
                  </a:cubicBezTo>
                  <a:cubicBezTo>
                    <a:pt x="76" y="75"/>
                    <a:pt x="126" y="150"/>
                    <a:pt x="201" y="226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3708800" y="40382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25" y="1"/>
                  </a:moveTo>
                  <a:lnTo>
                    <a:pt x="25" y="1"/>
                  </a:lnTo>
                  <a:cubicBezTo>
                    <a:pt x="25" y="2"/>
                    <a:pt x="25" y="26"/>
                    <a:pt x="0" y="26"/>
                  </a:cubicBezTo>
                  <a:cubicBezTo>
                    <a:pt x="0" y="26"/>
                    <a:pt x="0" y="26"/>
                    <a:pt x="0" y="51"/>
                  </a:cubicBezTo>
                  <a:cubicBezTo>
                    <a:pt x="25" y="27"/>
                    <a:pt x="25" y="2"/>
                    <a:pt x="25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3705025" y="4047025"/>
              <a:ext cx="675" cy="2525"/>
            </a:xfrm>
            <a:custGeom>
              <a:avLst/>
              <a:gdLst/>
              <a:ahLst/>
              <a:cxnLst/>
              <a:rect l="l" t="t" r="r" b="b"/>
              <a:pathLst>
                <a:path w="27" h="101" extrusionOk="0">
                  <a:moveTo>
                    <a:pt x="26" y="1"/>
                  </a:moveTo>
                  <a:cubicBezTo>
                    <a:pt x="1" y="26"/>
                    <a:pt x="1" y="51"/>
                    <a:pt x="1" y="101"/>
                  </a:cubicBezTo>
                  <a:cubicBezTo>
                    <a:pt x="1" y="76"/>
                    <a:pt x="1" y="26"/>
                    <a:pt x="26" y="1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705675" y="4044525"/>
              <a:ext cx="650" cy="1900"/>
            </a:xfrm>
            <a:custGeom>
              <a:avLst/>
              <a:gdLst/>
              <a:ahLst/>
              <a:cxnLst/>
              <a:rect l="l" t="t" r="r" b="b"/>
              <a:pathLst>
                <a:path w="26" h="76" extrusionOk="0">
                  <a:moveTo>
                    <a:pt x="25" y="0"/>
                  </a:moveTo>
                  <a:lnTo>
                    <a:pt x="25" y="0"/>
                  </a:lnTo>
                  <a:cubicBezTo>
                    <a:pt x="25" y="26"/>
                    <a:pt x="0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51"/>
                    <a:pt x="25" y="26"/>
                    <a:pt x="25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3708800" y="4072100"/>
              <a:ext cx="3150" cy="6900"/>
            </a:xfrm>
            <a:custGeom>
              <a:avLst/>
              <a:gdLst/>
              <a:ahLst/>
              <a:cxnLst/>
              <a:rect l="l" t="t" r="r" b="b"/>
              <a:pathLst>
                <a:path w="126" h="276" extrusionOk="0">
                  <a:moveTo>
                    <a:pt x="126" y="276"/>
                  </a:moveTo>
                  <a:cubicBezTo>
                    <a:pt x="76" y="201"/>
                    <a:pt x="25" y="100"/>
                    <a:pt x="0" y="0"/>
                  </a:cubicBezTo>
                  <a:cubicBezTo>
                    <a:pt x="25" y="100"/>
                    <a:pt x="76" y="201"/>
                    <a:pt x="126" y="276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3716325" y="4033875"/>
              <a:ext cx="1275" cy="25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50" y="0"/>
                  </a:move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50" y="0"/>
                  </a:cubicBezTo>
                  <a:close/>
                </a:path>
              </a:pathLst>
            </a:custGeom>
            <a:solidFill>
              <a:srgbClr val="19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3705025" y="4033250"/>
              <a:ext cx="56425" cy="72725"/>
            </a:xfrm>
            <a:custGeom>
              <a:avLst/>
              <a:gdLst/>
              <a:ahLst/>
              <a:cxnLst/>
              <a:rect l="l" t="t" r="r" b="b"/>
              <a:pathLst>
                <a:path w="2257" h="2909" extrusionOk="0">
                  <a:moveTo>
                    <a:pt x="577" y="0"/>
                  </a:moveTo>
                  <a:cubicBezTo>
                    <a:pt x="577" y="0"/>
                    <a:pt x="552" y="25"/>
                    <a:pt x="552" y="25"/>
                  </a:cubicBezTo>
                  <a:lnTo>
                    <a:pt x="452" y="25"/>
                  </a:lnTo>
                  <a:cubicBezTo>
                    <a:pt x="427" y="25"/>
                    <a:pt x="427" y="50"/>
                    <a:pt x="402" y="50"/>
                  </a:cubicBezTo>
                  <a:cubicBezTo>
                    <a:pt x="402" y="50"/>
                    <a:pt x="377" y="50"/>
                    <a:pt x="377" y="76"/>
                  </a:cubicBezTo>
                  <a:lnTo>
                    <a:pt x="327" y="76"/>
                  </a:lnTo>
                  <a:cubicBezTo>
                    <a:pt x="302" y="101"/>
                    <a:pt x="302" y="101"/>
                    <a:pt x="277" y="101"/>
                  </a:cubicBezTo>
                  <a:cubicBezTo>
                    <a:pt x="277" y="126"/>
                    <a:pt x="252" y="126"/>
                    <a:pt x="252" y="126"/>
                  </a:cubicBezTo>
                  <a:cubicBezTo>
                    <a:pt x="252" y="151"/>
                    <a:pt x="227" y="151"/>
                    <a:pt x="227" y="176"/>
                  </a:cubicBezTo>
                  <a:cubicBezTo>
                    <a:pt x="201" y="176"/>
                    <a:pt x="201" y="176"/>
                    <a:pt x="176" y="201"/>
                  </a:cubicBezTo>
                  <a:cubicBezTo>
                    <a:pt x="176" y="201"/>
                    <a:pt x="176" y="226"/>
                    <a:pt x="151" y="251"/>
                  </a:cubicBezTo>
                  <a:cubicBezTo>
                    <a:pt x="151" y="251"/>
                    <a:pt x="151" y="251"/>
                    <a:pt x="126" y="276"/>
                  </a:cubicBezTo>
                  <a:cubicBezTo>
                    <a:pt x="126" y="276"/>
                    <a:pt x="101" y="301"/>
                    <a:pt x="101" y="326"/>
                  </a:cubicBezTo>
                  <a:cubicBezTo>
                    <a:pt x="101" y="326"/>
                    <a:pt x="101" y="351"/>
                    <a:pt x="76" y="351"/>
                  </a:cubicBezTo>
                  <a:cubicBezTo>
                    <a:pt x="76" y="376"/>
                    <a:pt x="76" y="401"/>
                    <a:pt x="51" y="401"/>
                  </a:cubicBezTo>
                  <a:cubicBezTo>
                    <a:pt x="51" y="426"/>
                    <a:pt x="51" y="451"/>
                    <a:pt x="51" y="451"/>
                  </a:cubicBezTo>
                  <a:cubicBezTo>
                    <a:pt x="51" y="477"/>
                    <a:pt x="26" y="502"/>
                    <a:pt x="26" y="527"/>
                  </a:cubicBezTo>
                  <a:cubicBezTo>
                    <a:pt x="26" y="527"/>
                    <a:pt x="26" y="552"/>
                    <a:pt x="26" y="552"/>
                  </a:cubicBezTo>
                  <a:cubicBezTo>
                    <a:pt x="1" y="577"/>
                    <a:pt x="1" y="627"/>
                    <a:pt x="1" y="652"/>
                  </a:cubicBezTo>
                  <a:cubicBezTo>
                    <a:pt x="1" y="652"/>
                    <a:pt x="1" y="677"/>
                    <a:pt x="1" y="677"/>
                  </a:cubicBezTo>
                  <a:cubicBezTo>
                    <a:pt x="1" y="727"/>
                    <a:pt x="1" y="752"/>
                    <a:pt x="1" y="802"/>
                  </a:cubicBezTo>
                  <a:cubicBezTo>
                    <a:pt x="1" y="903"/>
                    <a:pt x="1" y="978"/>
                    <a:pt x="26" y="1078"/>
                  </a:cubicBezTo>
                  <a:cubicBezTo>
                    <a:pt x="26" y="1128"/>
                    <a:pt x="26" y="1178"/>
                    <a:pt x="51" y="1228"/>
                  </a:cubicBezTo>
                  <a:cubicBezTo>
                    <a:pt x="51" y="1304"/>
                    <a:pt x="76" y="1379"/>
                    <a:pt x="101" y="1454"/>
                  </a:cubicBezTo>
                  <a:cubicBezTo>
                    <a:pt x="126" y="1479"/>
                    <a:pt x="126" y="1504"/>
                    <a:pt x="151" y="1554"/>
                  </a:cubicBezTo>
                  <a:cubicBezTo>
                    <a:pt x="176" y="1654"/>
                    <a:pt x="227" y="1755"/>
                    <a:pt x="277" y="1830"/>
                  </a:cubicBezTo>
                  <a:cubicBezTo>
                    <a:pt x="352" y="1955"/>
                    <a:pt x="402" y="2055"/>
                    <a:pt x="477" y="2181"/>
                  </a:cubicBezTo>
                  <a:cubicBezTo>
                    <a:pt x="527" y="2206"/>
                    <a:pt x="552" y="2256"/>
                    <a:pt x="577" y="2281"/>
                  </a:cubicBezTo>
                  <a:cubicBezTo>
                    <a:pt x="653" y="2356"/>
                    <a:pt x="703" y="2431"/>
                    <a:pt x="778" y="2507"/>
                  </a:cubicBezTo>
                  <a:cubicBezTo>
                    <a:pt x="878" y="2607"/>
                    <a:pt x="1004" y="2682"/>
                    <a:pt x="1129" y="2757"/>
                  </a:cubicBezTo>
                  <a:cubicBezTo>
                    <a:pt x="1304" y="2860"/>
                    <a:pt x="1474" y="2909"/>
                    <a:pt x="1625" y="2909"/>
                  </a:cubicBezTo>
                  <a:cubicBezTo>
                    <a:pt x="1993" y="2909"/>
                    <a:pt x="2257" y="2620"/>
                    <a:pt x="2257" y="2106"/>
                  </a:cubicBezTo>
                  <a:cubicBezTo>
                    <a:pt x="2257" y="1404"/>
                    <a:pt x="1755" y="527"/>
                    <a:pt x="1129" y="176"/>
                  </a:cubicBezTo>
                  <a:cubicBezTo>
                    <a:pt x="1079" y="151"/>
                    <a:pt x="1054" y="126"/>
                    <a:pt x="1004" y="101"/>
                  </a:cubicBezTo>
                  <a:lnTo>
                    <a:pt x="978" y="101"/>
                  </a:lnTo>
                  <a:cubicBezTo>
                    <a:pt x="953" y="76"/>
                    <a:pt x="928" y="76"/>
                    <a:pt x="903" y="50"/>
                  </a:cubicBezTo>
                  <a:lnTo>
                    <a:pt x="853" y="50"/>
                  </a:lnTo>
                  <a:cubicBezTo>
                    <a:pt x="828" y="50"/>
                    <a:pt x="803" y="25"/>
                    <a:pt x="778" y="25"/>
                  </a:cubicBezTo>
                  <a:lnTo>
                    <a:pt x="753" y="25"/>
                  </a:lnTo>
                  <a:cubicBezTo>
                    <a:pt x="728" y="25"/>
                    <a:pt x="703" y="25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3705675" y="4012125"/>
              <a:ext cx="79600" cy="105100"/>
            </a:xfrm>
            <a:custGeom>
              <a:avLst/>
              <a:gdLst/>
              <a:ahLst/>
              <a:cxnLst/>
              <a:rect l="l" t="t" r="r" b="b"/>
              <a:pathLst>
                <a:path w="3184" h="4204" extrusionOk="0">
                  <a:moveTo>
                    <a:pt x="53" y="386"/>
                  </a:moveTo>
                  <a:cubicBezTo>
                    <a:pt x="44" y="391"/>
                    <a:pt x="35" y="394"/>
                    <a:pt x="25" y="394"/>
                  </a:cubicBezTo>
                  <a:cubicBezTo>
                    <a:pt x="25" y="394"/>
                    <a:pt x="0" y="419"/>
                    <a:pt x="0" y="419"/>
                  </a:cubicBezTo>
                  <a:lnTo>
                    <a:pt x="53" y="386"/>
                  </a:lnTo>
                  <a:close/>
                  <a:moveTo>
                    <a:pt x="916" y="0"/>
                  </a:moveTo>
                  <a:cubicBezTo>
                    <a:pt x="770" y="0"/>
                    <a:pt x="638" y="33"/>
                    <a:pt x="526" y="93"/>
                  </a:cubicBezTo>
                  <a:lnTo>
                    <a:pt x="53" y="386"/>
                  </a:lnTo>
                  <a:lnTo>
                    <a:pt x="53" y="386"/>
                  </a:lnTo>
                  <a:cubicBezTo>
                    <a:pt x="69" y="379"/>
                    <a:pt x="85" y="369"/>
                    <a:pt x="100" y="369"/>
                  </a:cubicBezTo>
                  <a:cubicBezTo>
                    <a:pt x="100" y="369"/>
                    <a:pt x="125" y="344"/>
                    <a:pt x="150" y="344"/>
                  </a:cubicBezTo>
                  <a:lnTo>
                    <a:pt x="201" y="344"/>
                  </a:lnTo>
                  <a:cubicBezTo>
                    <a:pt x="226" y="319"/>
                    <a:pt x="251" y="319"/>
                    <a:pt x="251" y="319"/>
                  </a:cubicBezTo>
                  <a:lnTo>
                    <a:pt x="602" y="319"/>
                  </a:lnTo>
                  <a:cubicBezTo>
                    <a:pt x="627" y="319"/>
                    <a:pt x="627" y="344"/>
                    <a:pt x="652" y="344"/>
                  </a:cubicBezTo>
                  <a:cubicBezTo>
                    <a:pt x="677" y="344"/>
                    <a:pt x="702" y="344"/>
                    <a:pt x="752" y="369"/>
                  </a:cubicBezTo>
                  <a:lnTo>
                    <a:pt x="802" y="369"/>
                  </a:lnTo>
                  <a:cubicBezTo>
                    <a:pt x="827" y="394"/>
                    <a:pt x="852" y="394"/>
                    <a:pt x="902" y="419"/>
                  </a:cubicBezTo>
                  <a:cubicBezTo>
                    <a:pt x="902" y="419"/>
                    <a:pt x="927" y="444"/>
                    <a:pt x="952" y="444"/>
                  </a:cubicBezTo>
                  <a:cubicBezTo>
                    <a:pt x="1003" y="469"/>
                    <a:pt x="1053" y="494"/>
                    <a:pt x="1103" y="520"/>
                  </a:cubicBezTo>
                  <a:cubicBezTo>
                    <a:pt x="1955" y="1021"/>
                    <a:pt x="2657" y="2224"/>
                    <a:pt x="2657" y="3201"/>
                  </a:cubicBezTo>
                  <a:cubicBezTo>
                    <a:pt x="2657" y="3251"/>
                    <a:pt x="2657" y="3327"/>
                    <a:pt x="2632" y="3377"/>
                  </a:cubicBezTo>
                  <a:cubicBezTo>
                    <a:pt x="2632" y="3402"/>
                    <a:pt x="2632" y="3402"/>
                    <a:pt x="2632" y="3427"/>
                  </a:cubicBezTo>
                  <a:cubicBezTo>
                    <a:pt x="2632" y="3477"/>
                    <a:pt x="2632" y="3502"/>
                    <a:pt x="2607" y="3552"/>
                  </a:cubicBezTo>
                  <a:cubicBezTo>
                    <a:pt x="2607" y="3552"/>
                    <a:pt x="2607" y="3577"/>
                    <a:pt x="2607" y="3602"/>
                  </a:cubicBezTo>
                  <a:cubicBezTo>
                    <a:pt x="2582" y="3627"/>
                    <a:pt x="2582" y="3652"/>
                    <a:pt x="2582" y="3677"/>
                  </a:cubicBezTo>
                  <a:cubicBezTo>
                    <a:pt x="2582" y="3702"/>
                    <a:pt x="2556" y="3728"/>
                    <a:pt x="2556" y="3753"/>
                  </a:cubicBezTo>
                  <a:cubicBezTo>
                    <a:pt x="2556" y="3778"/>
                    <a:pt x="2531" y="3803"/>
                    <a:pt x="2531" y="3828"/>
                  </a:cubicBezTo>
                  <a:cubicBezTo>
                    <a:pt x="2506" y="3853"/>
                    <a:pt x="2506" y="3853"/>
                    <a:pt x="2506" y="3878"/>
                  </a:cubicBezTo>
                  <a:cubicBezTo>
                    <a:pt x="2481" y="3903"/>
                    <a:pt x="2481" y="3928"/>
                    <a:pt x="2456" y="3928"/>
                  </a:cubicBezTo>
                  <a:cubicBezTo>
                    <a:pt x="2456" y="3953"/>
                    <a:pt x="2431" y="3978"/>
                    <a:pt x="2431" y="3978"/>
                  </a:cubicBezTo>
                  <a:cubicBezTo>
                    <a:pt x="2406" y="4003"/>
                    <a:pt x="2406" y="4028"/>
                    <a:pt x="2381" y="4053"/>
                  </a:cubicBezTo>
                  <a:cubicBezTo>
                    <a:pt x="2356" y="4053"/>
                    <a:pt x="2356" y="4078"/>
                    <a:pt x="2331" y="4078"/>
                  </a:cubicBezTo>
                  <a:cubicBezTo>
                    <a:pt x="2331" y="4103"/>
                    <a:pt x="2306" y="4103"/>
                    <a:pt x="2281" y="4129"/>
                  </a:cubicBezTo>
                  <a:cubicBezTo>
                    <a:pt x="2281" y="4129"/>
                    <a:pt x="2256" y="4154"/>
                    <a:pt x="2256" y="4154"/>
                  </a:cubicBezTo>
                  <a:cubicBezTo>
                    <a:pt x="2231" y="4179"/>
                    <a:pt x="2206" y="4179"/>
                    <a:pt x="2206" y="4204"/>
                  </a:cubicBezTo>
                  <a:lnTo>
                    <a:pt x="2732" y="3878"/>
                  </a:lnTo>
                  <a:cubicBezTo>
                    <a:pt x="3008" y="3728"/>
                    <a:pt x="3183" y="3377"/>
                    <a:pt x="3183" y="2900"/>
                  </a:cubicBezTo>
                  <a:cubicBezTo>
                    <a:pt x="3183" y="1898"/>
                    <a:pt x="2481" y="695"/>
                    <a:pt x="1629" y="219"/>
                  </a:cubicBezTo>
                  <a:cubicBezTo>
                    <a:pt x="1376" y="70"/>
                    <a:pt x="1131" y="0"/>
                    <a:pt x="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3966950" y="3238750"/>
              <a:ext cx="82100" cy="61425"/>
            </a:xfrm>
            <a:custGeom>
              <a:avLst/>
              <a:gdLst/>
              <a:ahLst/>
              <a:cxnLst/>
              <a:rect l="l" t="t" r="r" b="b"/>
              <a:pathLst>
                <a:path w="3284" h="2457" extrusionOk="0">
                  <a:moveTo>
                    <a:pt x="2757" y="1"/>
                  </a:moveTo>
                  <a:cubicBezTo>
                    <a:pt x="2669" y="1"/>
                    <a:pt x="2582" y="26"/>
                    <a:pt x="2507" y="76"/>
                  </a:cubicBezTo>
                  <a:cubicBezTo>
                    <a:pt x="2507" y="76"/>
                    <a:pt x="1128" y="928"/>
                    <a:pt x="652" y="1204"/>
                  </a:cubicBezTo>
                  <a:cubicBezTo>
                    <a:pt x="0" y="1555"/>
                    <a:pt x="126" y="2006"/>
                    <a:pt x="351" y="2231"/>
                  </a:cubicBezTo>
                  <a:cubicBezTo>
                    <a:pt x="466" y="2308"/>
                    <a:pt x="653" y="2457"/>
                    <a:pt x="902" y="2457"/>
                  </a:cubicBezTo>
                  <a:cubicBezTo>
                    <a:pt x="980" y="2457"/>
                    <a:pt x="1064" y="2442"/>
                    <a:pt x="1153" y="2407"/>
                  </a:cubicBezTo>
                  <a:lnTo>
                    <a:pt x="3058" y="1304"/>
                  </a:lnTo>
                  <a:cubicBezTo>
                    <a:pt x="3283" y="1179"/>
                    <a:pt x="3283" y="226"/>
                    <a:pt x="3058" y="101"/>
                  </a:cubicBezTo>
                  <a:lnTo>
                    <a:pt x="3008" y="76"/>
                  </a:lnTo>
                  <a:cubicBezTo>
                    <a:pt x="2933" y="26"/>
                    <a:pt x="2845" y="1"/>
                    <a:pt x="2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970075" y="3268200"/>
              <a:ext cx="75850" cy="31975"/>
            </a:xfrm>
            <a:custGeom>
              <a:avLst/>
              <a:gdLst/>
              <a:ahLst/>
              <a:cxnLst/>
              <a:rect l="l" t="t" r="r" b="b"/>
              <a:pathLst>
                <a:path w="3034" h="1279" extrusionOk="0">
                  <a:moveTo>
                    <a:pt x="3033" y="1"/>
                  </a:moveTo>
                  <a:lnTo>
                    <a:pt x="1103" y="1103"/>
                  </a:lnTo>
                  <a:cubicBezTo>
                    <a:pt x="1000" y="1149"/>
                    <a:pt x="903" y="1167"/>
                    <a:pt x="813" y="1167"/>
                  </a:cubicBezTo>
                  <a:cubicBezTo>
                    <a:pt x="557" y="1167"/>
                    <a:pt x="363" y="1014"/>
                    <a:pt x="251" y="903"/>
                  </a:cubicBezTo>
                  <a:cubicBezTo>
                    <a:pt x="151" y="828"/>
                    <a:pt x="76" y="677"/>
                    <a:pt x="76" y="502"/>
                  </a:cubicBezTo>
                  <a:lnTo>
                    <a:pt x="76" y="502"/>
                  </a:lnTo>
                  <a:cubicBezTo>
                    <a:pt x="1" y="727"/>
                    <a:pt x="101" y="928"/>
                    <a:pt x="226" y="1053"/>
                  </a:cubicBezTo>
                  <a:cubicBezTo>
                    <a:pt x="341" y="1130"/>
                    <a:pt x="528" y="1279"/>
                    <a:pt x="777" y="1279"/>
                  </a:cubicBezTo>
                  <a:cubicBezTo>
                    <a:pt x="855" y="1279"/>
                    <a:pt x="939" y="1264"/>
                    <a:pt x="1028" y="1229"/>
                  </a:cubicBezTo>
                  <a:lnTo>
                    <a:pt x="2933" y="126"/>
                  </a:lnTo>
                  <a:cubicBezTo>
                    <a:pt x="2983" y="101"/>
                    <a:pt x="3008" y="51"/>
                    <a:pt x="3033" y="1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4045900" y="3271575"/>
              <a:ext cx="82100" cy="61275"/>
            </a:xfrm>
            <a:custGeom>
              <a:avLst/>
              <a:gdLst/>
              <a:ahLst/>
              <a:cxnLst/>
              <a:rect l="l" t="t" r="r" b="b"/>
              <a:pathLst>
                <a:path w="3284" h="2451" extrusionOk="0">
                  <a:moveTo>
                    <a:pt x="2776" y="0"/>
                  </a:moveTo>
                  <a:cubicBezTo>
                    <a:pt x="2682" y="0"/>
                    <a:pt x="2587" y="26"/>
                    <a:pt x="2506" y="66"/>
                  </a:cubicBezTo>
                  <a:cubicBezTo>
                    <a:pt x="2506" y="66"/>
                    <a:pt x="1103" y="943"/>
                    <a:pt x="627" y="1194"/>
                  </a:cubicBezTo>
                  <a:cubicBezTo>
                    <a:pt x="0" y="1570"/>
                    <a:pt x="125" y="2021"/>
                    <a:pt x="351" y="2222"/>
                  </a:cubicBezTo>
                  <a:cubicBezTo>
                    <a:pt x="463" y="2315"/>
                    <a:pt x="646" y="2451"/>
                    <a:pt x="887" y="2451"/>
                  </a:cubicBezTo>
                  <a:cubicBezTo>
                    <a:pt x="969" y="2451"/>
                    <a:pt x="1058" y="2435"/>
                    <a:pt x="1153" y="2397"/>
                  </a:cubicBezTo>
                  <a:lnTo>
                    <a:pt x="3058" y="1294"/>
                  </a:lnTo>
                  <a:cubicBezTo>
                    <a:pt x="3283" y="1169"/>
                    <a:pt x="3283" y="217"/>
                    <a:pt x="3058" y="91"/>
                  </a:cubicBezTo>
                  <a:lnTo>
                    <a:pt x="3008" y="66"/>
                  </a:lnTo>
                  <a:cubicBezTo>
                    <a:pt x="2938" y="20"/>
                    <a:pt x="2857" y="0"/>
                    <a:pt x="2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049025" y="3300775"/>
              <a:ext cx="75850" cy="32075"/>
            </a:xfrm>
            <a:custGeom>
              <a:avLst/>
              <a:gdLst/>
              <a:ahLst/>
              <a:cxnLst/>
              <a:rect l="l" t="t" r="r" b="b"/>
              <a:pathLst>
                <a:path w="3034" h="1283" extrusionOk="0">
                  <a:moveTo>
                    <a:pt x="3033" y="1"/>
                  </a:moveTo>
                  <a:lnTo>
                    <a:pt x="1103" y="1104"/>
                  </a:lnTo>
                  <a:cubicBezTo>
                    <a:pt x="998" y="1150"/>
                    <a:pt x="900" y="1168"/>
                    <a:pt x="810" y="1168"/>
                  </a:cubicBezTo>
                  <a:cubicBezTo>
                    <a:pt x="555" y="1168"/>
                    <a:pt x="362" y="1021"/>
                    <a:pt x="251" y="928"/>
                  </a:cubicBezTo>
                  <a:cubicBezTo>
                    <a:pt x="151" y="828"/>
                    <a:pt x="76" y="678"/>
                    <a:pt x="76" y="502"/>
                  </a:cubicBezTo>
                  <a:lnTo>
                    <a:pt x="76" y="502"/>
                  </a:lnTo>
                  <a:cubicBezTo>
                    <a:pt x="0" y="728"/>
                    <a:pt x="101" y="928"/>
                    <a:pt x="226" y="1054"/>
                  </a:cubicBezTo>
                  <a:cubicBezTo>
                    <a:pt x="338" y="1147"/>
                    <a:pt x="521" y="1283"/>
                    <a:pt x="762" y="1283"/>
                  </a:cubicBezTo>
                  <a:cubicBezTo>
                    <a:pt x="844" y="1283"/>
                    <a:pt x="933" y="1267"/>
                    <a:pt x="1028" y="1229"/>
                  </a:cubicBezTo>
                  <a:lnTo>
                    <a:pt x="2933" y="126"/>
                  </a:lnTo>
                  <a:cubicBezTo>
                    <a:pt x="2983" y="126"/>
                    <a:pt x="3008" y="51"/>
                    <a:pt x="3033" y="1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4064700" y="2969325"/>
              <a:ext cx="81475" cy="327725"/>
            </a:xfrm>
            <a:custGeom>
              <a:avLst/>
              <a:gdLst/>
              <a:ahLst/>
              <a:cxnLst/>
              <a:rect l="l" t="t" r="r" b="b"/>
              <a:pathLst>
                <a:path w="3259" h="13109" extrusionOk="0">
                  <a:moveTo>
                    <a:pt x="50" y="1"/>
                  </a:moveTo>
                  <a:cubicBezTo>
                    <a:pt x="0" y="1"/>
                    <a:pt x="802" y="12181"/>
                    <a:pt x="802" y="12256"/>
                  </a:cubicBezTo>
                  <a:cubicBezTo>
                    <a:pt x="902" y="13058"/>
                    <a:pt x="1303" y="13109"/>
                    <a:pt x="1654" y="13109"/>
                  </a:cubicBezTo>
                  <a:cubicBezTo>
                    <a:pt x="1654" y="13109"/>
                    <a:pt x="2356" y="13058"/>
                    <a:pt x="2456" y="12256"/>
                  </a:cubicBezTo>
                  <a:cubicBezTo>
                    <a:pt x="2456" y="12181"/>
                    <a:pt x="3258" y="1"/>
                    <a:pt x="3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988875" y="2938000"/>
              <a:ext cx="81475" cy="327725"/>
            </a:xfrm>
            <a:custGeom>
              <a:avLst/>
              <a:gdLst/>
              <a:ahLst/>
              <a:cxnLst/>
              <a:rect l="l" t="t" r="r" b="b"/>
              <a:pathLst>
                <a:path w="3259" h="13109" extrusionOk="0">
                  <a:moveTo>
                    <a:pt x="51" y="1"/>
                  </a:moveTo>
                  <a:cubicBezTo>
                    <a:pt x="0" y="1"/>
                    <a:pt x="777" y="12181"/>
                    <a:pt x="777" y="12281"/>
                  </a:cubicBezTo>
                  <a:cubicBezTo>
                    <a:pt x="878" y="13083"/>
                    <a:pt x="1304" y="13108"/>
                    <a:pt x="1655" y="13108"/>
                  </a:cubicBezTo>
                  <a:cubicBezTo>
                    <a:pt x="1655" y="13108"/>
                    <a:pt x="2356" y="13083"/>
                    <a:pt x="2457" y="12281"/>
                  </a:cubicBezTo>
                  <a:cubicBezTo>
                    <a:pt x="2457" y="12181"/>
                    <a:pt x="3259" y="1"/>
                    <a:pt x="3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4076275" y="3293050"/>
              <a:ext cx="16150" cy="11825"/>
            </a:xfrm>
            <a:custGeom>
              <a:avLst/>
              <a:gdLst/>
              <a:ahLst/>
              <a:cxnLst/>
              <a:rect l="l" t="t" r="r" b="b"/>
              <a:pathLst>
                <a:path w="646" h="473" extrusionOk="0">
                  <a:moveTo>
                    <a:pt x="104" y="0"/>
                  </a:moveTo>
                  <a:cubicBezTo>
                    <a:pt x="28" y="0"/>
                    <a:pt x="1" y="138"/>
                    <a:pt x="88" y="160"/>
                  </a:cubicBezTo>
                  <a:cubicBezTo>
                    <a:pt x="239" y="235"/>
                    <a:pt x="364" y="335"/>
                    <a:pt x="464" y="435"/>
                  </a:cubicBezTo>
                  <a:cubicBezTo>
                    <a:pt x="484" y="461"/>
                    <a:pt x="507" y="472"/>
                    <a:pt x="529" y="472"/>
                  </a:cubicBezTo>
                  <a:cubicBezTo>
                    <a:pt x="591" y="472"/>
                    <a:pt x="645" y="384"/>
                    <a:pt x="590" y="310"/>
                  </a:cubicBezTo>
                  <a:cubicBezTo>
                    <a:pt x="464" y="185"/>
                    <a:pt x="314" y="59"/>
                    <a:pt x="139" y="9"/>
                  </a:cubicBezTo>
                  <a:cubicBezTo>
                    <a:pt x="126" y="3"/>
                    <a:pt x="114" y="0"/>
                    <a:pt x="104" y="0"/>
                  </a:cubicBezTo>
                  <a:close/>
                </a:path>
              </a:pathLst>
            </a:custGeom>
            <a:solidFill>
              <a:srgbClr val="534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068125" y="3298675"/>
              <a:ext cx="16225" cy="12125"/>
            </a:xfrm>
            <a:custGeom>
              <a:avLst/>
              <a:gdLst/>
              <a:ahLst/>
              <a:cxnLst/>
              <a:rect l="l" t="t" r="r" b="b"/>
              <a:pathLst>
                <a:path w="649" h="485" extrusionOk="0">
                  <a:moveTo>
                    <a:pt x="104" y="1"/>
                  </a:moveTo>
                  <a:cubicBezTo>
                    <a:pt x="28" y="1"/>
                    <a:pt x="1" y="141"/>
                    <a:pt x="89" y="185"/>
                  </a:cubicBezTo>
                  <a:cubicBezTo>
                    <a:pt x="239" y="235"/>
                    <a:pt x="364" y="336"/>
                    <a:pt x="465" y="461"/>
                  </a:cubicBezTo>
                  <a:cubicBezTo>
                    <a:pt x="481" y="477"/>
                    <a:pt x="500" y="484"/>
                    <a:pt x="518" y="484"/>
                  </a:cubicBezTo>
                  <a:cubicBezTo>
                    <a:pt x="585" y="484"/>
                    <a:pt x="649" y="394"/>
                    <a:pt x="590" y="336"/>
                  </a:cubicBezTo>
                  <a:cubicBezTo>
                    <a:pt x="465" y="185"/>
                    <a:pt x="314" y="85"/>
                    <a:pt x="139" y="10"/>
                  </a:cubicBezTo>
                  <a:cubicBezTo>
                    <a:pt x="126" y="4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534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4080350" y="3277625"/>
              <a:ext cx="24475" cy="21250"/>
            </a:xfrm>
            <a:custGeom>
              <a:avLst/>
              <a:gdLst/>
              <a:ahLst/>
              <a:cxnLst/>
              <a:rect l="l" t="t" r="r" b="b"/>
              <a:pathLst>
                <a:path w="979" h="850" extrusionOk="0">
                  <a:moveTo>
                    <a:pt x="339" y="0"/>
                  </a:moveTo>
                  <a:cubicBezTo>
                    <a:pt x="286" y="0"/>
                    <a:pt x="237" y="14"/>
                    <a:pt x="201" y="50"/>
                  </a:cubicBezTo>
                  <a:cubicBezTo>
                    <a:pt x="176" y="75"/>
                    <a:pt x="151" y="125"/>
                    <a:pt x="126" y="175"/>
                  </a:cubicBezTo>
                  <a:cubicBezTo>
                    <a:pt x="126" y="200"/>
                    <a:pt x="101" y="225"/>
                    <a:pt x="101" y="250"/>
                  </a:cubicBezTo>
                  <a:cubicBezTo>
                    <a:pt x="51" y="401"/>
                    <a:pt x="1" y="576"/>
                    <a:pt x="176" y="601"/>
                  </a:cubicBezTo>
                  <a:cubicBezTo>
                    <a:pt x="276" y="651"/>
                    <a:pt x="402" y="726"/>
                    <a:pt x="477" y="802"/>
                  </a:cubicBezTo>
                  <a:cubicBezTo>
                    <a:pt x="518" y="829"/>
                    <a:pt x="567" y="849"/>
                    <a:pt x="611" y="849"/>
                  </a:cubicBezTo>
                  <a:cubicBezTo>
                    <a:pt x="647" y="849"/>
                    <a:pt x="680" y="836"/>
                    <a:pt x="702" y="802"/>
                  </a:cubicBezTo>
                  <a:cubicBezTo>
                    <a:pt x="727" y="777"/>
                    <a:pt x="727" y="751"/>
                    <a:pt x="752" y="726"/>
                  </a:cubicBezTo>
                  <a:cubicBezTo>
                    <a:pt x="828" y="626"/>
                    <a:pt x="978" y="526"/>
                    <a:pt x="928" y="376"/>
                  </a:cubicBezTo>
                  <a:cubicBezTo>
                    <a:pt x="878" y="250"/>
                    <a:pt x="727" y="125"/>
                    <a:pt x="602" y="75"/>
                  </a:cubicBezTo>
                  <a:cubicBezTo>
                    <a:pt x="538" y="43"/>
                    <a:pt x="433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997175" y="3260000"/>
              <a:ext cx="16300" cy="12275"/>
            </a:xfrm>
            <a:custGeom>
              <a:avLst/>
              <a:gdLst/>
              <a:ahLst/>
              <a:cxnLst/>
              <a:rect l="l" t="t" r="r" b="b"/>
              <a:pathLst>
                <a:path w="652" h="491" extrusionOk="0">
                  <a:moveTo>
                    <a:pt x="125" y="0"/>
                  </a:moveTo>
                  <a:cubicBezTo>
                    <a:pt x="38" y="0"/>
                    <a:pt x="1" y="155"/>
                    <a:pt x="95" y="178"/>
                  </a:cubicBezTo>
                  <a:cubicBezTo>
                    <a:pt x="245" y="253"/>
                    <a:pt x="370" y="329"/>
                    <a:pt x="470" y="454"/>
                  </a:cubicBezTo>
                  <a:cubicBezTo>
                    <a:pt x="490" y="480"/>
                    <a:pt x="513" y="491"/>
                    <a:pt x="535" y="491"/>
                  </a:cubicBezTo>
                  <a:cubicBezTo>
                    <a:pt x="597" y="491"/>
                    <a:pt x="651" y="403"/>
                    <a:pt x="596" y="329"/>
                  </a:cubicBezTo>
                  <a:cubicBezTo>
                    <a:pt x="470" y="178"/>
                    <a:pt x="320" y="78"/>
                    <a:pt x="145" y="3"/>
                  </a:cubicBezTo>
                  <a:cubicBezTo>
                    <a:pt x="138" y="1"/>
                    <a:pt x="132" y="0"/>
                    <a:pt x="125" y="0"/>
                  </a:cubicBezTo>
                  <a:close/>
                </a:path>
              </a:pathLst>
            </a:custGeom>
            <a:solidFill>
              <a:srgbClr val="534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3989175" y="3266100"/>
              <a:ext cx="16225" cy="12100"/>
            </a:xfrm>
            <a:custGeom>
              <a:avLst/>
              <a:gdLst/>
              <a:ahLst/>
              <a:cxnLst/>
              <a:rect l="l" t="t" r="r" b="b"/>
              <a:pathLst>
                <a:path w="649" h="484" extrusionOk="0">
                  <a:moveTo>
                    <a:pt x="104" y="1"/>
                  </a:moveTo>
                  <a:cubicBezTo>
                    <a:pt x="29" y="1"/>
                    <a:pt x="1" y="141"/>
                    <a:pt x="89" y="185"/>
                  </a:cubicBezTo>
                  <a:cubicBezTo>
                    <a:pt x="239" y="235"/>
                    <a:pt x="364" y="335"/>
                    <a:pt x="465" y="461"/>
                  </a:cubicBezTo>
                  <a:cubicBezTo>
                    <a:pt x="481" y="477"/>
                    <a:pt x="500" y="484"/>
                    <a:pt x="518" y="484"/>
                  </a:cubicBezTo>
                  <a:cubicBezTo>
                    <a:pt x="585" y="484"/>
                    <a:pt x="649" y="394"/>
                    <a:pt x="590" y="335"/>
                  </a:cubicBezTo>
                  <a:cubicBezTo>
                    <a:pt x="465" y="185"/>
                    <a:pt x="314" y="85"/>
                    <a:pt x="139" y="9"/>
                  </a:cubicBezTo>
                  <a:cubicBezTo>
                    <a:pt x="126" y="3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534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4002025" y="3245050"/>
              <a:ext cx="23850" cy="21225"/>
            </a:xfrm>
            <a:custGeom>
              <a:avLst/>
              <a:gdLst/>
              <a:ahLst/>
              <a:cxnLst/>
              <a:rect l="l" t="t" r="r" b="b"/>
              <a:pathLst>
                <a:path w="954" h="849" extrusionOk="0">
                  <a:moveTo>
                    <a:pt x="314" y="0"/>
                  </a:moveTo>
                  <a:cubicBezTo>
                    <a:pt x="261" y="0"/>
                    <a:pt x="212" y="13"/>
                    <a:pt x="176" y="49"/>
                  </a:cubicBezTo>
                  <a:cubicBezTo>
                    <a:pt x="151" y="75"/>
                    <a:pt x="126" y="125"/>
                    <a:pt x="126" y="175"/>
                  </a:cubicBezTo>
                  <a:cubicBezTo>
                    <a:pt x="101" y="200"/>
                    <a:pt x="101" y="225"/>
                    <a:pt x="76" y="250"/>
                  </a:cubicBezTo>
                  <a:cubicBezTo>
                    <a:pt x="26" y="400"/>
                    <a:pt x="1" y="551"/>
                    <a:pt x="151" y="601"/>
                  </a:cubicBezTo>
                  <a:cubicBezTo>
                    <a:pt x="276" y="651"/>
                    <a:pt x="377" y="726"/>
                    <a:pt x="477" y="801"/>
                  </a:cubicBezTo>
                  <a:cubicBezTo>
                    <a:pt x="504" y="829"/>
                    <a:pt x="547" y="849"/>
                    <a:pt x="588" y="849"/>
                  </a:cubicBezTo>
                  <a:cubicBezTo>
                    <a:pt x="622" y="849"/>
                    <a:pt x="655" y="835"/>
                    <a:pt x="677" y="801"/>
                  </a:cubicBezTo>
                  <a:cubicBezTo>
                    <a:pt x="703" y="776"/>
                    <a:pt x="728" y="751"/>
                    <a:pt x="728" y="726"/>
                  </a:cubicBezTo>
                  <a:cubicBezTo>
                    <a:pt x="803" y="626"/>
                    <a:pt x="953" y="526"/>
                    <a:pt x="903" y="375"/>
                  </a:cubicBezTo>
                  <a:cubicBezTo>
                    <a:pt x="878" y="250"/>
                    <a:pt x="703" y="125"/>
                    <a:pt x="577" y="75"/>
                  </a:cubicBezTo>
                  <a:cubicBezTo>
                    <a:pt x="513" y="42"/>
                    <a:pt x="408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124200" y="2970875"/>
              <a:ext cx="36375" cy="54050"/>
            </a:xfrm>
            <a:custGeom>
              <a:avLst/>
              <a:gdLst/>
              <a:ahLst/>
              <a:cxnLst/>
              <a:rect l="l" t="t" r="r" b="b"/>
              <a:pathLst>
                <a:path w="1455" h="2162" extrusionOk="0">
                  <a:moveTo>
                    <a:pt x="848" y="0"/>
                  </a:moveTo>
                  <a:cubicBezTo>
                    <a:pt x="701" y="0"/>
                    <a:pt x="554" y="27"/>
                    <a:pt x="452" y="64"/>
                  </a:cubicBezTo>
                  <a:cubicBezTo>
                    <a:pt x="1" y="214"/>
                    <a:pt x="26" y="891"/>
                    <a:pt x="151" y="1242"/>
                  </a:cubicBezTo>
                  <a:cubicBezTo>
                    <a:pt x="165" y="1296"/>
                    <a:pt x="207" y="1321"/>
                    <a:pt x="255" y="1321"/>
                  </a:cubicBezTo>
                  <a:cubicBezTo>
                    <a:pt x="296" y="1321"/>
                    <a:pt x="342" y="1302"/>
                    <a:pt x="377" y="1267"/>
                  </a:cubicBezTo>
                  <a:cubicBezTo>
                    <a:pt x="445" y="1653"/>
                    <a:pt x="534" y="2162"/>
                    <a:pt x="866" y="2162"/>
                  </a:cubicBezTo>
                  <a:cubicBezTo>
                    <a:pt x="901" y="2162"/>
                    <a:pt x="938" y="2156"/>
                    <a:pt x="978" y="2144"/>
                  </a:cubicBezTo>
                  <a:cubicBezTo>
                    <a:pt x="1204" y="2094"/>
                    <a:pt x="1304" y="1743"/>
                    <a:pt x="1354" y="1543"/>
                  </a:cubicBezTo>
                  <a:cubicBezTo>
                    <a:pt x="1455" y="1167"/>
                    <a:pt x="1430" y="766"/>
                    <a:pt x="1379" y="390"/>
                  </a:cubicBezTo>
                  <a:cubicBezTo>
                    <a:pt x="1379" y="365"/>
                    <a:pt x="1379" y="340"/>
                    <a:pt x="1379" y="315"/>
                  </a:cubicBezTo>
                  <a:cubicBezTo>
                    <a:pt x="1348" y="78"/>
                    <a:pt x="1097" y="0"/>
                    <a:pt x="848" y="0"/>
                  </a:cubicBezTo>
                  <a:close/>
                </a:path>
              </a:pathLst>
            </a:custGeom>
            <a:solidFill>
              <a:srgbClr val="E6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3972575" y="2689425"/>
              <a:ext cx="192400" cy="305500"/>
            </a:xfrm>
            <a:custGeom>
              <a:avLst/>
              <a:gdLst/>
              <a:ahLst/>
              <a:cxnLst/>
              <a:rect l="l" t="t" r="r" b="b"/>
              <a:pathLst>
                <a:path w="7696" h="12220" extrusionOk="0">
                  <a:moveTo>
                    <a:pt x="2709" y="0"/>
                  </a:moveTo>
                  <a:cubicBezTo>
                    <a:pt x="1529" y="0"/>
                    <a:pt x="452" y="908"/>
                    <a:pt x="377" y="2224"/>
                  </a:cubicBezTo>
                  <a:cubicBezTo>
                    <a:pt x="201" y="5382"/>
                    <a:pt x="1" y="9367"/>
                    <a:pt x="76" y="9492"/>
                  </a:cubicBezTo>
                  <a:cubicBezTo>
                    <a:pt x="151" y="9693"/>
                    <a:pt x="302" y="9768"/>
                    <a:pt x="477" y="9793"/>
                  </a:cubicBezTo>
                  <a:cubicBezTo>
                    <a:pt x="502" y="9818"/>
                    <a:pt x="502" y="9818"/>
                    <a:pt x="502" y="9843"/>
                  </a:cubicBezTo>
                  <a:cubicBezTo>
                    <a:pt x="1189" y="11132"/>
                    <a:pt x="2208" y="12219"/>
                    <a:pt x="4316" y="12219"/>
                  </a:cubicBezTo>
                  <a:cubicBezTo>
                    <a:pt x="4668" y="12219"/>
                    <a:pt x="5049" y="12188"/>
                    <a:pt x="5464" y="12124"/>
                  </a:cubicBezTo>
                  <a:cubicBezTo>
                    <a:pt x="5527" y="12114"/>
                    <a:pt x="5589" y="12108"/>
                    <a:pt x="5651" y="12108"/>
                  </a:cubicBezTo>
                  <a:cubicBezTo>
                    <a:pt x="5739" y="12108"/>
                    <a:pt x="5828" y="12120"/>
                    <a:pt x="5916" y="12149"/>
                  </a:cubicBezTo>
                  <a:cubicBezTo>
                    <a:pt x="6057" y="12185"/>
                    <a:pt x="6262" y="12220"/>
                    <a:pt x="6493" y="12220"/>
                  </a:cubicBezTo>
                  <a:cubicBezTo>
                    <a:pt x="6589" y="12220"/>
                    <a:pt x="6690" y="12214"/>
                    <a:pt x="6793" y="12199"/>
                  </a:cubicBezTo>
                  <a:cubicBezTo>
                    <a:pt x="7294" y="12124"/>
                    <a:pt x="7645" y="11698"/>
                    <a:pt x="7645" y="11197"/>
                  </a:cubicBezTo>
                  <a:cubicBezTo>
                    <a:pt x="7695" y="9568"/>
                    <a:pt x="7444" y="5633"/>
                    <a:pt x="7344" y="3903"/>
                  </a:cubicBezTo>
                  <a:cubicBezTo>
                    <a:pt x="7269" y="2876"/>
                    <a:pt x="6693" y="1923"/>
                    <a:pt x="5790" y="1397"/>
                  </a:cubicBezTo>
                  <a:cubicBezTo>
                    <a:pt x="5540" y="1272"/>
                    <a:pt x="5364" y="1172"/>
                    <a:pt x="5364" y="1172"/>
                  </a:cubicBezTo>
                  <a:cubicBezTo>
                    <a:pt x="5214" y="1071"/>
                    <a:pt x="4612" y="720"/>
                    <a:pt x="3886" y="319"/>
                  </a:cubicBezTo>
                  <a:cubicBezTo>
                    <a:pt x="3504" y="101"/>
                    <a:pt x="3101" y="0"/>
                    <a:pt x="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3974450" y="2780725"/>
              <a:ext cx="20075" cy="154900"/>
            </a:xfrm>
            <a:custGeom>
              <a:avLst/>
              <a:gdLst/>
              <a:ahLst/>
              <a:cxnLst/>
              <a:rect l="l" t="t" r="r" b="b"/>
              <a:pathLst>
                <a:path w="803" h="6196" extrusionOk="0">
                  <a:moveTo>
                    <a:pt x="803" y="1"/>
                  </a:moveTo>
                  <a:cubicBezTo>
                    <a:pt x="753" y="126"/>
                    <a:pt x="502" y="5665"/>
                    <a:pt x="1" y="5840"/>
                  </a:cubicBezTo>
                  <a:cubicBezTo>
                    <a:pt x="76" y="6041"/>
                    <a:pt x="227" y="6116"/>
                    <a:pt x="402" y="6141"/>
                  </a:cubicBezTo>
                  <a:cubicBezTo>
                    <a:pt x="427" y="6166"/>
                    <a:pt x="427" y="6166"/>
                    <a:pt x="427" y="6191"/>
                  </a:cubicBezTo>
                  <a:cubicBezTo>
                    <a:pt x="429" y="6194"/>
                    <a:pt x="430" y="6196"/>
                    <a:pt x="432" y="6196"/>
                  </a:cubicBezTo>
                  <a:cubicBezTo>
                    <a:pt x="536" y="6196"/>
                    <a:pt x="803" y="1"/>
                    <a:pt x="803" y="1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4104900" y="2795725"/>
              <a:ext cx="15575" cy="197450"/>
            </a:xfrm>
            <a:custGeom>
              <a:avLst/>
              <a:gdLst/>
              <a:ahLst/>
              <a:cxnLst/>
              <a:rect l="l" t="t" r="r" b="b"/>
              <a:pathLst>
                <a:path w="623" h="7898" extrusionOk="0">
                  <a:moveTo>
                    <a:pt x="213" y="0"/>
                  </a:moveTo>
                  <a:cubicBezTo>
                    <a:pt x="1" y="0"/>
                    <a:pt x="196" y="4902"/>
                    <a:pt x="171" y="7872"/>
                  </a:cubicBezTo>
                  <a:cubicBezTo>
                    <a:pt x="234" y="7862"/>
                    <a:pt x="296" y="7856"/>
                    <a:pt x="358" y="7856"/>
                  </a:cubicBezTo>
                  <a:cubicBezTo>
                    <a:pt x="446" y="7856"/>
                    <a:pt x="535" y="7868"/>
                    <a:pt x="623" y="7897"/>
                  </a:cubicBezTo>
                  <a:cubicBezTo>
                    <a:pt x="247" y="7095"/>
                    <a:pt x="522" y="3511"/>
                    <a:pt x="222" y="2"/>
                  </a:cubicBezTo>
                  <a:cubicBezTo>
                    <a:pt x="219" y="1"/>
                    <a:pt x="216" y="0"/>
                    <a:pt x="213" y="0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3957550" y="2589000"/>
              <a:ext cx="161050" cy="152050"/>
            </a:xfrm>
            <a:custGeom>
              <a:avLst/>
              <a:gdLst/>
              <a:ahLst/>
              <a:cxnLst/>
              <a:rect l="l" t="t" r="r" b="b"/>
              <a:pathLst>
                <a:path w="6442" h="6082" extrusionOk="0">
                  <a:moveTo>
                    <a:pt x="0" y="1"/>
                  </a:moveTo>
                  <a:lnTo>
                    <a:pt x="50" y="5890"/>
                  </a:lnTo>
                  <a:cubicBezTo>
                    <a:pt x="50" y="5999"/>
                    <a:pt x="142" y="6081"/>
                    <a:pt x="239" y="6081"/>
                  </a:cubicBezTo>
                  <a:cubicBezTo>
                    <a:pt x="277" y="6081"/>
                    <a:pt x="316" y="6069"/>
                    <a:pt x="351" y="6041"/>
                  </a:cubicBezTo>
                  <a:lnTo>
                    <a:pt x="6441" y="2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974450" y="2521950"/>
              <a:ext cx="177350" cy="226225"/>
            </a:xfrm>
            <a:custGeom>
              <a:avLst/>
              <a:gdLst/>
              <a:ahLst/>
              <a:cxnLst/>
              <a:rect l="l" t="t" r="r" b="b"/>
              <a:pathLst>
                <a:path w="7094" h="9049" extrusionOk="0">
                  <a:moveTo>
                    <a:pt x="3309" y="1"/>
                  </a:moveTo>
                  <a:cubicBezTo>
                    <a:pt x="1229" y="1"/>
                    <a:pt x="1" y="2181"/>
                    <a:pt x="1" y="4262"/>
                  </a:cubicBezTo>
                  <a:cubicBezTo>
                    <a:pt x="1" y="5941"/>
                    <a:pt x="778" y="7219"/>
                    <a:pt x="2156" y="7645"/>
                  </a:cubicBezTo>
                  <a:lnTo>
                    <a:pt x="2156" y="7871"/>
                  </a:lnTo>
                  <a:cubicBezTo>
                    <a:pt x="2156" y="8522"/>
                    <a:pt x="2683" y="9049"/>
                    <a:pt x="3334" y="9049"/>
                  </a:cubicBezTo>
                  <a:lnTo>
                    <a:pt x="3334" y="7820"/>
                  </a:lnTo>
                  <a:cubicBezTo>
                    <a:pt x="5415" y="7820"/>
                    <a:pt x="7094" y="5866"/>
                    <a:pt x="7094" y="3785"/>
                  </a:cubicBezTo>
                  <a:cubicBezTo>
                    <a:pt x="7094" y="1680"/>
                    <a:pt x="5389" y="1"/>
                    <a:pt x="3309" y="1"/>
                  </a:cubicBezTo>
                  <a:close/>
                </a:path>
              </a:pathLst>
            </a:custGeom>
            <a:solidFill>
              <a:srgbClr val="E6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3975100" y="2521950"/>
              <a:ext cx="176700" cy="226225"/>
            </a:xfrm>
            <a:custGeom>
              <a:avLst/>
              <a:gdLst/>
              <a:ahLst/>
              <a:cxnLst/>
              <a:rect l="l" t="t" r="r" b="b"/>
              <a:pathLst>
                <a:path w="7068" h="9049" extrusionOk="0">
                  <a:moveTo>
                    <a:pt x="3283" y="1"/>
                  </a:moveTo>
                  <a:cubicBezTo>
                    <a:pt x="1429" y="1"/>
                    <a:pt x="251" y="1730"/>
                    <a:pt x="0" y="3585"/>
                  </a:cubicBezTo>
                  <a:cubicBezTo>
                    <a:pt x="25" y="3610"/>
                    <a:pt x="50" y="3610"/>
                    <a:pt x="75" y="3635"/>
                  </a:cubicBezTo>
                  <a:cubicBezTo>
                    <a:pt x="827" y="4312"/>
                    <a:pt x="2231" y="4562"/>
                    <a:pt x="2732" y="5540"/>
                  </a:cubicBezTo>
                  <a:cubicBezTo>
                    <a:pt x="2957" y="6016"/>
                    <a:pt x="2857" y="6718"/>
                    <a:pt x="2857" y="7219"/>
                  </a:cubicBezTo>
                  <a:cubicBezTo>
                    <a:pt x="2882" y="7795"/>
                    <a:pt x="2907" y="8397"/>
                    <a:pt x="2932" y="8973"/>
                  </a:cubicBezTo>
                  <a:cubicBezTo>
                    <a:pt x="3033" y="9023"/>
                    <a:pt x="3158" y="9049"/>
                    <a:pt x="3308" y="9049"/>
                  </a:cubicBezTo>
                  <a:lnTo>
                    <a:pt x="3308" y="7820"/>
                  </a:lnTo>
                  <a:cubicBezTo>
                    <a:pt x="5389" y="7820"/>
                    <a:pt x="7068" y="5866"/>
                    <a:pt x="7068" y="3785"/>
                  </a:cubicBezTo>
                  <a:cubicBezTo>
                    <a:pt x="7068" y="1680"/>
                    <a:pt x="5363" y="1"/>
                    <a:pt x="3283" y="1"/>
                  </a:cubicBezTo>
                  <a:close/>
                </a:path>
              </a:pathLst>
            </a:custGeom>
            <a:solidFill>
              <a:srgbClr val="DF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3957550" y="2518050"/>
              <a:ext cx="199275" cy="252950"/>
            </a:xfrm>
            <a:custGeom>
              <a:avLst/>
              <a:gdLst/>
              <a:ahLst/>
              <a:cxnLst/>
              <a:rect l="l" t="t" r="r" b="b"/>
              <a:pathLst>
                <a:path w="7971" h="10118" extrusionOk="0">
                  <a:moveTo>
                    <a:pt x="3985" y="0"/>
                  </a:moveTo>
                  <a:cubicBezTo>
                    <a:pt x="3233" y="0"/>
                    <a:pt x="2482" y="194"/>
                    <a:pt x="1805" y="583"/>
                  </a:cubicBezTo>
                  <a:lnTo>
                    <a:pt x="1053" y="1009"/>
                  </a:lnTo>
                  <a:cubicBezTo>
                    <a:pt x="401" y="1385"/>
                    <a:pt x="0" y="2087"/>
                    <a:pt x="0" y="2864"/>
                  </a:cubicBezTo>
                  <a:lnTo>
                    <a:pt x="2857" y="4392"/>
                  </a:lnTo>
                  <a:cubicBezTo>
                    <a:pt x="3584" y="4768"/>
                    <a:pt x="4035" y="5520"/>
                    <a:pt x="4010" y="6347"/>
                  </a:cubicBezTo>
                  <a:lnTo>
                    <a:pt x="3985" y="9856"/>
                  </a:lnTo>
                  <a:cubicBezTo>
                    <a:pt x="3985" y="10008"/>
                    <a:pt x="4101" y="10117"/>
                    <a:pt x="4233" y="10117"/>
                  </a:cubicBezTo>
                  <a:cubicBezTo>
                    <a:pt x="4275" y="10117"/>
                    <a:pt x="4319" y="10106"/>
                    <a:pt x="4361" y="10082"/>
                  </a:cubicBezTo>
                  <a:lnTo>
                    <a:pt x="6567" y="8804"/>
                  </a:lnTo>
                  <a:cubicBezTo>
                    <a:pt x="7444" y="8302"/>
                    <a:pt x="7970" y="7375"/>
                    <a:pt x="7970" y="6347"/>
                  </a:cubicBezTo>
                  <a:lnTo>
                    <a:pt x="7970" y="3741"/>
                  </a:lnTo>
                  <a:cubicBezTo>
                    <a:pt x="7970" y="2438"/>
                    <a:pt x="7294" y="1235"/>
                    <a:pt x="6166" y="583"/>
                  </a:cubicBezTo>
                  <a:cubicBezTo>
                    <a:pt x="5489" y="194"/>
                    <a:pt x="4737" y="0"/>
                    <a:pt x="3985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3957550" y="2574600"/>
              <a:ext cx="110925" cy="196400"/>
            </a:xfrm>
            <a:custGeom>
              <a:avLst/>
              <a:gdLst/>
              <a:ahLst/>
              <a:cxnLst/>
              <a:rect l="l" t="t" r="r" b="b"/>
              <a:pathLst>
                <a:path w="4437" h="7856" extrusionOk="0">
                  <a:moveTo>
                    <a:pt x="75" y="0"/>
                  </a:moveTo>
                  <a:cubicBezTo>
                    <a:pt x="25" y="176"/>
                    <a:pt x="0" y="401"/>
                    <a:pt x="0" y="602"/>
                  </a:cubicBezTo>
                  <a:lnTo>
                    <a:pt x="2857" y="2130"/>
                  </a:lnTo>
                  <a:cubicBezTo>
                    <a:pt x="3584" y="2506"/>
                    <a:pt x="4035" y="3258"/>
                    <a:pt x="4010" y="4085"/>
                  </a:cubicBezTo>
                  <a:lnTo>
                    <a:pt x="3985" y="7594"/>
                  </a:lnTo>
                  <a:cubicBezTo>
                    <a:pt x="3985" y="7746"/>
                    <a:pt x="4101" y="7855"/>
                    <a:pt x="4233" y="7855"/>
                  </a:cubicBezTo>
                  <a:cubicBezTo>
                    <a:pt x="4275" y="7855"/>
                    <a:pt x="4319" y="7844"/>
                    <a:pt x="4361" y="7820"/>
                  </a:cubicBezTo>
                  <a:lnTo>
                    <a:pt x="4436" y="3684"/>
                  </a:lnTo>
                  <a:cubicBezTo>
                    <a:pt x="4436" y="2807"/>
                    <a:pt x="3985" y="1980"/>
                    <a:pt x="3208" y="1554"/>
                  </a:cubicBezTo>
                  <a:cubicBezTo>
                    <a:pt x="2206" y="1003"/>
                    <a:pt x="827" y="276"/>
                    <a:pt x="75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029600" y="2546400"/>
              <a:ext cx="55175" cy="34475"/>
            </a:xfrm>
            <a:custGeom>
              <a:avLst/>
              <a:gdLst/>
              <a:ahLst/>
              <a:cxnLst/>
              <a:rect l="l" t="t" r="r" b="b"/>
              <a:pathLst>
                <a:path w="2207" h="1379" extrusionOk="0">
                  <a:moveTo>
                    <a:pt x="2206" y="0"/>
                  </a:moveTo>
                  <a:cubicBezTo>
                    <a:pt x="727" y="76"/>
                    <a:pt x="1" y="1379"/>
                    <a:pt x="1" y="1379"/>
                  </a:cubicBezTo>
                  <a:cubicBezTo>
                    <a:pt x="928" y="451"/>
                    <a:pt x="2206" y="0"/>
                    <a:pt x="2206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4010175" y="290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4016450" y="2903550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4010175" y="2903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4010175" y="2904175"/>
              <a:ext cx="25" cy="65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25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C15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016450" y="290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15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010175" y="2901975"/>
              <a:ext cx="6300" cy="3950"/>
            </a:xfrm>
            <a:custGeom>
              <a:avLst/>
              <a:gdLst/>
              <a:ahLst/>
              <a:cxnLst/>
              <a:rect l="l" t="t" r="r" b="b"/>
              <a:pathLst>
                <a:path w="252" h="158" extrusionOk="0">
                  <a:moveTo>
                    <a:pt x="123" y="0"/>
                  </a:moveTo>
                  <a:cubicBezTo>
                    <a:pt x="88" y="0"/>
                    <a:pt x="51" y="13"/>
                    <a:pt x="26" y="38"/>
                  </a:cubicBezTo>
                  <a:cubicBezTo>
                    <a:pt x="26" y="38"/>
                    <a:pt x="26" y="38"/>
                    <a:pt x="1" y="63"/>
                  </a:cubicBezTo>
                  <a:cubicBezTo>
                    <a:pt x="1" y="63"/>
                    <a:pt x="1" y="63"/>
                    <a:pt x="1" y="88"/>
                  </a:cubicBezTo>
                  <a:cubicBezTo>
                    <a:pt x="1" y="88"/>
                    <a:pt x="1" y="113"/>
                    <a:pt x="1" y="113"/>
                  </a:cubicBezTo>
                  <a:cubicBezTo>
                    <a:pt x="26" y="113"/>
                    <a:pt x="26" y="113"/>
                    <a:pt x="26" y="138"/>
                  </a:cubicBezTo>
                  <a:cubicBezTo>
                    <a:pt x="51" y="151"/>
                    <a:pt x="82" y="157"/>
                    <a:pt x="113" y="157"/>
                  </a:cubicBezTo>
                  <a:cubicBezTo>
                    <a:pt x="145" y="157"/>
                    <a:pt x="176" y="151"/>
                    <a:pt x="201" y="138"/>
                  </a:cubicBezTo>
                  <a:cubicBezTo>
                    <a:pt x="226" y="113"/>
                    <a:pt x="251" y="88"/>
                    <a:pt x="251" y="88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26" y="38"/>
                    <a:pt x="226" y="38"/>
                    <a:pt x="201" y="38"/>
                  </a:cubicBezTo>
                  <a:cubicBezTo>
                    <a:pt x="189" y="13"/>
                    <a:pt x="157" y="0"/>
                    <a:pt x="123" y="0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941250" y="2896025"/>
              <a:ext cx="52025" cy="30725"/>
            </a:xfrm>
            <a:custGeom>
              <a:avLst/>
              <a:gdLst/>
              <a:ahLst/>
              <a:cxnLst/>
              <a:rect l="l" t="t" r="r" b="b"/>
              <a:pathLst>
                <a:path w="2081" h="1229" extrusionOk="0">
                  <a:moveTo>
                    <a:pt x="2081" y="0"/>
                  </a:moveTo>
                  <a:lnTo>
                    <a:pt x="2081" y="0"/>
                  </a:lnTo>
                  <a:lnTo>
                    <a:pt x="1" y="1228"/>
                  </a:ln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3941250" y="2896025"/>
              <a:ext cx="85250" cy="49525"/>
            </a:xfrm>
            <a:custGeom>
              <a:avLst/>
              <a:gdLst/>
              <a:ahLst/>
              <a:cxnLst/>
              <a:rect l="l" t="t" r="r" b="b"/>
              <a:pathLst>
                <a:path w="3410" h="1981" extrusionOk="0">
                  <a:moveTo>
                    <a:pt x="2081" y="0"/>
                  </a:moveTo>
                  <a:lnTo>
                    <a:pt x="1" y="1228"/>
                  </a:lnTo>
                  <a:lnTo>
                    <a:pt x="1304" y="1980"/>
                  </a:lnTo>
                  <a:lnTo>
                    <a:pt x="3409" y="777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rgbClr val="00B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3933725" y="2913575"/>
              <a:ext cx="100925" cy="42475"/>
            </a:xfrm>
            <a:custGeom>
              <a:avLst/>
              <a:gdLst/>
              <a:ahLst/>
              <a:cxnLst/>
              <a:rect l="l" t="t" r="r" b="b"/>
              <a:pathLst>
                <a:path w="4037" h="1699" extrusionOk="0">
                  <a:moveTo>
                    <a:pt x="4036" y="0"/>
                  </a:moveTo>
                  <a:cubicBezTo>
                    <a:pt x="4036" y="0"/>
                    <a:pt x="4011" y="25"/>
                    <a:pt x="4011" y="25"/>
                  </a:cubicBezTo>
                  <a:lnTo>
                    <a:pt x="1555" y="1429"/>
                  </a:lnTo>
                  <a:cubicBezTo>
                    <a:pt x="1530" y="1441"/>
                    <a:pt x="1492" y="1447"/>
                    <a:pt x="1455" y="1447"/>
                  </a:cubicBezTo>
                  <a:cubicBezTo>
                    <a:pt x="1417" y="1447"/>
                    <a:pt x="1379" y="1441"/>
                    <a:pt x="1354" y="1429"/>
                  </a:cubicBezTo>
                  <a:lnTo>
                    <a:pt x="51" y="652"/>
                  </a:lnTo>
                  <a:cubicBezTo>
                    <a:pt x="26" y="652"/>
                    <a:pt x="26" y="652"/>
                    <a:pt x="1" y="627"/>
                  </a:cubicBezTo>
                  <a:lnTo>
                    <a:pt x="1" y="852"/>
                  </a:lnTo>
                  <a:cubicBezTo>
                    <a:pt x="1" y="877"/>
                    <a:pt x="1" y="902"/>
                    <a:pt x="51" y="902"/>
                  </a:cubicBezTo>
                  <a:lnTo>
                    <a:pt x="1354" y="1679"/>
                  </a:lnTo>
                  <a:cubicBezTo>
                    <a:pt x="1379" y="1692"/>
                    <a:pt x="1417" y="1698"/>
                    <a:pt x="1455" y="1698"/>
                  </a:cubicBezTo>
                  <a:cubicBezTo>
                    <a:pt x="1492" y="1698"/>
                    <a:pt x="1530" y="1692"/>
                    <a:pt x="1555" y="1679"/>
                  </a:cubicBezTo>
                  <a:lnTo>
                    <a:pt x="4011" y="276"/>
                  </a:lnTo>
                  <a:cubicBezTo>
                    <a:pt x="4036" y="251"/>
                    <a:pt x="4036" y="226"/>
                    <a:pt x="4036" y="226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3933725" y="292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5C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3954400" y="2936750"/>
              <a:ext cx="1300" cy="25"/>
            </a:xfrm>
            <a:custGeom>
              <a:avLst/>
              <a:gdLst/>
              <a:ahLst/>
              <a:cxnLst/>
              <a:rect l="l" t="t" r="r" b="b"/>
              <a:pathLst>
                <a:path w="52" h="1" extrusionOk="0">
                  <a:moveTo>
                    <a:pt x="51" y="0"/>
                  </a:moveTo>
                  <a:cubicBezTo>
                    <a:pt x="26" y="0"/>
                    <a:pt x="26" y="0"/>
                    <a:pt x="1" y="0"/>
                  </a:cubicBezTo>
                  <a:cubicBezTo>
                    <a:pt x="26" y="0"/>
                    <a:pt x="26" y="0"/>
                    <a:pt x="51" y="0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3956925" y="2937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8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3956925" y="2937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15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3953775" y="2936750"/>
              <a:ext cx="3175" cy="1750"/>
            </a:xfrm>
            <a:custGeom>
              <a:avLst/>
              <a:gdLst/>
              <a:ahLst/>
              <a:cxnLst/>
              <a:rect l="l" t="t" r="r" b="b"/>
              <a:pathLst>
                <a:path w="127" h="70" extrusionOk="0">
                  <a:moveTo>
                    <a:pt x="26" y="0"/>
                  </a:moveTo>
                  <a:cubicBezTo>
                    <a:pt x="1" y="26"/>
                    <a:pt x="1" y="51"/>
                    <a:pt x="26" y="51"/>
                  </a:cubicBezTo>
                  <a:cubicBezTo>
                    <a:pt x="39" y="63"/>
                    <a:pt x="51" y="69"/>
                    <a:pt x="64" y="69"/>
                  </a:cubicBezTo>
                  <a:cubicBezTo>
                    <a:pt x="76" y="69"/>
                    <a:pt x="89" y="63"/>
                    <a:pt x="101" y="51"/>
                  </a:cubicBezTo>
                  <a:cubicBezTo>
                    <a:pt x="126" y="51"/>
                    <a:pt x="126" y="51"/>
                    <a:pt x="126" y="26"/>
                  </a:cubicBezTo>
                  <a:cubicBezTo>
                    <a:pt x="126" y="26"/>
                    <a:pt x="126" y="26"/>
                    <a:pt x="101" y="0"/>
                  </a:cubicBezTo>
                  <a:close/>
                </a:path>
              </a:pathLst>
            </a:custGeom>
            <a:solidFill>
              <a:srgbClr val="352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3933725" y="2891325"/>
              <a:ext cx="100925" cy="58450"/>
            </a:xfrm>
            <a:custGeom>
              <a:avLst/>
              <a:gdLst/>
              <a:ahLst/>
              <a:cxnLst/>
              <a:rect l="l" t="t" r="r" b="b"/>
              <a:pathLst>
                <a:path w="4037" h="2338" extrusionOk="0">
                  <a:moveTo>
                    <a:pt x="3181" y="426"/>
                  </a:moveTo>
                  <a:cubicBezTo>
                    <a:pt x="3215" y="426"/>
                    <a:pt x="3247" y="439"/>
                    <a:pt x="3259" y="464"/>
                  </a:cubicBezTo>
                  <a:lnTo>
                    <a:pt x="3309" y="464"/>
                  </a:lnTo>
                  <a:cubicBezTo>
                    <a:pt x="3309" y="489"/>
                    <a:pt x="3309" y="489"/>
                    <a:pt x="3309" y="489"/>
                  </a:cubicBezTo>
                  <a:cubicBezTo>
                    <a:pt x="3309" y="489"/>
                    <a:pt x="3309" y="489"/>
                    <a:pt x="3309" y="514"/>
                  </a:cubicBezTo>
                  <a:cubicBezTo>
                    <a:pt x="3309" y="514"/>
                    <a:pt x="3284" y="539"/>
                    <a:pt x="3259" y="564"/>
                  </a:cubicBezTo>
                  <a:cubicBezTo>
                    <a:pt x="3234" y="577"/>
                    <a:pt x="3203" y="583"/>
                    <a:pt x="3171" y="583"/>
                  </a:cubicBezTo>
                  <a:cubicBezTo>
                    <a:pt x="3140" y="583"/>
                    <a:pt x="3109" y="577"/>
                    <a:pt x="3084" y="564"/>
                  </a:cubicBezTo>
                  <a:cubicBezTo>
                    <a:pt x="3084" y="539"/>
                    <a:pt x="3084" y="539"/>
                    <a:pt x="3059" y="539"/>
                  </a:cubicBezTo>
                  <a:cubicBezTo>
                    <a:pt x="3059" y="539"/>
                    <a:pt x="3059" y="514"/>
                    <a:pt x="3059" y="514"/>
                  </a:cubicBezTo>
                  <a:cubicBezTo>
                    <a:pt x="3059" y="489"/>
                    <a:pt x="3059" y="489"/>
                    <a:pt x="3059" y="489"/>
                  </a:cubicBezTo>
                  <a:cubicBezTo>
                    <a:pt x="3059" y="489"/>
                    <a:pt x="3059" y="489"/>
                    <a:pt x="3059" y="464"/>
                  </a:cubicBezTo>
                  <a:lnTo>
                    <a:pt x="3084" y="464"/>
                  </a:lnTo>
                  <a:cubicBezTo>
                    <a:pt x="3109" y="439"/>
                    <a:pt x="3146" y="426"/>
                    <a:pt x="3181" y="426"/>
                  </a:cubicBezTo>
                  <a:close/>
                  <a:moveTo>
                    <a:pt x="903" y="1817"/>
                  </a:moveTo>
                  <a:cubicBezTo>
                    <a:pt x="928" y="1843"/>
                    <a:pt x="928" y="1843"/>
                    <a:pt x="928" y="1843"/>
                  </a:cubicBezTo>
                  <a:cubicBezTo>
                    <a:pt x="928" y="1868"/>
                    <a:pt x="928" y="1868"/>
                    <a:pt x="903" y="1868"/>
                  </a:cubicBezTo>
                  <a:cubicBezTo>
                    <a:pt x="891" y="1880"/>
                    <a:pt x="878" y="1886"/>
                    <a:pt x="866" y="1886"/>
                  </a:cubicBezTo>
                  <a:cubicBezTo>
                    <a:pt x="853" y="1886"/>
                    <a:pt x="841" y="1880"/>
                    <a:pt x="828" y="1868"/>
                  </a:cubicBezTo>
                  <a:cubicBezTo>
                    <a:pt x="803" y="1868"/>
                    <a:pt x="803" y="1843"/>
                    <a:pt x="828" y="1817"/>
                  </a:cubicBezTo>
                  <a:close/>
                  <a:moveTo>
                    <a:pt x="2382" y="188"/>
                  </a:moveTo>
                  <a:lnTo>
                    <a:pt x="3710" y="965"/>
                  </a:lnTo>
                  <a:lnTo>
                    <a:pt x="1605" y="2168"/>
                  </a:lnTo>
                  <a:lnTo>
                    <a:pt x="302" y="1416"/>
                  </a:lnTo>
                  <a:lnTo>
                    <a:pt x="2382" y="188"/>
                  </a:lnTo>
                  <a:close/>
                  <a:moveTo>
                    <a:pt x="2582" y="0"/>
                  </a:moveTo>
                  <a:cubicBezTo>
                    <a:pt x="2545" y="0"/>
                    <a:pt x="2507" y="13"/>
                    <a:pt x="2482" y="38"/>
                  </a:cubicBezTo>
                  <a:lnTo>
                    <a:pt x="26" y="1442"/>
                  </a:lnTo>
                  <a:cubicBezTo>
                    <a:pt x="1" y="1442"/>
                    <a:pt x="1" y="1467"/>
                    <a:pt x="1" y="1492"/>
                  </a:cubicBezTo>
                  <a:cubicBezTo>
                    <a:pt x="1" y="1492"/>
                    <a:pt x="1" y="1517"/>
                    <a:pt x="1" y="1517"/>
                  </a:cubicBezTo>
                  <a:cubicBezTo>
                    <a:pt x="26" y="1542"/>
                    <a:pt x="26" y="1542"/>
                    <a:pt x="51" y="1542"/>
                  </a:cubicBezTo>
                  <a:lnTo>
                    <a:pt x="1354" y="2319"/>
                  </a:lnTo>
                  <a:cubicBezTo>
                    <a:pt x="1379" y="2331"/>
                    <a:pt x="1417" y="2337"/>
                    <a:pt x="1455" y="2337"/>
                  </a:cubicBezTo>
                  <a:cubicBezTo>
                    <a:pt x="1492" y="2337"/>
                    <a:pt x="1530" y="2331"/>
                    <a:pt x="1555" y="2319"/>
                  </a:cubicBezTo>
                  <a:lnTo>
                    <a:pt x="4011" y="915"/>
                  </a:lnTo>
                  <a:cubicBezTo>
                    <a:pt x="4011" y="915"/>
                    <a:pt x="4036" y="890"/>
                    <a:pt x="4036" y="890"/>
                  </a:cubicBezTo>
                  <a:cubicBezTo>
                    <a:pt x="4036" y="890"/>
                    <a:pt x="4036" y="865"/>
                    <a:pt x="4036" y="865"/>
                  </a:cubicBezTo>
                  <a:cubicBezTo>
                    <a:pt x="4036" y="840"/>
                    <a:pt x="4036" y="815"/>
                    <a:pt x="4011" y="790"/>
                  </a:cubicBezTo>
                  <a:lnTo>
                    <a:pt x="2683" y="38"/>
                  </a:lnTo>
                  <a:cubicBezTo>
                    <a:pt x="2658" y="13"/>
                    <a:pt x="2620" y="0"/>
                    <a:pt x="2582" y="0"/>
                  </a:cubicBezTo>
                  <a:close/>
                </a:path>
              </a:pathLst>
            </a:custGeom>
            <a:solidFill>
              <a:srgbClr val="534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3959175" y="2895225"/>
              <a:ext cx="30975" cy="17200"/>
            </a:xfrm>
            <a:custGeom>
              <a:avLst/>
              <a:gdLst/>
              <a:ahLst/>
              <a:cxnLst/>
              <a:rect l="l" t="t" r="r" b="b"/>
              <a:pathLst>
                <a:path w="1239" h="688" extrusionOk="0">
                  <a:moveTo>
                    <a:pt x="656" y="1"/>
                  </a:moveTo>
                  <a:cubicBezTo>
                    <a:pt x="632" y="1"/>
                    <a:pt x="609" y="3"/>
                    <a:pt x="587" y="7"/>
                  </a:cubicBezTo>
                  <a:cubicBezTo>
                    <a:pt x="437" y="7"/>
                    <a:pt x="336" y="82"/>
                    <a:pt x="236" y="158"/>
                  </a:cubicBezTo>
                  <a:cubicBezTo>
                    <a:pt x="141" y="276"/>
                    <a:pt x="1" y="688"/>
                    <a:pt x="29" y="688"/>
                  </a:cubicBezTo>
                  <a:cubicBezTo>
                    <a:pt x="31" y="688"/>
                    <a:pt x="33" y="687"/>
                    <a:pt x="36" y="684"/>
                  </a:cubicBezTo>
                  <a:cubicBezTo>
                    <a:pt x="111" y="659"/>
                    <a:pt x="562" y="408"/>
                    <a:pt x="662" y="408"/>
                  </a:cubicBezTo>
                  <a:cubicBezTo>
                    <a:pt x="737" y="433"/>
                    <a:pt x="888" y="534"/>
                    <a:pt x="938" y="534"/>
                  </a:cubicBezTo>
                  <a:cubicBezTo>
                    <a:pt x="966" y="539"/>
                    <a:pt x="993" y="542"/>
                    <a:pt x="1018" y="542"/>
                  </a:cubicBezTo>
                  <a:cubicBezTo>
                    <a:pt x="1106" y="542"/>
                    <a:pt x="1175" y="505"/>
                    <a:pt x="1213" y="408"/>
                  </a:cubicBezTo>
                  <a:cubicBezTo>
                    <a:pt x="1213" y="383"/>
                    <a:pt x="1239" y="358"/>
                    <a:pt x="1213" y="308"/>
                  </a:cubicBezTo>
                  <a:cubicBezTo>
                    <a:pt x="1213" y="208"/>
                    <a:pt x="1088" y="133"/>
                    <a:pt x="1013" y="108"/>
                  </a:cubicBezTo>
                  <a:cubicBezTo>
                    <a:pt x="889" y="46"/>
                    <a:pt x="766" y="1"/>
                    <a:pt x="656" y="1"/>
                  </a:cubicBezTo>
                  <a:close/>
                </a:path>
              </a:pathLst>
            </a:custGeom>
            <a:solidFill>
              <a:srgbClr val="E6B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3983850" y="1539575"/>
              <a:ext cx="90900" cy="68500"/>
            </a:xfrm>
            <a:custGeom>
              <a:avLst/>
              <a:gdLst/>
              <a:ahLst/>
              <a:cxnLst/>
              <a:rect l="l" t="t" r="r" b="b"/>
              <a:pathLst>
                <a:path w="3636" h="2740" extrusionOk="0">
                  <a:moveTo>
                    <a:pt x="562" y="0"/>
                  </a:moveTo>
                  <a:cubicBezTo>
                    <a:pt x="473" y="0"/>
                    <a:pt x="385" y="25"/>
                    <a:pt x="302" y="73"/>
                  </a:cubicBezTo>
                  <a:lnTo>
                    <a:pt x="252" y="123"/>
                  </a:lnTo>
                  <a:cubicBezTo>
                    <a:pt x="1" y="248"/>
                    <a:pt x="1" y="1301"/>
                    <a:pt x="252" y="1451"/>
                  </a:cubicBezTo>
                  <a:lnTo>
                    <a:pt x="2357" y="2679"/>
                  </a:lnTo>
                  <a:cubicBezTo>
                    <a:pt x="2461" y="2722"/>
                    <a:pt x="2558" y="2739"/>
                    <a:pt x="2647" y="2739"/>
                  </a:cubicBezTo>
                  <a:cubicBezTo>
                    <a:pt x="2921" y="2739"/>
                    <a:pt x="3120" y="2573"/>
                    <a:pt x="3234" y="2479"/>
                  </a:cubicBezTo>
                  <a:cubicBezTo>
                    <a:pt x="3485" y="2253"/>
                    <a:pt x="3635" y="1752"/>
                    <a:pt x="2933" y="1351"/>
                  </a:cubicBezTo>
                  <a:cubicBezTo>
                    <a:pt x="2407" y="1050"/>
                    <a:pt x="853" y="98"/>
                    <a:pt x="853" y="98"/>
                  </a:cubicBezTo>
                  <a:cubicBezTo>
                    <a:pt x="760" y="32"/>
                    <a:pt x="661" y="0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3987000" y="1572075"/>
              <a:ext cx="83975" cy="36000"/>
            </a:xfrm>
            <a:custGeom>
              <a:avLst/>
              <a:gdLst/>
              <a:ahLst/>
              <a:cxnLst/>
              <a:rect l="l" t="t" r="r" b="b"/>
              <a:pathLst>
                <a:path w="3359" h="1440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76"/>
                    <a:pt x="75" y="126"/>
                    <a:pt x="126" y="151"/>
                  </a:cubicBezTo>
                  <a:lnTo>
                    <a:pt x="2231" y="1379"/>
                  </a:lnTo>
                  <a:cubicBezTo>
                    <a:pt x="2335" y="1422"/>
                    <a:pt x="2432" y="1439"/>
                    <a:pt x="2521" y="1439"/>
                  </a:cubicBezTo>
                  <a:cubicBezTo>
                    <a:pt x="2795" y="1439"/>
                    <a:pt x="2994" y="1273"/>
                    <a:pt x="3108" y="1179"/>
                  </a:cubicBezTo>
                  <a:cubicBezTo>
                    <a:pt x="3258" y="1028"/>
                    <a:pt x="3359" y="803"/>
                    <a:pt x="3309" y="577"/>
                  </a:cubicBezTo>
                  <a:lnTo>
                    <a:pt x="3309" y="577"/>
                  </a:lnTo>
                  <a:cubicBezTo>
                    <a:pt x="3283" y="753"/>
                    <a:pt x="3208" y="928"/>
                    <a:pt x="3083" y="1028"/>
                  </a:cubicBezTo>
                  <a:cubicBezTo>
                    <a:pt x="2969" y="1142"/>
                    <a:pt x="2754" y="1314"/>
                    <a:pt x="2461" y="1314"/>
                  </a:cubicBezTo>
                  <a:cubicBezTo>
                    <a:pt x="2367" y="1314"/>
                    <a:pt x="2265" y="1296"/>
                    <a:pt x="2156" y="12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3963800" y="1279475"/>
              <a:ext cx="90250" cy="288250"/>
            </a:xfrm>
            <a:custGeom>
              <a:avLst/>
              <a:gdLst/>
              <a:ahLst/>
              <a:cxnLst/>
              <a:rect l="l" t="t" r="r" b="b"/>
              <a:pathLst>
                <a:path w="3610" h="11530" extrusionOk="0">
                  <a:moveTo>
                    <a:pt x="76" y="0"/>
                  </a:moveTo>
                  <a:cubicBezTo>
                    <a:pt x="1" y="0"/>
                    <a:pt x="1129" y="10602"/>
                    <a:pt x="1129" y="10677"/>
                  </a:cubicBezTo>
                  <a:cubicBezTo>
                    <a:pt x="1219" y="11489"/>
                    <a:pt x="1654" y="11530"/>
                    <a:pt x="1740" y="11530"/>
                  </a:cubicBezTo>
                  <a:cubicBezTo>
                    <a:pt x="1750" y="11530"/>
                    <a:pt x="1755" y="11529"/>
                    <a:pt x="1755" y="11529"/>
                  </a:cubicBezTo>
                  <a:cubicBezTo>
                    <a:pt x="2156" y="11529"/>
                    <a:pt x="2607" y="11479"/>
                    <a:pt x="2733" y="10602"/>
                  </a:cubicBezTo>
                  <a:cubicBezTo>
                    <a:pt x="2733" y="10502"/>
                    <a:pt x="3610" y="0"/>
                    <a:pt x="3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23150" y="1563250"/>
              <a:ext cx="18175" cy="13450"/>
            </a:xfrm>
            <a:custGeom>
              <a:avLst/>
              <a:gdLst/>
              <a:ahLst/>
              <a:cxnLst/>
              <a:rect l="l" t="t" r="r" b="b"/>
              <a:pathLst>
                <a:path w="727" h="538" extrusionOk="0">
                  <a:moveTo>
                    <a:pt x="583" y="0"/>
                  </a:moveTo>
                  <a:cubicBezTo>
                    <a:pt x="575" y="0"/>
                    <a:pt x="568" y="1"/>
                    <a:pt x="559" y="3"/>
                  </a:cubicBezTo>
                  <a:cubicBezTo>
                    <a:pt x="359" y="103"/>
                    <a:pt x="183" y="203"/>
                    <a:pt x="58" y="379"/>
                  </a:cubicBezTo>
                  <a:cubicBezTo>
                    <a:pt x="1" y="436"/>
                    <a:pt x="60" y="537"/>
                    <a:pt x="125" y="537"/>
                  </a:cubicBezTo>
                  <a:cubicBezTo>
                    <a:pt x="145" y="537"/>
                    <a:pt x="166" y="528"/>
                    <a:pt x="183" y="504"/>
                  </a:cubicBezTo>
                  <a:cubicBezTo>
                    <a:pt x="309" y="379"/>
                    <a:pt x="459" y="278"/>
                    <a:pt x="609" y="203"/>
                  </a:cubicBezTo>
                  <a:cubicBezTo>
                    <a:pt x="726" y="156"/>
                    <a:pt x="690" y="0"/>
                    <a:pt x="583" y="0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032075" y="1570000"/>
              <a:ext cx="17950" cy="13575"/>
            </a:xfrm>
            <a:custGeom>
              <a:avLst/>
              <a:gdLst/>
              <a:ahLst/>
              <a:cxnLst/>
              <a:rect l="l" t="t" r="r" b="b"/>
              <a:pathLst>
                <a:path w="718" h="543" extrusionOk="0">
                  <a:moveTo>
                    <a:pt x="609" y="1"/>
                  </a:moveTo>
                  <a:cubicBezTo>
                    <a:pt x="600" y="1"/>
                    <a:pt x="589" y="3"/>
                    <a:pt x="578" y="8"/>
                  </a:cubicBezTo>
                  <a:cubicBezTo>
                    <a:pt x="378" y="84"/>
                    <a:pt x="202" y="209"/>
                    <a:pt x="77" y="359"/>
                  </a:cubicBezTo>
                  <a:cubicBezTo>
                    <a:pt x="0" y="436"/>
                    <a:pt x="71" y="543"/>
                    <a:pt x="142" y="543"/>
                  </a:cubicBezTo>
                  <a:cubicBezTo>
                    <a:pt x="163" y="543"/>
                    <a:pt x="185" y="533"/>
                    <a:pt x="202" y="510"/>
                  </a:cubicBezTo>
                  <a:cubicBezTo>
                    <a:pt x="328" y="359"/>
                    <a:pt x="453" y="259"/>
                    <a:pt x="628" y="209"/>
                  </a:cubicBezTo>
                  <a:cubicBezTo>
                    <a:pt x="718" y="164"/>
                    <a:pt x="688" y="1"/>
                    <a:pt x="609" y="1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009550" y="1546600"/>
              <a:ext cx="26350" cy="23550"/>
            </a:xfrm>
            <a:custGeom>
              <a:avLst/>
              <a:gdLst/>
              <a:ahLst/>
              <a:cxnLst/>
              <a:rect l="l" t="t" r="r" b="b"/>
              <a:pathLst>
                <a:path w="1054" h="942" extrusionOk="0">
                  <a:moveTo>
                    <a:pt x="682" y="0"/>
                  </a:moveTo>
                  <a:cubicBezTo>
                    <a:pt x="583" y="0"/>
                    <a:pt x="478" y="46"/>
                    <a:pt x="402" y="92"/>
                  </a:cubicBezTo>
                  <a:cubicBezTo>
                    <a:pt x="276" y="142"/>
                    <a:pt x="101" y="268"/>
                    <a:pt x="51" y="418"/>
                  </a:cubicBezTo>
                  <a:cubicBezTo>
                    <a:pt x="1" y="594"/>
                    <a:pt x="151" y="694"/>
                    <a:pt x="251" y="794"/>
                  </a:cubicBezTo>
                  <a:cubicBezTo>
                    <a:pt x="251" y="819"/>
                    <a:pt x="276" y="869"/>
                    <a:pt x="301" y="894"/>
                  </a:cubicBezTo>
                  <a:cubicBezTo>
                    <a:pt x="335" y="928"/>
                    <a:pt x="369" y="942"/>
                    <a:pt x="403" y="942"/>
                  </a:cubicBezTo>
                  <a:cubicBezTo>
                    <a:pt x="444" y="942"/>
                    <a:pt x="486" y="922"/>
                    <a:pt x="527" y="894"/>
                  </a:cubicBezTo>
                  <a:cubicBezTo>
                    <a:pt x="652" y="794"/>
                    <a:pt x="752" y="719"/>
                    <a:pt x="903" y="669"/>
                  </a:cubicBezTo>
                  <a:cubicBezTo>
                    <a:pt x="1053" y="619"/>
                    <a:pt x="1028" y="443"/>
                    <a:pt x="978" y="293"/>
                  </a:cubicBezTo>
                  <a:cubicBezTo>
                    <a:pt x="953" y="243"/>
                    <a:pt x="953" y="218"/>
                    <a:pt x="928" y="193"/>
                  </a:cubicBezTo>
                  <a:cubicBezTo>
                    <a:pt x="903" y="142"/>
                    <a:pt x="878" y="92"/>
                    <a:pt x="853" y="67"/>
                  </a:cubicBezTo>
                  <a:cubicBezTo>
                    <a:pt x="804" y="19"/>
                    <a:pt x="744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101650" y="1505675"/>
              <a:ext cx="91500" cy="67950"/>
            </a:xfrm>
            <a:custGeom>
              <a:avLst/>
              <a:gdLst/>
              <a:ahLst/>
              <a:cxnLst/>
              <a:rect l="l" t="t" r="r" b="b"/>
              <a:pathLst>
                <a:path w="3660" h="2718" extrusionOk="0">
                  <a:moveTo>
                    <a:pt x="590" y="0"/>
                  </a:moveTo>
                  <a:cubicBezTo>
                    <a:pt x="489" y="0"/>
                    <a:pt x="389" y="25"/>
                    <a:pt x="301" y="75"/>
                  </a:cubicBezTo>
                  <a:lnTo>
                    <a:pt x="251" y="100"/>
                  </a:lnTo>
                  <a:cubicBezTo>
                    <a:pt x="1" y="226"/>
                    <a:pt x="1" y="1303"/>
                    <a:pt x="251" y="1429"/>
                  </a:cubicBezTo>
                  <a:lnTo>
                    <a:pt x="2357" y="2657"/>
                  </a:lnTo>
                  <a:cubicBezTo>
                    <a:pt x="2461" y="2700"/>
                    <a:pt x="2559" y="2717"/>
                    <a:pt x="2650" y="2717"/>
                  </a:cubicBezTo>
                  <a:cubicBezTo>
                    <a:pt x="2932" y="2717"/>
                    <a:pt x="3145" y="2551"/>
                    <a:pt x="3259" y="2456"/>
                  </a:cubicBezTo>
                  <a:cubicBezTo>
                    <a:pt x="3510" y="2231"/>
                    <a:pt x="3660" y="1729"/>
                    <a:pt x="2933" y="1328"/>
                  </a:cubicBezTo>
                  <a:cubicBezTo>
                    <a:pt x="2407" y="1028"/>
                    <a:pt x="878" y="75"/>
                    <a:pt x="878" y="75"/>
                  </a:cubicBezTo>
                  <a:cubicBezTo>
                    <a:pt x="790" y="25"/>
                    <a:pt x="690" y="0"/>
                    <a:pt x="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4105425" y="1537625"/>
              <a:ext cx="83975" cy="36000"/>
            </a:xfrm>
            <a:custGeom>
              <a:avLst/>
              <a:gdLst/>
              <a:ahLst/>
              <a:cxnLst/>
              <a:rect l="l" t="t" r="r" b="b"/>
              <a:pathLst>
                <a:path w="3359" h="1440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75"/>
                    <a:pt x="50" y="126"/>
                    <a:pt x="100" y="151"/>
                  </a:cubicBezTo>
                  <a:lnTo>
                    <a:pt x="2206" y="1379"/>
                  </a:lnTo>
                  <a:cubicBezTo>
                    <a:pt x="2310" y="1422"/>
                    <a:pt x="2408" y="1439"/>
                    <a:pt x="2499" y="1439"/>
                  </a:cubicBezTo>
                  <a:cubicBezTo>
                    <a:pt x="2781" y="1439"/>
                    <a:pt x="2994" y="1273"/>
                    <a:pt x="3108" y="1178"/>
                  </a:cubicBezTo>
                  <a:cubicBezTo>
                    <a:pt x="3233" y="1053"/>
                    <a:pt x="3359" y="827"/>
                    <a:pt x="3283" y="577"/>
                  </a:cubicBezTo>
                  <a:lnTo>
                    <a:pt x="3283" y="577"/>
                  </a:lnTo>
                  <a:cubicBezTo>
                    <a:pt x="3283" y="752"/>
                    <a:pt x="3183" y="928"/>
                    <a:pt x="3058" y="1028"/>
                  </a:cubicBezTo>
                  <a:cubicBezTo>
                    <a:pt x="2944" y="1142"/>
                    <a:pt x="2729" y="1313"/>
                    <a:pt x="2435" y="1313"/>
                  </a:cubicBezTo>
                  <a:cubicBezTo>
                    <a:pt x="2342" y="1313"/>
                    <a:pt x="2240" y="1296"/>
                    <a:pt x="2130" y="1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15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4054025" y="1249400"/>
              <a:ext cx="139125" cy="282175"/>
            </a:xfrm>
            <a:custGeom>
              <a:avLst/>
              <a:gdLst/>
              <a:ahLst/>
              <a:cxnLst/>
              <a:rect l="l" t="t" r="r" b="b"/>
              <a:pathLst>
                <a:path w="5565" h="11287" extrusionOk="0">
                  <a:moveTo>
                    <a:pt x="3134" y="0"/>
                  </a:moveTo>
                  <a:lnTo>
                    <a:pt x="1805" y="1279"/>
                  </a:lnTo>
                  <a:lnTo>
                    <a:pt x="26" y="1279"/>
                  </a:lnTo>
                  <a:cubicBezTo>
                    <a:pt x="1" y="1279"/>
                    <a:pt x="2783" y="3208"/>
                    <a:pt x="2983" y="5840"/>
                  </a:cubicBezTo>
                  <a:cubicBezTo>
                    <a:pt x="3159" y="8146"/>
                    <a:pt x="2081" y="10326"/>
                    <a:pt x="2106" y="10702"/>
                  </a:cubicBezTo>
                  <a:cubicBezTo>
                    <a:pt x="2162" y="11104"/>
                    <a:pt x="2466" y="11287"/>
                    <a:pt x="2795" y="11287"/>
                  </a:cubicBezTo>
                  <a:cubicBezTo>
                    <a:pt x="3205" y="11287"/>
                    <a:pt x="3655" y="11002"/>
                    <a:pt x="3710" y="10502"/>
                  </a:cubicBezTo>
                  <a:cubicBezTo>
                    <a:pt x="3861" y="9950"/>
                    <a:pt x="4111" y="9524"/>
                    <a:pt x="4412" y="8822"/>
                  </a:cubicBezTo>
                  <a:cubicBezTo>
                    <a:pt x="5565" y="6141"/>
                    <a:pt x="5289" y="3083"/>
                    <a:pt x="3635" y="677"/>
                  </a:cubicBezTo>
                  <a:cubicBezTo>
                    <a:pt x="3359" y="251"/>
                    <a:pt x="3159" y="0"/>
                    <a:pt x="3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141000" y="1529250"/>
              <a:ext cx="17950" cy="13075"/>
            </a:xfrm>
            <a:custGeom>
              <a:avLst/>
              <a:gdLst/>
              <a:ahLst/>
              <a:cxnLst/>
              <a:rect l="l" t="t" r="r" b="b"/>
              <a:pathLst>
                <a:path w="718" h="523" extrusionOk="0">
                  <a:moveTo>
                    <a:pt x="600" y="1"/>
                  </a:moveTo>
                  <a:cubicBezTo>
                    <a:pt x="587" y="1"/>
                    <a:pt x="572" y="3"/>
                    <a:pt x="557" y="9"/>
                  </a:cubicBezTo>
                  <a:cubicBezTo>
                    <a:pt x="382" y="85"/>
                    <a:pt x="206" y="185"/>
                    <a:pt x="56" y="360"/>
                  </a:cubicBezTo>
                  <a:cubicBezTo>
                    <a:pt x="0" y="435"/>
                    <a:pt x="54" y="522"/>
                    <a:pt x="127" y="522"/>
                  </a:cubicBezTo>
                  <a:cubicBezTo>
                    <a:pt x="152" y="522"/>
                    <a:pt x="180" y="512"/>
                    <a:pt x="206" y="486"/>
                  </a:cubicBezTo>
                  <a:cubicBezTo>
                    <a:pt x="306" y="360"/>
                    <a:pt x="457" y="260"/>
                    <a:pt x="607" y="185"/>
                  </a:cubicBezTo>
                  <a:cubicBezTo>
                    <a:pt x="717" y="141"/>
                    <a:pt x="692" y="1"/>
                    <a:pt x="600" y="1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4150350" y="1535550"/>
              <a:ext cx="18025" cy="13575"/>
            </a:xfrm>
            <a:custGeom>
              <a:avLst/>
              <a:gdLst/>
              <a:ahLst/>
              <a:cxnLst/>
              <a:rect l="l" t="t" r="r" b="b"/>
              <a:pathLst>
                <a:path w="721" h="543" extrusionOk="0">
                  <a:moveTo>
                    <a:pt x="597" y="0"/>
                  </a:moveTo>
                  <a:cubicBezTo>
                    <a:pt x="586" y="0"/>
                    <a:pt x="573" y="3"/>
                    <a:pt x="559" y="8"/>
                  </a:cubicBezTo>
                  <a:cubicBezTo>
                    <a:pt x="359" y="83"/>
                    <a:pt x="208" y="209"/>
                    <a:pt x="58" y="384"/>
                  </a:cubicBezTo>
                  <a:cubicBezTo>
                    <a:pt x="0" y="441"/>
                    <a:pt x="60" y="543"/>
                    <a:pt x="125" y="543"/>
                  </a:cubicBezTo>
                  <a:cubicBezTo>
                    <a:pt x="145" y="543"/>
                    <a:pt x="165" y="533"/>
                    <a:pt x="183" y="509"/>
                  </a:cubicBezTo>
                  <a:cubicBezTo>
                    <a:pt x="308" y="384"/>
                    <a:pt x="459" y="259"/>
                    <a:pt x="609" y="209"/>
                  </a:cubicBezTo>
                  <a:cubicBezTo>
                    <a:pt x="721" y="164"/>
                    <a:pt x="693" y="0"/>
                    <a:pt x="597" y="0"/>
                  </a:cubicBezTo>
                  <a:close/>
                </a:path>
              </a:pathLst>
            </a:custGeom>
            <a:solidFill>
              <a:srgbClr val="373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4127350" y="1512125"/>
              <a:ext cx="26950" cy="23575"/>
            </a:xfrm>
            <a:custGeom>
              <a:avLst/>
              <a:gdLst/>
              <a:ahLst/>
              <a:cxnLst/>
              <a:rect l="l" t="t" r="r" b="b"/>
              <a:pathLst>
                <a:path w="1078" h="943" extrusionOk="0">
                  <a:moveTo>
                    <a:pt x="701" y="1"/>
                  </a:moveTo>
                  <a:cubicBezTo>
                    <a:pt x="608" y="1"/>
                    <a:pt x="503" y="47"/>
                    <a:pt x="426" y="93"/>
                  </a:cubicBezTo>
                  <a:cubicBezTo>
                    <a:pt x="276" y="143"/>
                    <a:pt x="101" y="293"/>
                    <a:pt x="50" y="419"/>
                  </a:cubicBezTo>
                  <a:cubicBezTo>
                    <a:pt x="0" y="594"/>
                    <a:pt x="176" y="694"/>
                    <a:pt x="251" y="795"/>
                  </a:cubicBezTo>
                  <a:cubicBezTo>
                    <a:pt x="276" y="845"/>
                    <a:pt x="276" y="870"/>
                    <a:pt x="301" y="895"/>
                  </a:cubicBezTo>
                  <a:cubicBezTo>
                    <a:pt x="335" y="929"/>
                    <a:pt x="374" y="942"/>
                    <a:pt x="414" y="942"/>
                  </a:cubicBezTo>
                  <a:cubicBezTo>
                    <a:pt x="462" y="942"/>
                    <a:pt x="510" y="922"/>
                    <a:pt x="552" y="895"/>
                  </a:cubicBezTo>
                  <a:cubicBezTo>
                    <a:pt x="652" y="795"/>
                    <a:pt x="777" y="719"/>
                    <a:pt x="903" y="694"/>
                  </a:cubicBezTo>
                  <a:cubicBezTo>
                    <a:pt x="1078" y="619"/>
                    <a:pt x="1028" y="444"/>
                    <a:pt x="978" y="293"/>
                  </a:cubicBezTo>
                  <a:cubicBezTo>
                    <a:pt x="978" y="243"/>
                    <a:pt x="953" y="218"/>
                    <a:pt x="928" y="193"/>
                  </a:cubicBezTo>
                  <a:cubicBezTo>
                    <a:pt x="928" y="143"/>
                    <a:pt x="903" y="93"/>
                    <a:pt x="852" y="68"/>
                  </a:cubicBezTo>
                  <a:cubicBezTo>
                    <a:pt x="814" y="19"/>
                    <a:pt x="760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4182475" y="654775"/>
              <a:ext cx="25" cy="1275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6"/>
                    <a:pt x="1" y="26"/>
                    <a:pt x="1" y="51"/>
                  </a:cubicBez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D38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945025" y="655350"/>
              <a:ext cx="233725" cy="659650"/>
            </a:xfrm>
            <a:custGeom>
              <a:avLst/>
              <a:gdLst/>
              <a:ahLst/>
              <a:cxnLst/>
              <a:rect l="l" t="t" r="r" b="b"/>
              <a:pathLst>
                <a:path w="9349" h="26386" extrusionOk="0">
                  <a:moveTo>
                    <a:pt x="7821" y="0"/>
                  </a:moveTo>
                  <a:cubicBezTo>
                    <a:pt x="7722" y="0"/>
                    <a:pt x="7636" y="3"/>
                    <a:pt x="7569" y="3"/>
                  </a:cubicBezTo>
                  <a:cubicBezTo>
                    <a:pt x="7369" y="3"/>
                    <a:pt x="7293" y="128"/>
                    <a:pt x="7293" y="128"/>
                  </a:cubicBezTo>
                  <a:lnTo>
                    <a:pt x="6191" y="12935"/>
                  </a:lnTo>
                  <a:cubicBezTo>
                    <a:pt x="5927" y="12798"/>
                    <a:pt x="5638" y="12723"/>
                    <a:pt x="5332" y="12723"/>
                  </a:cubicBezTo>
                  <a:cubicBezTo>
                    <a:pt x="4968" y="12723"/>
                    <a:pt x="4581" y="12829"/>
                    <a:pt x="4186" y="13061"/>
                  </a:cubicBezTo>
                  <a:cubicBezTo>
                    <a:pt x="3384" y="13512"/>
                    <a:pt x="2732" y="13913"/>
                    <a:pt x="2556" y="14013"/>
                  </a:cubicBezTo>
                  <a:cubicBezTo>
                    <a:pt x="2531" y="14013"/>
                    <a:pt x="2356" y="14113"/>
                    <a:pt x="2080" y="14264"/>
                  </a:cubicBezTo>
                  <a:cubicBezTo>
                    <a:pt x="1078" y="14840"/>
                    <a:pt x="426" y="15893"/>
                    <a:pt x="351" y="17046"/>
                  </a:cubicBezTo>
                  <a:cubicBezTo>
                    <a:pt x="226" y="18975"/>
                    <a:pt x="0" y="23361"/>
                    <a:pt x="50" y="25166"/>
                  </a:cubicBezTo>
                  <a:cubicBezTo>
                    <a:pt x="50" y="25692"/>
                    <a:pt x="451" y="26143"/>
                    <a:pt x="977" y="26244"/>
                  </a:cubicBezTo>
                  <a:cubicBezTo>
                    <a:pt x="1451" y="26341"/>
                    <a:pt x="1924" y="26385"/>
                    <a:pt x="2388" y="26385"/>
                  </a:cubicBezTo>
                  <a:cubicBezTo>
                    <a:pt x="4923" y="26385"/>
                    <a:pt x="7207" y="25052"/>
                    <a:pt x="7970" y="23612"/>
                  </a:cubicBezTo>
                  <a:cubicBezTo>
                    <a:pt x="7970" y="23612"/>
                    <a:pt x="7970" y="23587"/>
                    <a:pt x="7970" y="23587"/>
                  </a:cubicBezTo>
                  <a:cubicBezTo>
                    <a:pt x="8171" y="23537"/>
                    <a:pt x="7744" y="19126"/>
                    <a:pt x="7795" y="15366"/>
                  </a:cubicBezTo>
                  <a:cubicBezTo>
                    <a:pt x="7795" y="15291"/>
                    <a:pt x="9048" y="3111"/>
                    <a:pt x="9298" y="1331"/>
                  </a:cubicBezTo>
                  <a:cubicBezTo>
                    <a:pt x="9348" y="780"/>
                    <a:pt x="9048" y="253"/>
                    <a:pt x="8521" y="78"/>
                  </a:cubicBezTo>
                  <a:cubicBezTo>
                    <a:pt x="8271" y="11"/>
                    <a:pt x="8020" y="0"/>
                    <a:pt x="7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984475" y="861550"/>
              <a:ext cx="177975" cy="159975"/>
            </a:xfrm>
            <a:custGeom>
              <a:avLst/>
              <a:gdLst/>
              <a:ahLst/>
              <a:cxnLst/>
              <a:rect l="l" t="t" r="r" b="b"/>
              <a:pathLst>
                <a:path w="7119" h="6399" extrusionOk="0">
                  <a:moveTo>
                    <a:pt x="7119" y="0"/>
                  </a:moveTo>
                  <a:lnTo>
                    <a:pt x="1" y="2682"/>
                  </a:lnTo>
                  <a:lnTo>
                    <a:pt x="1254" y="3384"/>
                  </a:lnTo>
                  <a:cubicBezTo>
                    <a:pt x="2106" y="3885"/>
                    <a:pt x="4237" y="5489"/>
                    <a:pt x="5264" y="6291"/>
                  </a:cubicBezTo>
                  <a:cubicBezTo>
                    <a:pt x="5355" y="6365"/>
                    <a:pt x="5459" y="6399"/>
                    <a:pt x="5561" y="6399"/>
                  </a:cubicBezTo>
                  <a:cubicBezTo>
                    <a:pt x="5768" y="6399"/>
                    <a:pt x="5966" y="6259"/>
                    <a:pt x="6016" y="6041"/>
                  </a:cubicBezTo>
                  <a:cubicBezTo>
                    <a:pt x="6417" y="4412"/>
                    <a:pt x="7119" y="627"/>
                    <a:pt x="7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947525" y="787600"/>
              <a:ext cx="196750" cy="250675"/>
            </a:xfrm>
            <a:custGeom>
              <a:avLst/>
              <a:gdLst/>
              <a:ahLst/>
              <a:cxnLst/>
              <a:rect l="l" t="t" r="r" b="b"/>
              <a:pathLst>
                <a:path w="7870" h="10027" extrusionOk="0">
                  <a:moveTo>
                    <a:pt x="4221" y="1"/>
                  </a:moveTo>
                  <a:cubicBezTo>
                    <a:pt x="4209" y="1"/>
                    <a:pt x="4198" y="1"/>
                    <a:pt x="4186" y="1"/>
                  </a:cubicBezTo>
                  <a:cubicBezTo>
                    <a:pt x="1855" y="1"/>
                    <a:pt x="0" y="1881"/>
                    <a:pt x="0" y="4187"/>
                  </a:cubicBezTo>
                  <a:cubicBezTo>
                    <a:pt x="0" y="6066"/>
                    <a:pt x="1253" y="7871"/>
                    <a:pt x="2958" y="8472"/>
                  </a:cubicBezTo>
                  <a:lnTo>
                    <a:pt x="2958" y="9074"/>
                  </a:lnTo>
                  <a:cubicBezTo>
                    <a:pt x="2958" y="9600"/>
                    <a:pt x="3384" y="10026"/>
                    <a:pt x="3910" y="10026"/>
                  </a:cubicBezTo>
                  <a:lnTo>
                    <a:pt x="4186" y="10026"/>
                  </a:lnTo>
                  <a:cubicBezTo>
                    <a:pt x="4913" y="10001"/>
                    <a:pt x="5464" y="9425"/>
                    <a:pt x="5464" y="8723"/>
                  </a:cubicBezTo>
                  <a:lnTo>
                    <a:pt x="5464" y="8472"/>
                  </a:lnTo>
                  <a:cubicBezTo>
                    <a:pt x="6993" y="7971"/>
                    <a:pt x="7870" y="6568"/>
                    <a:pt x="7870" y="4713"/>
                  </a:cubicBezTo>
                  <a:cubicBezTo>
                    <a:pt x="7870" y="2419"/>
                    <a:pt x="6506" y="1"/>
                    <a:pt x="4221" y="1"/>
                  </a:cubicBezTo>
                  <a:close/>
                </a:path>
              </a:pathLst>
            </a:custGeom>
            <a:solidFill>
              <a:srgbClr val="EF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947525" y="787600"/>
              <a:ext cx="195500" cy="245650"/>
            </a:xfrm>
            <a:custGeom>
              <a:avLst/>
              <a:gdLst/>
              <a:ahLst/>
              <a:cxnLst/>
              <a:rect l="l" t="t" r="r" b="b"/>
              <a:pathLst>
                <a:path w="7820" h="9826" extrusionOk="0">
                  <a:moveTo>
                    <a:pt x="4201" y="1"/>
                  </a:moveTo>
                  <a:cubicBezTo>
                    <a:pt x="4187" y="1"/>
                    <a:pt x="4174" y="1"/>
                    <a:pt x="4161" y="1"/>
                  </a:cubicBezTo>
                  <a:cubicBezTo>
                    <a:pt x="1855" y="1"/>
                    <a:pt x="0" y="1881"/>
                    <a:pt x="0" y="4187"/>
                  </a:cubicBezTo>
                  <a:cubicBezTo>
                    <a:pt x="0" y="6066"/>
                    <a:pt x="1253" y="7871"/>
                    <a:pt x="2958" y="8472"/>
                  </a:cubicBezTo>
                  <a:lnTo>
                    <a:pt x="2958" y="9074"/>
                  </a:lnTo>
                  <a:cubicBezTo>
                    <a:pt x="2958" y="9400"/>
                    <a:pt x="3108" y="9675"/>
                    <a:pt x="3334" y="9826"/>
                  </a:cubicBezTo>
                  <a:cubicBezTo>
                    <a:pt x="3258" y="9650"/>
                    <a:pt x="3233" y="9425"/>
                    <a:pt x="3233" y="9124"/>
                  </a:cubicBezTo>
                  <a:cubicBezTo>
                    <a:pt x="3233" y="8873"/>
                    <a:pt x="3309" y="8648"/>
                    <a:pt x="3284" y="8397"/>
                  </a:cubicBezTo>
                  <a:cubicBezTo>
                    <a:pt x="3284" y="8146"/>
                    <a:pt x="3108" y="7921"/>
                    <a:pt x="3033" y="7720"/>
                  </a:cubicBezTo>
                  <a:cubicBezTo>
                    <a:pt x="2933" y="7395"/>
                    <a:pt x="2933" y="7119"/>
                    <a:pt x="2958" y="6768"/>
                  </a:cubicBezTo>
                  <a:cubicBezTo>
                    <a:pt x="3083" y="5690"/>
                    <a:pt x="3158" y="5690"/>
                    <a:pt x="4161" y="5490"/>
                  </a:cubicBezTo>
                  <a:cubicBezTo>
                    <a:pt x="4963" y="5314"/>
                    <a:pt x="5664" y="5114"/>
                    <a:pt x="6391" y="4763"/>
                  </a:cubicBezTo>
                  <a:cubicBezTo>
                    <a:pt x="6893" y="4537"/>
                    <a:pt x="7319" y="4187"/>
                    <a:pt x="7820" y="3986"/>
                  </a:cubicBezTo>
                  <a:cubicBezTo>
                    <a:pt x="7546" y="1919"/>
                    <a:pt x="6258" y="1"/>
                    <a:pt x="4201" y="1"/>
                  </a:cubicBezTo>
                  <a:close/>
                </a:path>
              </a:pathLst>
            </a:custGeom>
            <a:solidFill>
              <a:srgbClr val="EBC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937500" y="782525"/>
              <a:ext cx="224950" cy="266725"/>
            </a:xfrm>
            <a:custGeom>
              <a:avLst/>
              <a:gdLst/>
              <a:ahLst/>
              <a:cxnLst/>
              <a:rect l="l" t="t" r="r" b="b"/>
              <a:pathLst>
                <a:path w="8998" h="10669" extrusionOk="0">
                  <a:moveTo>
                    <a:pt x="4560" y="0"/>
                  </a:moveTo>
                  <a:cubicBezTo>
                    <a:pt x="3761" y="0"/>
                    <a:pt x="2966" y="201"/>
                    <a:pt x="2256" y="605"/>
                  </a:cubicBezTo>
                  <a:cubicBezTo>
                    <a:pt x="953" y="1332"/>
                    <a:pt x="0" y="2309"/>
                    <a:pt x="25" y="4289"/>
                  </a:cubicBezTo>
                  <a:cubicBezTo>
                    <a:pt x="50" y="6445"/>
                    <a:pt x="953" y="9653"/>
                    <a:pt x="1404" y="10029"/>
                  </a:cubicBezTo>
                  <a:cubicBezTo>
                    <a:pt x="1554" y="10179"/>
                    <a:pt x="2456" y="10455"/>
                    <a:pt x="3108" y="10655"/>
                  </a:cubicBezTo>
                  <a:cubicBezTo>
                    <a:pt x="3150" y="10664"/>
                    <a:pt x="3192" y="10669"/>
                    <a:pt x="3232" y="10669"/>
                  </a:cubicBezTo>
                  <a:cubicBezTo>
                    <a:pt x="3527" y="10669"/>
                    <a:pt x="3757" y="10438"/>
                    <a:pt x="3735" y="10129"/>
                  </a:cubicBezTo>
                  <a:cubicBezTo>
                    <a:pt x="3584" y="8525"/>
                    <a:pt x="3183" y="5116"/>
                    <a:pt x="3810" y="5041"/>
                  </a:cubicBezTo>
                  <a:cubicBezTo>
                    <a:pt x="7544" y="4690"/>
                    <a:pt x="8998" y="3187"/>
                    <a:pt x="8998" y="3187"/>
                  </a:cubicBezTo>
                  <a:cubicBezTo>
                    <a:pt x="8998" y="2334"/>
                    <a:pt x="8547" y="1557"/>
                    <a:pt x="7820" y="1131"/>
                  </a:cubicBezTo>
                  <a:lnTo>
                    <a:pt x="6993" y="655"/>
                  </a:lnTo>
                  <a:cubicBezTo>
                    <a:pt x="6237" y="220"/>
                    <a:pt x="5396" y="0"/>
                    <a:pt x="4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020825" y="814550"/>
              <a:ext cx="62050" cy="38250"/>
            </a:xfrm>
            <a:custGeom>
              <a:avLst/>
              <a:gdLst/>
              <a:ahLst/>
              <a:cxnLst/>
              <a:rect l="l" t="t" r="r" b="b"/>
              <a:pathLst>
                <a:path w="2482" h="153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29" y="502"/>
                    <a:pt x="2482" y="1530"/>
                  </a:cubicBezTo>
                  <a:cubicBezTo>
                    <a:pt x="2482" y="1530"/>
                    <a:pt x="1655" y="7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3905550" y="798025"/>
              <a:ext cx="95875" cy="422575"/>
            </a:xfrm>
            <a:custGeom>
              <a:avLst/>
              <a:gdLst/>
              <a:ahLst/>
              <a:cxnLst/>
              <a:rect l="l" t="t" r="r" b="b"/>
              <a:pathLst>
                <a:path w="3835" h="16903" extrusionOk="0">
                  <a:moveTo>
                    <a:pt x="1436" y="0"/>
                  </a:moveTo>
                  <a:cubicBezTo>
                    <a:pt x="1257" y="0"/>
                    <a:pt x="1050" y="16"/>
                    <a:pt x="827" y="85"/>
                  </a:cubicBezTo>
                  <a:cubicBezTo>
                    <a:pt x="326" y="261"/>
                    <a:pt x="0" y="787"/>
                    <a:pt x="75" y="1338"/>
                  </a:cubicBezTo>
                  <a:cubicBezTo>
                    <a:pt x="301" y="3118"/>
                    <a:pt x="1830" y="11063"/>
                    <a:pt x="1830" y="11138"/>
                  </a:cubicBezTo>
                  <a:cubicBezTo>
                    <a:pt x="1855" y="13118"/>
                    <a:pt x="1729" y="15298"/>
                    <a:pt x="1654" y="16902"/>
                  </a:cubicBezTo>
                  <a:lnTo>
                    <a:pt x="3659" y="16902"/>
                  </a:lnTo>
                  <a:lnTo>
                    <a:pt x="3835" y="11815"/>
                  </a:lnTo>
                  <a:lnTo>
                    <a:pt x="2080" y="135"/>
                  </a:lnTo>
                  <a:cubicBezTo>
                    <a:pt x="2080" y="135"/>
                    <a:pt x="2005" y="10"/>
                    <a:pt x="1805" y="10"/>
                  </a:cubicBezTo>
                  <a:cubicBezTo>
                    <a:pt x="1704" y="10"/>
                    <a:pt x="1579" y="0"/>
                    <a:pt x="1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126725" y="62912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637" y="1"/>
                  </a:moveTo>
                  <a:cubicBezTo>
                    <a:pt x="1482" y="1"/>
                    <a:pt x="1304" y="88"/>
                    <a:pt x="1178" y="124"/>
                  </a:cubicBezTo>
                  <a:cubicBezTo>
                    <a:pt x="827" y="225"/>
                    <a:pt x="527" y="375"/>
                    <a:pt x="201" y="551"/>
                  </a:cubicBezTo>
                  <a:cubicBezTo>
                    <a:pt x="176" y="551"/>
                    <a:pt x="151" y="576"/>
                    <a:pt x="151" y="601"/>
                  </a:cubicBezTo>
                  <a:cubicBezTo>
                    <a:pt x="126" y="626"/>
                    <a:pt x="101" y="651"/>
                    <a:pt x="101" y="701"/>
                  </a:cubicBezTo>
                  <a:cubicBezTo>
                    <a:pt x="0" y="1127"/>
                    <a:pt x="25" y="1804"/>
                    <a:pt x="502" y="2004"/>
                  </a:cubicBezTo>
                  <a:cubicBezTo>
                    <a:pt x="597" y="2039"/>
                    <a:pt x="695" y="2055"/>
                    <a:pt x="793" y="2055"/>
                  </a:cubicBezTo>
                  <a:cubicBezTo>
                    <a:pt x="1186" y="2055"/>
                    <a:pt x="1579" y="1799"/>
                    <a:pt x="1780" y="1478"/>
                  </a:cubicBezTo>
                  <a:cubicBezTo>
                    <a:pt x="1930" y="1227"/>
                    <a:pt x="2005" y="927"/>
                    <a:pt x="2005" y="651"/>
                  </a:cubicBezTo>
                  <a:cubicBezTo>
                    <a:pt x="1980" y="475"/>
                    <a:pt x="1980" y="150"/>
                    <a:pt x="1805" y="49"/>
                  </a:cubicBezTo>
                  <a:cubicBezTo>
                    <a:pt x="1755" y="14"/>
                    <a:pt x="1698" y="1"/>
                    <a:pt x="1637" y="1"/>
                  </a:cubicBezTo>
                  <a:close/>
                </a:path>
              </a:pathLst>
            </a:custGeom>
            <a:solidFill>
              <a:srgbClr val="EBC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899900" y="765275"/>
              <a:ext cx="47650" cy="55325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435" y="0"/>
                  </a:moveTo>
                  <a:cubicBezTo>
                    <a:pt x="1255" y="0"/>
                    <a:pt x="1055" y="157"/>
                    <a:pt x="928" y="242"/>
                  </a:cubicBezTo>
                  <a:cubicBezTo>
                    <a:pt x="627" y="418"/>
                    <a:pt x="326" y="618"/>
                    <a:pt x="76" y="844"/>
                  </a:cubicBezTo>
                  <a:cubicBezTo>
                    <a:pt x="51" y="869"/>
                    <a:pt x="26" y="894"/>
                    <a:pt x="26" y="944"/>
                  </a:cubicBezTo>
                  <a:cubicBezTo>
                    <a:pt x="1" y="969"/>
                    <a:pt x="1" y="994"/>
                    <a:pt x="1" y="1019"/>
                  </a:cubicBezTo>
                  <a:cubicBezTo>
                    <a:pt x="1" y="1471"/>
                    <a:pt x="151" y="2122"/>
                    <a:pt x="677" y="2197"/>
                  </a:cubicBezTo>
                  <a:cubicBezTo>
                    <a:pt x="727" y="2207"/>
                    <a:pt x="777" y="2212"/>
                    <a:pt x="827" y="2212"/>
                  </a:cubicBezTo>
                  <a:cubicBezTo>
                    <a:pt x="1270" y="2212"/>
                    <a:pt x="1670" y="1826"/>
                    <a:pt x="1805" y="1420"/>
                  </a:cubicBezTo>
                  <a:cubicBezTo>
                    <a:pt x="1905" y="1145"/>
                    <a:pt x="1905" y="844"/>
                    <a:pt x="1830" y="568"/>
                  </a:cubicBezTo>
                  <a:cubicBezTo>
                    <a:pt x="1805" y="393"/>
                    <a:pt x="1705" y="92"/>
                    <a:pt x="1529" y="17"/>
                  </a:cubicBezTo>
                  <a:cubicBezTo>
                    <a:pt x="1499" y="5"/>
                    <a:pt x="1467" y="0"/>
                    <a:pt x="1435" y="0"/>
                  </a:cubicBezTo>
                  <a:close/>
                </a:path>
              </a:pathLst>
            </a:custGeom>
            <a:solidFill>
              <a:srgbClr val="EBC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3873575" y="749800"/>
              <a:ext cx="69575" cy="47400"/>
            </a:xfrm>
            <a:custGeom>
              <a:avLst/>
              <a:gdLst/>
              <a:ahLst/>
              <a:cxnLst/>
              <a:rect l="l" t="t" r="r" b="b"/>
              <a:pathLst>
                <a:path w="2783" h="1896" extrusionOk="0">
                  <a:moveTo>
                    <a:pt x="2050" y="0"/>
                  </a:moveTo>
                  <a:cubicBezTo>
                    <a:pt x="1969" y="0"/>
                    <a:pt x="1886" y="11"/>
                    <a:pt x="1805" y="34"/>
                  </a:cubicBezTo>
                  <a:cubicBezTo>
                    <a:pt x="1129" y="235"/>
                    <a:pt x="1" y="1739"/>
                    <a:pt x="1279" y="1889"/>
                  </a:cubicBezTo>
                  <a:cubicBezTo>
                    <a:pt x="1316" y="1894"/>
                    <a:pt x="1354" y="1896"/>
                    <a:pt x="1391" y="1896"/>
                  </a:cubicBezTo>
                  <a:cubicBezTo>
                    <a:pt x="1960" y="1896"/>
                    <a:pt x="2543" y="1380"/>
                    <a:pt x="2708" y="886"/>
                  </a:cubicBezTo>
                  <a:cubicBezTo>
                    <a:pt x="2783" y="661"/>
                    <a:pt x="2783" y="485"/>
                    <a:pt x="2683" y="335"/>
                  </a:cubicBezTo>
                  <a:cubicBezTo>
                    <a:pt x="2567" y="123"/>
                    <a:pt x="2318" y="0"/>
                    <a:pt x="2050" y="0"/>
                  </a:cubicBezTo>
                  <a:close/>
                </a:path>
              </a:pathLst>
            </a:custGeom>
            <a:solidFill>
              <a:srgbClr val="EF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103525" y="610925"/>
              <a:ext cx="73975" cy="44250"/>
            </a:xfrm>
            <a:custGeom>
              <a:avLst/>
              <a:gdLst/>
              <a:ahLst/>
              <a:cxnLst/>
              <a:rect l="l" t="t" r="r" b="b"/>
              <a:pathLst>
                <a:path w="2959" h="1770" extrusionOk="0">
                  <a:moveTo>
                    <a:pt x="2106" y="0"/>
                  </a:moveTo>
                  <a:cubicBezTo>
                    <a:pt x="1404" y="50"/>
                    <a:pt x="1" y="1279"/>
                    <a:pt x="1204" y="1705"/>
                  </a:cubicBezTo>
                  <a:cubicBezTo>
                    <a:pt x="1312" y="1749"/>
                    <a:pt x="1429" y="1769"/>
                    <a:pt x="1549" y="1769"/>
                  </a:cubicBezTo>
                  <a:cubicBezTo>
                    <a:pt x="2042" y="1769"/>
                    <a:pt x="2591" y="1431"/>
                    <a:pt x="2833" y="1028"/>
                  </a:cubicBezTo>
                  <a:cubicBezTo>
                    <a:pt x="2933" y="852"/>
                    <a:pt x="2958" y="677"/>
                    <a:pt x="2908" y="502"/>
                  </a:cubicBezTo>
                  <a:cubicBezTo>
                    <a:pt x="2808" y="201"/>
                    <a:pt x="2482" y="0"/>
                    <a:pt x="2106" y="0"/>
                  </a:cubicBezTo>
                  <a:close/>
                </a:path>
              </a:pathLst>
            </a:custGeom>
            <a:solidFill>
              <a:srgbClr val="EFD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3477600" y="1976850"/>
              <a:ext cx="320200" cy="428275"/>
            </a:xfrm>
            <a:custGeom>
              <a:avLst/>
              <a:gdLst/>
              <a:ahLst/>
              <a:cxnLst/>
              <a:rect l="l" t="t" r="r" b="b"/>
              <a:pathLst>
                <a:path w="12808" h="17131" extrusionOk="0">
                  <a:moveTo>
                    <a:pt x="1053" y="852"/>
                  </a:moveTo>
                  <a:lnTo>
                    <a:pt x="12456" y="7444"/>
                  </a:lnTo>
                  <a:lnTo>
                    <a:pt x="12131" y="7644"/>
                  </a:lnTo>
                  <a:lnTo>
                    <a:pt x="12106" y="16091"/>
                  </a:lnTo>
                  <a:lnTo>
                    <a:pt x="677" y="9499"/>
                  </a:lnTo>
                  <a:lnTo>
                    <a:pt x="702" y="1053"/>
                  </a:lnTo>
                  <a:lnTo>
                    <a:pt x="1053" y="852"/>
                  </a:lnTo>
                  <a:close/>
                  <a:moveTo>
                    <a:pt x="100" y="0"/>
                  </a:moveTo>
                  <a:cubicBezTo>
                    <a:pt x="50" y="50"/>
                    <a:pt x="25" y="126"/>
                    <a:pt x="25" y="226"/>
                  </a:cubicBezTo>
                  <a:lnTo>
                    <a:pt x="0" y="9524"/>
                  </a:lnTo>
                  <a:cubicBezTo>
                    <a:pt x="0" y="9725"/>
                    <a:pt x="126" y="9975"/>
                    <a:pt x="301" y="10075"/>
                  </a:cubicBezTo>
                  <a:lnTo>
                    <a:pt x="3434" y="11880"/>
                  </a:lnTo>
                  <a:lnTo>
                    <a:pt x="3434" y="11629"/>
                  </a:lnTo>
                  <a:lnTo>
                    <a:pt x="9349" y="15038"/>
                  </a:lnTo>
                  <a:lnTo>
                    <a:pt x="9349" y="15289"/>
                  </a:lnTo>
                  <a:lnTo>
                    <a:pt x="12481" y="17093"/>
                  </a:lnTo>
                  <a:cubicBezTo>
                    <a:pt x="12532" y="17118"/>
                    <a:pt x="12575" y="17131"/>
                    <a:pt x="12613" y="17131"/>
                  </a:cubicBezTo>
                  <a:cubicBezTo>
                    <a:pt x="12651" y="17131"/>
                    <a:pt x="12682" y="17118"/>
                    <a:pt x="12707" y="17093"/>
                  </a:cubicBezTo>
                  <a:lnTo>
                    <a:pt x="12732" y="17093"/>
                  </a:lnTo>
                  <a:cubicBezTo>
                    <a:pt x="12732" y="17068"/>
                    <a:pt x="12757" y="17068"/>
                    <a:pt x="12757" y="17068"/>
                  </a:cubicBezTo>
                  <a:cubicBezTo>
                    <a:pt x="12757" y="17043"/>
                    <a:pt x="12757" y="17043"/>
                    <a:pt x="12757" y="17043"/>
                  </a:cubicBezTo>
                  <a:cubicBezTo>
                    <a:pt x="12757" y="17043"/>
                    <a:pt x="12782" y="17018"/>
                    <a:pt x="12782" y="17018"/>
                  </a:cubicBezTo>
                  <a:cubicBezTo>
                    <a:pt x="12782" y="16993"/>
                    <a:pt x="12782" y="16993"/>
                    <a:pt x="12782" y="16993"/>
                  </a:cubicBezTo>
                  <a:cubicBezTo>
                    <a:pt x="12782" y="16968"/>
                    <a:pt x="12782" y="16943"/>
                    <a:pt x="12782" y="16918"/>
                  </a:cubicBezTo>
                  <a:lnTo>
                    <a:pt x="12807" y="7594"/>
                  </a:lnTo>
                  <a:cubicBezTo>
                    <a:pt x="12807" y="7394"/>
                    <a:pt x="12682" y="7168"/>
                    <a:pt x="12507" y="7068"/>
                  </a:cubicBezTo>
                  <a:lnTo>
                    <a:pt x="326" y="25"/>
                  </a:lnTo>
                  <a:cubicBezTo>
                    <a:pt x="326" y="25"/>
                    <a:pt x="301" y="0"/>
                    <a:pt x="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563425" y="2267575"/>
              <a:ext cx="147900" cy="91500"/>
            </a:xfrm>
            <a:custGeom>
              <a:avLst/>
              <a:gdLst/>
              <a:ahLst/>
              <a:cxnLst/>
              <a:rect l="l" t="t" r="r" b="b"/>
              <a:pathLst>
                <a:path w="5916" h="3660" extrusionOk="0">
                  <a:moveTo>
                    <a:pt x="1" y="0"/>
                  </a:moveTo>
                  <a:lnTo>
                    <a:pt x="1" y="251"/>
                  </a:lnTo>
                  <a:lnTo>
                    <a:pt x="5916" y="3660"/>
                  </a:lnTo>
                  <a:lnTo>
                    <a:pt x="5916" y="3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495125" y="1998150"/>
              <a:ext cx="293900" cy="169825"/>
            </a:xfrm>
            <a:custGeom>
              <a:avLst/>
              <a:gdLst/>
              <a:ahLst/>
              <a:cxnLst/>
              <a:rect l="l" t="t" r="r" b="b"/>
              <a:pathLst>
                <a:path w="11756" h="6793" extrusionOk="0">
                  <a:moveTo>
                    <a:pt x="352" y="0"/>
                  </a:moveTo>
                  <a:lnTo>
                    <a:pt x="1" y="201"/>
                  </a:lnTo>
                  <a:lnTo>
                    <a:pt x="11430" y="6792"/>
                  </a:lnTo>
                  <a:lnTo>
                    <a:pt x="11755" y="659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494500" y="2003150"/>
              <a:ext cx="286375" cy="375975"/>
            </a:xfrm>
            <a:custGeom>
              <a:avLst/>
              <a:gdLst/>
              <a:ahLst/>
              <a:cxnLst/>
              <a:rect l="l" t="t" r="r" b="b"/>
              <a:pathLst>
                <a:path w="11455" h="15039" extrusionOk="0">
                  <a:moveTo>
                    <a:pt x="26" y="1"/>
                  </a:moveTo>
                  <a:lnTo>
                    <a:pt x="1" y="8447"/>
                  </a:lnTo>
                  <a:lnTo>
                    <a:pt x="11430" y="15039"/>
                  </a:lnTo>
                  <a:lnTo>
                    <a:pt x="11455" y="659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94D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480100" y="1971525"/>
              <a:ext cx="326475" cy="433300"/>
            </a:xfrm>
            <a:custGeom>
              <a:avLst/>
              <a:gdLst/>
              <a:ahLst/>
              <a:cxnLst/>
              <a:rect l="l" t="t" r="r" b="b"/>
              <a:pathLst>
                <a:path w="13059" h="17332" extrusionOk="0">
                  <a:moveTo>
                    <a:pt x="455" y="0"/>
                  </a:moveTo>
                  <a:cubicBezTo>
                    <a:pt x="414" y="0"/>
                    <a:pt x="376" y="13"/>
                    <a:pt x="351" y="38"/>
                  </a:cubicBezTo>
                  <a:lnTo>
                    <a:pt x="0" y="213"/>
                  </a:lnTo>
                  <a:lnTo>
                    <a:pt x="176" y="213"/>
                  </a:lnTo>
                  <a:cubicBezTo>
                    <a:pt x="201" y="213"/>
                    <a:pt x="226" y="238"/>
                    <a:pt x="226" y="238"/>
                  </a:cubicBezTo>
                  <a:lnTo>
                    <a:pt x="12407" y="7281"/>
                  </a:lnTo>
                  <a:cubicBezTo>
                    <a:pt x="12582" y="7381"/>
                    <a:pt x="12707" y="7607"/>
                    <a:pt x="12707" y="7807"/>
                  </a:cubicBezTo>
                  <a:lnTo>
                    <a:pt x="12682" y="17131"/>
                  </a:lnTo>
                  <a:cubicBezTo>
                    <a:pt x="12682" y="17156"/>
                    <a:pt x="12682" y="17181"/>
                    <a:pt x="12682" y="17206"/>
                  </a:cubicBezTo>
                  <a:cubicBezTo>
                    <a:pt x="12682" y="17206"/>
                    <a:pt x="12682" y="17206"/>
                    <a:pt x="12682" y="17231"/>
                  </a:cubicBezTo>
                  <a:cubicBezTo>
                    <a:pt x="12682" y="17231"/>
                    <a:pt x="12657" y="17256"/>
                    <a:pt x="12657" y="17256"/>
                  </a:cubicBezTo>
                  <a:cubicBezTo>
                    <a:pt x="12657" y="17256"/>
                    <a:pt x="12657" y="17256"/>
                    <a:pt x="12657" y="17281"/>
                  </a:cubicBezTo>
                  <a:cubicBezTo>
                    <a:pt x="12657" y="17281"/>
                    <a:pt x="12632" y="17281"/>
                    <a:pt x="12632" y="17306"/>
                  </a:cubicBezTo>
                  <a:lnTo>
                    <a:pt x="12607" y="17306"/>
                  </a:lnTo>
                  <a:cubicBezTo>
                    <a:pt x="12607" y="17306"/>
                    <a:pt x="12607" y="17331"/>
                    <a:pt x="12607" y="17331"/>
                  </a:cubicBezTo>
                  <a:lnTo>
                    <a:pt x="12933" y="17131"/>
                  </a:lnTo>
                  <a:cubicBezTo>
                    <a:pt x="13008" y="17106"/>
                    <a:pt x="13033" y="17030"/>
                    <a:pt x="13033" y="16930"/>
                  </a:cubicBezTo>
                  <a:lnTo>
                    <a:pt x="13058" y="7607"/>
                  </a:lnTo>
                  <a:cubicBezTo>
                    <a:pt x="13058" y="7406"/>
                    <a:pt x="12908" y="7181"/>
                    <a:pt x="12732" y="7080"/>
                  </a:cubicBezTo>
                  <a:lnTo>
                    <a:pt x="577" y="38"/>
                  </a:lnTo>
                  <a:cubicBezTo>
                    <a:pt x="539" y="13"/>
                    <a:pt x="495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470075" y="2246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0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469450" y="2246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468825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468200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467575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3467575" y="2246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466950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3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66325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465700" y="22462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464425" y="2246275"/>
              <a:ext cx="1275" cy="6275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51" y="0"/>
                  </a:moveTo>
                  <a:cubicBezTo>
                    <a:pt x="26" y="0"/>
                    <a:pt x="26" y="25"/>
                    <a:pt x="26" y="25"/>
                  </a:cubicBezTo>
                  <a:lnTo>
                    <a:pt x="1" y="251"/>
                  </a:lnTo>
                  <a:lnTo>
                    <a:pt x="51" y="2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3463800" y="2246900"/>
              <a:ext cx="1275" cy="6275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E7E6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3466325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466325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466325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465700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3465700" y="225442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465700" y="225442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3465700" y="225442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3465050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3465050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464425" y="2254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3464425" y="2254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3458800" y="225442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76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3458800" y="2257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458800" y="2257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3458175" y="22575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0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3458175" y="2258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3458175" y="2258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3458175" y="2258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458175" y="2258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458175" y="2258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458175" y="2258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3454400" y="2261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454400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453775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3453775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453775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453150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453150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452525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3452525" y="2261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3451900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3451275" y="2261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3466950" y="225442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481350" y="22625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6"/>
                  </a:moveTo>
                  <a:lnTo>
                    <a:pt x="1" y="27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3481350" y="2263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3481350" y="2263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3481350" y="2263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3481350" y="2263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3481350" y="2263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3481350" y="2263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481350" y="2263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481350" y="2263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3487000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486375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3486375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486375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3485750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3485750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3485750" y="226570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3485750" y="226570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3485100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485100" y="2265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484475" y="2265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3475725" y="2263825"/>
              <a:ext cx="5650" cy="9400"/>
            </a:xfrm>
            <a:custGeom>
              <a:avLst/>
              <a:gdLst/>
              <a:ahLst/>
              <a:cxnLst/>
              <a:rect l="l" t="t" r="r" b="b"/>
              <a:pathLst>
                <a:path w="226" h="376" extrusionOk="0">
                  <a:moveTo>
                    <a:pt x="226" y="0"/>
                  </a:moveTo>
                  <a:lnTo>
                    <a:pt x="0" y="150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3458800" y="22588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3458175" y="2253950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0"/>
                  </a:moveTo>
                  <a:cubicBezTo>
                    <a:pt x="282" y="0"/>
                    <a:pt x="263" y="7"/>
                    <a:pt x="251" y="19"/>
                  </a:cubicBezTo>
                  <a:lnTo>
                    <a:pt x="25" y="144"/>
                  </a:lnTo>
                  <a:cubicBezTo>
                    <a:pt x="0" y="169"/>
                    <a:pt x="0" y="195"/>
                    <a:pt x="25" y="195"/>
                  </a:cubicBezTo>
                  <a:lnTo>
                    <a:pt x="602" y="545"/>
                  </a:lnTo>
                  <a:lnTo>
                    <a:pt x="702" y="545"/>
                  </a:ln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459425" y="2254425"/>
              <a:ext cx="20700" cy="11300"/>
            </a:xfrm>
            <a:custGeom>
              <a:avLst/>
              <a:gdLst/>
              <a:ahLst/>
              <a:cxnLst/>
              <a:rect l="l" t="t" r="r" b="b"/>
              <a:pathLst>
                <a:path w="828" h="452" extrusionOk="0">
                  <a:moveTo>
                    <a:pt x="226" y="0"/>
                  </a:moveTo>
                  <a:lnTo>
                    <a:pt x="0" y="125"/>
                  </a:lnTo>
                  <a:lnTo>
                    <a:pt x="577" y="451"/>
                  </a:lnTo>
                  <a:lnTo>
                    <a:pt x="627" y="451"/>
                  </a:lnTo>
                  <a:lnTo>
                    <a:pt x="827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3475075" y="2267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3475075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3474450" y="2267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3474450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3474450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3473825" y="2267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3473825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3473825" y="2267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3473825" y="2267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3473200" y="2267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3473200" y="2267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3440625" y="226192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27" y="22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3440625" y="2268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3440000" y="2268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3440000" y="2268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3440000" y="2268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3440000" y="2268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3440000" y="2268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3440000" y="2268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3440000" y="2269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3478850" y="2266325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3455025" y="2261925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3478850" y="2269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3478850" y="2269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478225" y="2270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478225" y="2270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478225" y="2270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440000" y="2269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468200" y="2269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1"/>
                  </a:lnTo>
                  <a:cubicBezTo>
                    <a:pt x="25" y="26"/>
                    <a:pt x="25" y="26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3478225" y="22700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468825" y="2270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468825" y="2270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468825" y="2271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468200" y="2271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468200" y="2271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36250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436250" y="2272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435600" y="22725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434975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26"/>
                    <a:pt x="26" y="226"/>
                    <a:pt x="26" y="25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434975" y="2272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434350" y="22725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434350" y="2272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3433725" y="22725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433725" y="2272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3433100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432475" y="2272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3474450" y="2273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3474450" y="2273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474450" y="2273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3473825" y="2273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3473825" y="2273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3473825" y="2273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3473200" y="2273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3473200" y="2273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472575" y="2273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472575" y="2273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3471950" y="2273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3487000" y="2266325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3501400" y="22744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3502025" y="2275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3502025" y="2275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3501400" y="22757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3501400" y="2275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3501400" y="2275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3557800" y="2273850"/>
              <a:ext cx="5650" cy="8775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226" y="0"/>
                  </a:moveTo>
                  <a:lnTo>
                    <a:pt x="0" y="100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507050" y="2277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507050" y="2277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506425" y="2277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506425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3506425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506425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505800" y="2277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505800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3505800" y="2277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3505150" y="22776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3505150" y="2277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3457550" y="227132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440625" y="227007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56925" y="2278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456300" y="2278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456300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455650" y="22782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455650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455025" y="2278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455025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455025" y="2278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3454400" y="2278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3454400" y="2278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453775" y="2278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22450" y="2273200"/>
              <a:ext cx="10050" cy="11325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402" y="1"/>
                  </a:moveTo>
                  <a:lnTo>
                    <a:pt x="1" y="227"/>
                  </a:lnTo>
                  <a:lnTo>
                    <a:pt x="1" y="452"/>
                  </a:lnTo>
                  <a:lnTo>
                    <a:pt x="402" y="227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478850" y="2270700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3495775" y="227572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3495125" y="22794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495125" y="22794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49512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494500" y="2279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494500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494500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494500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93875" y="2279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49387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49387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3493250" y="2278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3478225" y="2265850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0"/>
                  </a:moveTo>
                  <a:cubicBezTo>
                    <a:pt x="282" y="0"/>
                    <a:pt x="263" y="7"/>
                    <a:pt x="251" y="19"/>
                  </a:cubicBezTo>
                  <a:lnTo>
                    <a:pt x="25" y="145"/>
                  </a:lnTo>
                  <a:cubicBezTo>
                    <a:pt x="0" y="145"/>
                    <a:pt x="0" y="170"/>
                    <a:pt x="25" y="195"/>
                  </a:cubicBezTo>
                  <a:lnTo>
                    <a:pt x="602" y="521"/>
                  </a:lnTo>
                  <a:cubicBezTo>
                    <a:pt x="614" y="533"/>
                    <a:pt x="633" y="539"/>
                    <a:pt x="652" y="539"/>
                  </a:cubicBezTo>
                  <a:cubicBezTo>
                    <a:pt x="671" y="539"/>
                    <a:pt x="689" y="533"/>
                    <a:pt x="702" y="521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3479475" y="2265700"/>
              <a:ext cx="21325" cy="11925"/>
            </a:xfrm>
            <a:custGeom>
              <a:avLst/>
              <a:gdLst/>
              <a:ahLst/>
              <a:cxnLst/>
              <a:rect l="l" t="t" r="r" b="b"/>
              <a:pathLst>
                <a:path w="853" h="477" extrusionOk="0">
                  <a:moveTo>
                    <a:pt x="226" y="0"/>
                  </a:moveTo>
                  <a:lnTo>
                    <a:pt x="0" y="126"/>
                  </a:lnTo>
                  <a:lnTo>
                    <a:pt x="577" y="451"/>
                  </a:lnTo>
                  <a:cubicBezTo>
                    <a:pt x="577" y="476"/>
                    <a:pt x="602" y="476"/>
                    <a:pt x="602" y="476"/>
                  </a:cubicBezTo>
                  <a:cubicBezTo>
                    <a:pt x="627" y="476"/>
                    <a:pt x="627" y="476"/>
                    <a:pt x="627" y="451"/>
                  </a:cubicBezTo>
                  <a:lnTo>
                    <a:pt x="853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460675" y="22732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3422450" y="2278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3421825" y="2278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3421825" y="2278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3421825" y="2279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3421825" y="2279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3421825" y="2279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3421825" y="2280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3421825" y="2280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3460675" y="2280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3460675" y="2280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3460050" y="2280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3460050" y="2280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3460050" y="2280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3460050" y="2280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3460050" y="2280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3460050" y="2280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3460050" y="2280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3499525" y="22776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51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3475075" y="22732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3421200" y="2280100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26" y="1"/>
                  </a:moveTo>
                  <a:lnTo>
                    <a:pt x="26" y="226"/>
                  </a:lnTo>
                  <a:cubicBezTo>
                    <a:pt x="1" y="251"/>
                    <a:pt x="26" y="276"/>
                    <a:pt x="51" y="301"/>
                  </a:cubicBezTo>
                  <a:lnTo>
                    <a:pt x="51" y="51"/>
                  </a:lnTo>
                  <a:cubicBezTo>
                    <a:pt x="26" y="26"/>
                    <a:pt x="26" y="26"/>
                    <a:pt x="26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3499525" y="2281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3498900" y="2281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3498900" y="2281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3498900" y="2281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498900" y="2281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3460050" y="22807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76"/>
                    <a:pt x="26" y="276"/>
                  </a:cubicBezTo>
                  <a:lnTo>
                    <a:pt x="26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3488875" y="2281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3498900" y="2281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3489500" y="2281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3489500" y="2282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3489500" y="2282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3489500" y="2282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3488875" y="2282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3488875" y="2282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3488875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3488875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416825" y="2283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3416825" y="2283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3416825" y="2283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3416200" y="2283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3416200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3416200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3415550" y="228322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3415550" y="2283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3414925" y="2283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3414925" y="2283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3414300" y="2283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3495125" y="2285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3494500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494500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494500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493875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3493875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3493875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493250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3493250" y="2285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492625" y="2285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3492000" y="22851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3507050" y="22776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521450" y="22863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5"/>
                  </a:lnTo>
                  <a:cubicBezTo>
                    <a:pt x="26" y="0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3522075" y="2287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3522075" y="2287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3522075" y="2287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3521450" y="2287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3521450" y="2287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3527100" y="2289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352710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352710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3526475" y="2289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3526475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3526475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3526475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3525850" y="2289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352585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3525200" y="228950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3525200" y="2289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3477600" y="22832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27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3460675" y="22819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3403025" y="22832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3476975" y="2289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3476350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3476350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3476350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3475725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3475725" y="229012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3475075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3475075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3475075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3474450" y="2290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3474450" y="2289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3460050" y="2273200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477" y="1"/>
                  </a:moveTo>
                  <a:lnTo>
                    <a:pt x="26" y="277"/>
                  </a:lnTo>
                  <a:cubicBezTo>
                    <a:pt x="0" y="302"/>
                    <a:pt x="0" y="327"/>
                    <a:pt x="26" y="352"/>
                  </a:cubicBezTo>
                  <a:lnTo>
                    <a:pt x="577" y="653"/>
                  </a:lnTo>
                  <a:cubicBezTo>
                    <a:pt x="589" y="665"/>
                    <a:pt x="614" y="671"/>
                    <a:pt x="640" y="671"/>
                  </a:cubicBezTo>
                  <a:cubicBezTo>
                    <a:pt x="665" y="671"/>
                    <a:pt x="690" y="665"/>
                    <a:pt x="702" y="653"/>
                  </a:cubicBezTo>
                  <a:lnTo>
                    <a:pt x="1153" y="402"/>
                  </a:lnTo>
                  <a:cubicBezTo>
                    <a:pt x="1178" y="377"/>
                    <a:pt x="1178" y="352"/>
                    <a:pt x="1153" y="327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3461300" y="227320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3515825" y="2287625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499525" y="2282600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498900" y="2277600"/>
              <a:ext cx="23200" cy="13650"/>
            </a:xfrm>
            <a:custGeom>
              <a:avLst/>
              <a:gdLst/>
              <a:ahLst/>
              <a:cxnLst/>
              <a:rect l="l" t="t" r="r" b="b"/>
              <a:pathLst>
                <a:path w="928" h="546" extrusionOk="0">
                  <a:moveTo>
                    <a:pt x="251" y="0"/>
                  </a:moveTo>
                  <a:lnTo>
                    <a:pt x="25" y="151"/>
                  </a:lnTo>
                  <a:cubicBezTo>
                    <a:pt x="0" y="151"/>
                    <a:pt x="0" y="176"/>
                    <a:pt x="25" y="201"/>
                  </a:cubicBezTo>
                  <a:lnTo>
                    <a:pt x="602" y="527"/>
                  </a:lnTo>
                  <a:cubicBezTo>
                    <a:pt x="614" y="539"/>
                    <a:pt x="627" y="546"/>
                    <a:pt x="639" y="546"/>
                  </a:cubicBezTo>
                  <a:cubicBezTo>
                    <a:pt x="652" y="546"/>
                    <a:pt x="664" y="539"/>
                    <a:pt x="677" y="527"/>
                  </a:cubicBezTo>
                  <a:lnTo>
                    <a:pt x="903" y="401"/>
                  </a:lnTo>
                  <a:cubicBezTo>
                    <a:pt x="928" y="376"/>
                    <a:pt x="928" y="351"/>
                    <a:pt x="903" y="351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500150" y="2277600"/>
              <a:ext cx="20700" cy="11300"/>
            </a:xfrm>
            <a:custGeom>
              <a:avLst/>
              <a:gdLst/>
              <a:ahLst/>
              <a:cxnLst/>
              <a:rect l="l" t="t" r="r" b="b"/>
              <a:pathLst>
                <a:path w="828" h="452" extrusionOk="0">
                  <a:moveTo>
                    <a:pt x="201" y="0"/>
                  </a:moveTo>
                  <a:lnTo>
                    <a:pt x="0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351582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515175" y="22907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351517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51517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3514550" y="2290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351455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351455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351455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3513925" y="2290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351392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3513925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3403025" y="2290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3403025" y="2290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402400" y="2290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3402400" y="2290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3402400" y="2290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3402400" y="2290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340240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3402400" y="2290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3422450" y="2281350"/>
              <a:ext cx="33225" cy="25100"/>
            </a:xfrm>
            <a:custGeom>
              <a:avLst/>
              <a:gdLst/>
              <a:ahLst/>
              <a:cxnLst/>
              <a:rect l="l" t="t" r="r" b="b"/>
              <a:pathLst>
                <a:path w="1329" h="1004" extrusionOk="0">
                  <a:moveTo>
                    <a:pt x="1" y="1"/>
                  </a:moveTo>
                  <a:lnTo>
                    <a:pt x="1" y="251"/>
                  </a:lnTo>
                  <a:lnTo>
                    <a:pt x="1329" y="1003"/>
                  </a:lnTo>
                  <a:lnTo>
                    <a:pt x="1329" y="7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3417450" y="22832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3480725" y="22851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3402400" y="22907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3436875" y="2273200"/>
              <a:ext cx="33225" cy="25100"/>
            </a:xfrm>
            <a:custGeom>
              <a:avLst/>
              <a:gdLst/>
              <a:ahLst/>
              <a:cxnLst/>
              <a:rect l="l" t="t" r="r" b="b"/>
              <a:pathLst>
                <a:path w="1329" h="1004" extrusionOk="0">
                  <a:moveTo>
                    <a:pt x="0" y="1"/>
                  </a:moveTo>
                  <a:lnTo>
                    <a:pt x="0" y="227"/>
                  </a:lnTo>
                  <a:lnTo>
                    <a:pt x="1328" y="1003"/>
                  </a:lnTo>
                  <a:lnTo>
                    <a:pt x="1328" y="7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3431225" y="2291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3480725" y="2291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3480725" y="2291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3480725" y="2292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3480725" y="2292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3480100" y="22926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3480100" y="22926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348010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348010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3519575" y="22895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3495125" y="22851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3470075" y="22920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3519575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3519575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3518950" y="2292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3518950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3518950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51895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351895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351895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3431850" y="2292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343185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3431850" y="2292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3431850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3431225" y="2292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3431225" y="2292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3431225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3431225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3480100" y="22926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3508925" y="22932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52"/>
                    <a:pt x="25" y="252"/>
                    <a:pt x="25" y="277"/>
                  </a:cubicBez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3518950" y="22932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77"/>
                    <a:pt x="25" y="277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3470700" y="2293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3470700" y="2293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3470075" y="2293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347007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47007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3398650" y="2294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3398025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339802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3397400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339740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339740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3396775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3396775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3396150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3396150" y="2293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3395500" y="229390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26" y="0"/>
                  </a:moveTo>
                  <a:cubicBezTo>
                    <a:pt x="26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350955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350955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3509550" y="2293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3509550" y="2294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3509550" y="2294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3508925" y="2294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3508925" y="2294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3508925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3437500" y="2295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3436875" y="2295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3436875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3436875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3436250" y="2295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3436250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3436250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3435600" y="2295150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3435600" y="2295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3434975" y="2295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3434350" y="2295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3476350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3476350" y="2295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3475725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475725" y="229577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3475075" y="2295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3475075" y="2295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3475075" y="2295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3474450" y="2295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3474450" y="2295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3473825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3473200" y="2295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3515175" y="229702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3515175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3514550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3514550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3514550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3513925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3513925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3513300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3513300" y="2296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3512675" y="2296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3512050" y="22970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3527725" y="2289500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3542125" y="22976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5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3542125" y="2298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3542125" y="2298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542125" y="2298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3542125" y="2298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3542125" y="2298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3419950" y="22932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3403025" y="22920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3402400" y="228322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477" y="1"/>
                  </a:moveTo>
                  <a:lnTo>
                    <a:pt x="26" y="277"/>
                  </a:lnTo>
                  <a:cubicBezTo>
                    <a:pt x="1" y="302"/>
                    <a:pt x="1" y="327"/>
                    <a:pt x="26" y="352"/>
                  </a:cubicBezTo>
                  <a:lnTo>
                    <a:pt x="577" y="653"/>
                  </a:lnTo>
                  <a:cubicBezTo>
                    <a:pt x="590" y="665"/>
                    <a:pt x="615" y="671"/>
                    <a:pt x="640" y="671"/>
                  </a:cubicBezTo>
                  <a:cubicBezTo>
                    <a:pt x="665" y="671"/>
                    <a:pt x="690" y="665"/>
                    <a:pt x="702" y="653"/>
                  </a:cubicBezTo>
                  <a:lnTo>
                    <a:pt x="1154" y="402"/>
                  </a:lnTo>
                  <a:cubicBezTo>
                    <a:pt x="1179" y="377"/>
                    <a:pt x="1179" y="352"/>
                    <a:pt x="1154" y="327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3403650" y="228322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3419325" y="2299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3418700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341870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341870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3418075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3418075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3417450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341745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3417450" y="2300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3416825" y="2300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3416825" y="2299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3458800" y="22939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1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3547775" y="2301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354715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35471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35471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35471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3546525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35465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35465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54590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354590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3545250" y="23007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26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3384225" y="22945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3458175" y="2300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45817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345755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345755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3456925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4569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34569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3456300" y="2300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3456300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3455650" y="23007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3455650" y="2300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3421200" y="2272750"/>
              <a:ext cx="49525" cy="28050"/>
            </a:xfrm>
            <a:custGeom>
              <a:avLst/>
              <a:gdLst/>
              <a:ahLst/>
              <a:cxnLst/>
              <a:rect l="l" t="t" r="r" b="b"/>
              <a:pathLst>
                <a:path w="1981" h="1122" extrusionOk="0">
                  <a:moveTo>
                    <a:pt x="539" y="0"/>
                  </a:moveTo>
                  <a:cubicBezTo>
                    <a:pt x="508" y="0"/>
                    <a:pt x="477" y="6"/>
                    <a:pt x="452" y="19"/>
                  </a:cubicBezTo>
                  <a:lnTo>
                    <a:pt x="51" y="245"/>
                  </a:lnTo>
                  <a:cubicBezTo>
                    <a:pt x="1" y="270"/>
                    <a:pt x="1" y="320"/>
                    <a:pt x="51" y="345"/>
                  </a:cubicBezTo>
                  <a:lnTo>
                    <a:pt x="1379" y="1122"/>
                  </a:lnTo>
                  <a:lnTo>
                    <a:pt x="1504" y="1122"/>
                  </a:lnTo>
                  <a:lnTo>
                    <a:pt x="1955" y="846"/>
                  </a:lnTo>
                  <a:cubicBezTo>
                    <a:pt x="1981" y="821"/>
                    <a:pt x="1981" y="796"/>
                    <a:pt x="1955" y="771"/>
                  </a:cubicBezTo>
                  <a:lnTo>
                    <a:pt x="627" y="19"/>
                  </a:lnTo>
                  <a:cubicBezTo>
                    <a:pt x="602" y="6"/>
                    <a:pt x="571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3422450" y="2272575"/>
              <a:ext cx="47025" cy="26350"/>
            </a:xfrm>
            <a:custGeom>
              <a:avLst/>
              <a:gdLst/>
              <a:ahLst/>
              <a:cxnLst/>
              <a:rect l="l" t="t" r="r" b="b"/>
              <a:pathLst>
                <a:path w="1881" h="1054" extrusionOk="0">
                  <a:moveTo>
                    <a:pt x="477" y="1"/>
                  </a:moveTo>
                  <a:cubicBezTo>
                    <a:pt x="452" y="1"/>
                    <a:pt x="427" y="1"/>
                    <a:pt x="402" y="26"/>
                  </a:cubicBezTo>
                  <a:lnTo>
                    <a:pt x="26" y="252"/>
                  </a:lnTo>
                  <a:lnTo>
                    <a:pt x="1" y="252"/>
                  </a:lnTo>
                  <a:cubicBezTo>
                    <a:pt x="1" y="277"/>
                    <a:pt x="1" y="277"/>
                    <a:pt x="26" y="277"/>
                  </a:cubicBezTo>
                  <a:lnTo>
                    <a:pt x="1354" y="1054"/>
                  </a:lnTo>
                  <a:lnTo>
                    <a:pt x="1429" y="1054"/>
                  </a:lnTo>
                  <a:cubicBezTo>
                    <a:pt x="1429" y="1054"/>
                    <a:pt x="1880" y="778"/>
                    <a:pt x="1880" y="778"/>
                  </a:cubicBezTo>
                  <a:lnTo>
                    <a:pt x="552" y="26"/>
                  </a:lnTo>
                  <a:cubicBezTo>
                    <a:pt x="527" y="1"/>
                    <a:pt x="502" y="1"/>
                    <a:pt x="477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3497650" y="22951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3480725" y="22932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3497025" y="2301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349702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3496400" y="2301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3496400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3496400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3495775" y="23020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3495775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3495125" y="23014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49512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349512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494500" y="2301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3480100" y="228465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0" y="295"/>
                    <a:pt x="0" y="345"/>
                    <a:pt x="26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2" y="671"/>
                  </a:cubicBezTo>
                  <a:lnTo>
                    <a:pt x="1153" y="420"/>
                  </a:lnTo>
                  <a:cubicBezTo>
                    <a:pt x="1178" y="395"/>
                    <a:pt x="1178" y="345"/>
                    <a:pt x="1153" y="345"/>
                  </a:cubicBezTo>
                  <a:lnTo>
                    <a:pt x="602" y="19"/>
                  </a:lnTo>
                  <a:cubicBezTo>
                    <a:pt x="589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3481350" y="2285125"/>
              <a:ext cx="26975" cy="14425"/>
            </a:xfrm>
            <a:custGeom>
              <a:avLst/>
              <a:gdLst/>
              <a:ahLst/>
              <a:cxnLst/>
              <a:rect l="l" t="t" r="r" b="b"/>
              <a:pathLst>
                <a:path w="1079" h="577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51"/>
                    <a:pt x="1" y="276"/>
                  </a:cubicBezTo>
                  <a:lnTo>
                    <a:pt x="552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078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3423075" y="22951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33842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33842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3384225" y="2300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3383600" y="2301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3383600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3383600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3383600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3383600" y="2302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3536500" y="2299525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3519575" y="22939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6"/>
                  </a:lnTo>
                  <a:lnTo>
                    <a:pt x="577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342307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3423075" y="2301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3423075" y="2302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423075" y="2302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3422450" y="2302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3398650" y="22945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3462550" y="229640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7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27" y="226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3535875" y="2302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353587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535225" y="23026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5352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5352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534600" y="2302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534600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534600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534600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533975" y="2302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533975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518950" y="2289025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1"/>
                  </a:moveTo>
                  <a:cubicBezTo>
                    <a:pt x="282" y="1"/>
                    <a:pt x="264" y="7"/>
                    <a:pt x="251" y="20"/>
                  </a:cubicBezTo>
                  <a:lnTo>
                    <a:pt x="25" y="145"/>
                  </a:lnTo>
                  <a:cubicBezTo>
                    <a:pt x="0" y="170"/>
                    <a:pt x="0" y="195"/>
                    <a:pt x="25" y="195"/>
                  </a:cubicBezTo>
                  <a:lnTo>
                    <a:pt x="602" y="546"/>
                  </a:lnTo>
                  <a:lnTo>
                    <a:pt x="702" y="546"/>
                  </a:lnTo>
                  <a:lnTo>
                    <a:pt x="928" y="421"/>
                  </a:lnTo>
                  <a:cubicBezTo>
                    <a:pt x="953" y="396"/>
                    <a:pt x="953" y="370"/>
                    <a:pt x="928" y="345"/>
                  </a:cubicBezTo>
                  <a:lnTo>
                    <a:pt x="351" y="20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520200" y="2289500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1"/>
                  </a:moveTo>
                  <a:lnTo>
                    <a:pt x="0" y="126"/>
                  </a:lnTo>
                  <a:lnTo>
                    <a:pt x="577" y="452"/>
                  </a:lnTo>
                  <a:lnTo>
                    <a:pt x="627" y="452"/>
                  </a:lnTo>
                  <a:lnTo>
                    <a:pt x="853" y="32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422450" y="2302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422450" y="2302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422450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422450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3383600" y="2302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3437500" y="22951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3501400" y="22970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3412425" y="2302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3462550" y="2302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3461925" y="2302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34619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3461925" y="2302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3461925" y="2303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3461925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3461925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3461925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3422450" y="2302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3476975" y="22957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26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3451275" y="2303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350140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3500775" y="23032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3500775" y="23039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3500775" y="23039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350077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350077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350077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3500775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3413050" y="2303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3413050" y="2303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3412425" y="23039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341242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3412425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3539625" y="23014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2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3461925" y="2303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77"/>
                    <a:pt x="26" y="277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3515825" y="229702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3490125" y="23039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3539625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3539625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396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35396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35396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451900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3451900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3451900" y="2303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451900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3451900" y="2304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3451900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3451275" y="2304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345127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3500775" y="23045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33798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3379225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33792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337922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3378600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337860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337860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3377975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3377975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3377350" y="2305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3376725" y="2305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3528975" y="23045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25" y="25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3539625" y="2305175"/>
              <a:ext cx="25" cy="6900"/>
            </a:xfrm>
            <a:custGeom>
              <a:avLst/>
              <a:gdLst/>
              <a:ahLst/>
              <a:cxnLst/>
              <a:rect l="l" t="t" r="r" b="b"/>
              <a:pathLst>
                <a:path w="1" h="276" extrusionOk="0">
                  <a:moveTo>
                    <a:pt x="0" y="25"/>
                  </a:moveTo>
                  <a:lnTo>
                    <a:pt x="0" y="276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3490750" y="2304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349075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3490750" y="2305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34907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4907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3490750" y="2305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3490125" y="2305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3490125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3418700" y="2305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34187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3418075" y="2305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3418075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3417450" y="2305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3417450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3417450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3416825" y="2305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3416825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3416200" y="2305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3415550" y="230580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3529600" y="2305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3529600" y="2305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3529600" y="2306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3528975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352897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3457550" y="23070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3457550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3456925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345692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345692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3456300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3456300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3456300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3455650" y="230642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3455025" y="23064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3455025" y="23064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3496400" y="2307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3496400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3496400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3495775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3495775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3495125" y="23076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3495125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3495125" y="2307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3494500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3493875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3493875" y="2307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3535875" y="2308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6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3535225" y="23083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3535225" y="2308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3534600" y="2308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3534600" y="2308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3534600" y="2308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3533975" y="2308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3533975" y="2308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3533350" y="2308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3533350" y="2308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3532725" y="2308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3547775" y="2301400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3562175" y="2309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3562800" y="2310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3562800" y="2310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3562175" y="2310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35621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35621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3401150" y="23039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3384225" y="23026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3400525" y="2310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340052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3399900" y="2310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3399900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3399275" y="2310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33992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3399275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398650" y="2310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398650" y="2310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398025" y="2310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3398025" y="2310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3440000" y="230517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3423075" y="23032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3352900" y="2246900"/>
              <a:ext cx="110925" cy="70825"/>
            </a:xfrm>
            <a:custGeom>
              <a:avLst/>
              <a:gdLst/>
              <a:ahLst/>
              <a:cxnLst/>
              <a:rect l="l" t="t" r="r" b="b"/>
              <a:pathLst>
                <a:path w="4437" h="2833" extrusionOk="0">
                  <a:moveTo>
                    <a:pt x="4437" y="0"/>
                  </a:moveTo>
                  <a:lnTo>
                    <a:pt x="1" y="2582"/>
                  </a:lnTo>
                  <a:lnTo>
                    <a:pt x="1" y="2832"/>
                  </a:lnTo>
                  <a:lnTo>
                    <a:pt x="4437" y="251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3365425" y="2305175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0"/>
                  </a:moveTo>
                  <a:lnTo>
                    <a:pt x="26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3422450" y="229467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3423700" y="2295150"/>
              <a:ext cx="26975" cy="14425"/>
            </a:xfrm>
            <a:custGeom>
              <a:avLst/>
              <a:gdLst/>
              <a:ahLst/>
              <a:cxnLst/>
              <a:rect l="l" t="t" r="r" b="b"/>
              <a:pathLst>
                <a:path w="1079" h="577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51"/>
                    <a:pt x="1" y="276"/>
                  </a:cubicBezTo>
                  <a:lnTo>
                    <a:pt x="552" y="577"/>
                  </a:lnTo>
                  <a:lnTo>
                    <a:pt x="652" y="577"/>
                  </a:lnTo>
                  <a:lnTo>
                    <a:pt x="1078" y="326"/>
                  </a:lnTo>
                  <a:cubicBezTo>
                    <a:pt x="1078" y="326"/>
                    <a:pt x="1078" y="301"/>
                    <a:pt x="1078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3439375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3439375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3438750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3438750" y="2312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3438750" y="2312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3438125" y="2312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3438125" y="2312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3437500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437500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437500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3436875" y="2311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3478850" y="23058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3462550" y="23045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1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356782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356782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67200" y="2312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5672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5672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5672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566575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5665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5665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565950" y="2312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565950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478850" y="2312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478225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477600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3477600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34776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476975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34769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3476975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3476350" y="2312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347635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3475725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3461300" y="22957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477" y="0"/>
                  </a:moveTo>
                  <a:lnTo>
                    <a:pt x="51" y="276"/>
                  </a:lnTo>
                  <a:cubicBezTo>
                    <a:pt x="1" y="301"/>
                    <a:pt x="1" y="326"/>
                    <a:pt x="51" y="351"/>
                  </a:cubicBezTo>
                  <a:lnTo>
                    <a:pt x="577" y="652"/>
                  </a:lnTo>
                  <a:cubicBezTo>
                    <a:pt x="602" y="664"/>
                    <a:pt x="627" y="671"/>
                    <a:pt x="649" y="671"/>
                  </a:cubicBezTo>
                  <a:cubicBezTo>
                    <a:pt x="671" y="671"/>
                    <a:pt x="690" y="664"/>
                    <a:pt x="702" y="652"/>
                  </a:cubicBezTo>
                  <a:lnTo>
                    <a:pt x="1153" y="401"/>
                  </a:lnTo>
                  <a:cubicBezTo>
                    <a:pt x="1204" y="376"/>
                    <a:pt x="1204" y="351"/>
                    <a:pt x="1153" y="3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3462550" y="229577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lnTo>
                    <a:pt x="1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3" y="326"/>
                    <a:pt x="1103" y="326"/>
                  </a:cubicBezTo>
                  <a:lnTo>
                    <a:pt x="1078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3404900" y="23058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3365425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3365425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3365425" y="2312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3365425" y="2312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4800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3364800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33648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33648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3518325" y="23064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3501400" y="23051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3379850" y="23051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340490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3404275" y="2312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26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340427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3404275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3404275" y="2313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500150" y="229655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4" y="7"/>
                    <a:pt x="502" y="19"/>
                  </a:cubicBezTo>
                  <a:lnTo>
                    <a:pt x="51" y="270"/>
                  </a:lnTo>
                  <a:cubicBezTo>
                    <a:pt x="0" y="295"/>
                    <a:pt x="0" y="320"/>
                    <a:pt x="51" y="345"/>
                  </a:cubicBezTo>
                  <a:lnTo>
                    <a:pt x="577" y="671"/>
                  </a:lnTo>
                  <a:lnTo>
                    <a:pt x="727" y="671"/>
                  </a:lnTo>
                  <a:lnTo>
                    <a:pt x="1153" y="395"/>
                  </a:lnTo>
                  <a:cubicBezTo>
                    <a:pt x="1203" y="370"/>
                    <a:pt x="1203" y="345"/>
                    <a:pt x="1153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3501400" y="22964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477" y="0"/>
                    <a:pt x="477" y="0"/>
                    <a:pt x="452" y="25"/>
                  </a:cubicBezTo>
                  <a:cubicBezTo>
                    <a:pt x="452" y="25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3" y="326"/>
                    <a:pt x="1103" y="326"/>
                  </a:cubicBezTo>
                  <a:lnTo>
                    <a:pt x="552" y="25"/>
                  </a:lnTo>
                  <a:cubicBezTo>
                    <a:pt x="527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3517700" y="2313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3517075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25" y="252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35170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3516450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35164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35164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3515825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351582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3515175" y="23133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5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3515175" y="2313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3514550" y="2313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3443750" y="23070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3404275" y="2313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34042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34042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3404275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3364800" y="2312675"/>
              <a:ext cx="1300" cy="6925"/>
            </a:xfrm>
            <a:custGeom>
              <a:avLst/>
              <a:gdLst/>
              <a:ahLst/>
              <a:cxnLst/>
              <a:rect l="l" t="t" r="r" b="b"/>
              <a:pathLst>
                <a:path w="52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26" y="252"/>
                    <a:pt x="26" y="277"/>
                  </a:cubicBezTo>
                  <a:lnTo>
                    <a:pt x="51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3556550" y="23108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26" y="25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3352900" y="2311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E6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3352275" y="2311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7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3351650" y="2312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3351650" y="2312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3351650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3351650" y="2312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2E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33516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33516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539625" y="23058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3419325" y="230580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482600" y="23076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393625" y="2313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5565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555925" y="2314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55592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555275" y="23145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55527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55527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55527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554650" y="2314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5546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5546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554025" y="2313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3539000" y="2300925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1"/>
                  </a:moveTo>
                  <a:cubicBezTo>
                    <a:pt x="282" y="1"/>
                    <a:pt x="264" y="7"/>
                    <a:pt x="251" y="20"/>
                  </a:cubicBezTo>
                  <a:lnTo>
                    <a:pt x="25" y="145"/>
                  </a:lnTo>
                  <a:cubicBezTo>
                    <a:pt x="0" y="145"/>
                    <a:pt x="0" y="170"/>
                    <a:pt x="25" y="195"/>
                  </a:cubicBezTo>
                  <a:lnTo>
                    <a:pt x="602" y="521"/>
                  </a:lnTo>
                  <a:cubicBezTo>
                    <a:pt x="614" y="534"/>
                    <a:pt x="633" y="540"/>
                    <a:pt x="652" y="540"/>
                  </a:cubicBezTo>
                  <a:cubicBezTo>
                    <a:pt x="671" y="540"/>
                    <a:pt x="690" y="534"/>
                    <a:pt x="702" y="521"/>
                  </a:cubicBezTo>
                  <a:lnTo>
                    <a:pt x="928" y="396"/>
                  </a:lnTo>
                  <a:cubicBezTo>
                    <a:pt x="953" y="396"/>
                    <a:pt x="953" y="371"/>
                    <a:pt x="928" y="346"/>
                  </a:cubicBezTo>
                  <a:lnTo>
                    <a:pt x="351" y="20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3540875" y="2300775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01" y="1"/>
                  </a:moveTo>
                  <a:lnTo>
                    <a:pt x="1" y="126"/>
                  </a:lnTo>
                  <a:lnTo>
                    <a:pt x="552" y="452"/>
                  </a:lnTo>
                  <a:cubicBezTo>
                    <a:pt x="552" y="477"/>
                    <a:pt x="577" y="477"/>
                    <a:pt x="577" y="477"/>
                  </a:cubicBezTo>
                  <a:cubicBezTo>
                    <a:pt x="602" y="477"/>
                    <a:pt x="602" y="477"/>
                    <a:pt x="602" y="452"/>
                  </a:cubicBezTo>
                  <a:lnTo>
                    <a:pt x="828" y="3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3443750" y="2313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3443125" y="2313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3443125" y="2313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3443125" y="2313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3443125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443125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443125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443125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404275" y="2313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77"/>
                    <a:pt x="26" y="277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458175" y="23070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521450" y="23089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432475" y="23139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48260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481975" y="2314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3481975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3481975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3481975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33942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33942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3394250" y="2313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33942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3394250" y="2314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3394250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3393625" y="2314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3393625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3443125" y="23145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3497025" y="23076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3471325" y="23145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3521450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352145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3520825" y="23152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520825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520825" y="2315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520825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560300" y="23126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1"/>
                  </a:moveTo>
                  <a:lnTo>
                    <a:pt x="0" y="151"/>
                  </a:lnTo>
                  <a:lnTo>
                    <a:pt x="0" y="377"/>
                  </a:lnTo>
                  <a:lnTo>
                    <a:pt x="226" y="25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3433100" y="2314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3433100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3433100" y="2315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343310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343310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3433100" y="2315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3432475" y="23158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3432475" y="2315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3351650" y="2313300"/>
              <a:ext cx="1275" cy="8175"/>
            </a:xfrm>
            <a:custGeom>
              <a:avLst/>
              <a:gdLst/>
              <a:ahLst/>
              <a:cxnLst/>
              <a:rect l="l" t="t" r="r" b="b"/>
              <a:pathLst>
                <a:path w="51" h="32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77"/>
                    <a:pt x="1" y="302"/>
                    <a:pt x="51" y="327"/>
                  </a:cubicBezTo>
                  <a:lnTo>
                    <a:pt x="51" y="101"/>
                  </a:lnTo>
                  <a:cubicBezTo>
                    <a:pt x="1" y="76"/>
                    <a:pt x="1" y="5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3481975" y="23152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3535875" y="2308925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51" y="527"/>
                  </a:lnTo>
                  <a:lnTo>
                    <a:pt x="551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3510175" y="2315825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26" y="0"/>
                  </a:moveTo>
                  <a:lnTo>
                    <a:pt x="0" y="226"/>
                  </a:lnTo>
                  <a:cubicBezTo>
                    <a:pt x="26" y="251"/>
                    <a:pt x="51" y="251"/>
                    <a:pt x="51" y="276"/>
                  </a:cubicBezTo>
                  <a:lnTo>
                    <a:pt x="51" y="25"/>
                  </a:lnTo>
                  <a:cubicBezTo>
                    <a:pt x="51" y="25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3560300" y="2316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3559675" y="2316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3559675" y="2316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35596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3559675" y="23170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3471950" y="2315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471950" y="2315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471950" y="2316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47132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47132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520825" y="23158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399900" y="2317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3399900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339927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3992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39927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398650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3398650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339802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3398025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3397400" y="23164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397400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49650" y="23164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559675" y="2317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51142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511425" y="2316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510800" y="2317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510800" y="2317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510800" y="2317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510800" y="2317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510800" y="2317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51080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3438750" y="2317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343875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343875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3438125" y="2317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343812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3437500" y="2317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343750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3437500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3436875" y="2317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34368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3436250" y="2317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35502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35502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3550275" y="2317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3550275" y="2317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3549650" y="2317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3549650" y="2317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3549650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3549650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3478225" y="2318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6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3477600" y="2318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3477600" y="2318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3476975" y="2318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3476975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3476975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3476350" y="2318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3476350" y="2318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3475725" y="2318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3475725" y="2318325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3475075" y="2318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3517075" y="2319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3516450" y="2318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3516450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3516450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3515825" y="2318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3515825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3515175" y="23189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3515175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3515175" y="2318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3514550" y="2318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3513925" y="23195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3555925" y="2320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3555275" y="232020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3555275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3555275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3554650" y="2320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3554650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3554650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3554025" y="2320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3554025" y="2320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3553400" y="2320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3552775" y="2320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3567825" y="2312675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52"/>
                  </a:lnTo>
                  <a:lnTo>
                    <a:pt x="577" y="577"/>
                  </a:lnTo>
                  <a:lnTo>
                    <a:pt x="577" y="3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35822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6"/>
                  </a:lnTo>
                  <a:cubicBezTo>
                    <a:pt x="26" y="1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3382350" y="23152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3365425" y="23133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6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3364800" y="23047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366075" y="2305175"/>
              <a:ext cx="26950" cy="14425"/>
            </a:xfrm>
            <a:custGeom>
              <a:avLst/>
              <a:gdLst/>
              <a:ahLst/>
              <a:cxnLst/>
              <a:rect l="l" t="t" r="r" b="b"/>
              <a:pathLst>
                <a:path w="1078" h="577" extrusionOk="0">
                  <a:moveTo>
                    <a:pt x="451" y="0"/>
                  </a:moveTo>
                  <a:cubicBezTo>
                    <a:pt x="451" y="0"/>
                    <a:pt x="0" y="251"/>
                    <a:pt x="0" y="251"/>
                  </a:cubicBezTo>
                  <a:cubicBezTo>
                    <a:pt x="0" y="251"/>
                    <a:pt x="0" y="251"/>
                    <a:pt x="0" y="276"/>
                  </a:cubicBezTo>
                  <a:lnTo>
                    <a:pt x="551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078" y="326"/>
                  </a:cubicBezTo>
                  <a:cubicBezTo>
                    <a:pt x="1078" y="326"/>
                    <a:pt x="1078" y="301"/>
                    <a:pt x="1078" y="301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3817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3817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381100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3381100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3381100" y="2322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380475" y="2322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3380475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3379850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3379850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379850" y="2321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379225" y="2321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582850" y="2322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582850" y="2322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58285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582225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582225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3421200" y="23158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3404900" y="231457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1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3421200" y="2322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3420575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3419950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3419950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3419950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3419325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3419325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3419325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3418700" y="2322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3418700" y="2322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3418075" y="2322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3403650" y="230580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477" y="0"/>
                  </a:moveTo>
                  <a:lnTo>
                    <a:pt x="51" y="276"/>
                  </a:lnTo>
                  <a:cubicBezTo>
                    <a:pt x="1" y="301"/>
                    <a:pt x="1" y="326"/>
                    <a:pt x="51" y="351"/>
                  </a:cubicBezTo>
                  <a:lnTo>
                    <a:pt x="577" y="652"/>
                  </a:lnTo>
                  <a:cubicBezTo>
                    <a:pt x="602" y="664"/>
                    <a:pt x="627" y="671"/>
                    <a:pt x="649" y="671"/>
                  </a:cubicBezTo>
                  <a:cubicBezTo>
                    <a:pt x="671" y="671"/>
                    <a:pt x="690" y="664"/>
                    <a:pt x="703" y="652"/>
                  </a:cubicBezTo>
                  <a:lnTo>
                    <a:pt x="1154" y="401"/>
                  </a:lnTo>
                  <a:cubicBezTo>
                    <a:pt x="1204" y="376"/>
                    <a:pt x="1204" y="351"/>
                    <a:pt x="1154" y="3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3404900" y="23058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lnTo>
                    <a:pt x="1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3" y="577"/>
                  </a:cubicBezTo>
                  <a:cubicBezTo>
                    <a:pt x="653" y="577"/>
                    <a:pt x="1104" y="326"/>
                    <a:pt x="1104" y="326"/>
                  </a:cubicBezTo>
                  <a:lnTo>
                    <a:pt x="1079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3460675" y="231645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3443750" y="2315200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3386125" y="23170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3442500" y="23065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4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71"/>
                  </a:lnTo>
                  <a:lnTo>
                    <a:pt x="728" y="671"/>
                  </a:ln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3443750" y="230642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477" y="0"/>
                    <a:pt x="477" y="0"/>
                    <a:pt x="452" y="25"/>
                  </a:cubicBezTo>
                  <a:cubicBezTo>
                    <a:pt x="452" y="25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4" y="326"/>
                    <a:pt x="1104" y="326"/>
                  </a:cubicBezTo>
                  <a:lnTo>
                    <a:pt x="552" y="25"/>
                  </a:lnTo>
                  <a:cubicBezTo>
                    <a:pt x="552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3460050" y="2323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3459425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25" y="252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345942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3458800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3458800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3458800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3458175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345817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3457550" y="2323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52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3457550" y="2323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3456925" y="2323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3499525" y="23177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3482600" y="23158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3587875" y="2324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358787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358787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358725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35872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35872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35872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35866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358662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358600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358600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3498900" y="2323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3498275" y="2323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34982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3497650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34976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3497650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34970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349702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349702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3496400" y="2323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3496400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3481975" y="23072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1"/>
                  </a:moveTo>
                  <a:cubicBezTo>
                    <a:pt x="508" y="1"/>
                    <a:pt x="489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4"/>
                    <a:pt x="608" y="690"/>
                    <a:pt x="630" y="690"/>
                  </a:cubicBezTo>
                  <a:cubicBezTo>
                    <a:pt x="652" y="690"/>
                    <a:pt x="677" y="684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77" y="7"/>
                    <a:pt x="552" y="1"/>
                    <a:pt x="53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3482600" y="2307675"/>
              <a:ext cx="27600" cy="14425"/>
            </a:xfrm>
            <a:custGeom>
              <a:avLst/>
              <a:gdLst/>
              <a:ahLst/>
              <a:cxnLst/>
              <a:rect l="l" t="t" r="r" b="b"/>
              <a:pathLst>
                <a:path w="1104" h="577" extrusionOk="0">
                  <a:moveTo>
                    <a:pt x="452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552" y="577"/>
                  </a:lnTo>
                  <a:lnTo>
                    <a:pt x="652" y="577"/>
                  </a:lnTo>
                  <a:cubicBezTo>
                    <a:pt x="652" y="577"/>
                    <a:pt x="1103" y="326"/>
                    <a:pt x="1103" y="326"/>
                  </a:cubicBezTo>
                  <a:cubicBezTo>
                    <a:pt x="1103" y="326"/>
                    <a:pt x="1103" y="326"/>
                    <a:pt x="1103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3424950" y="231770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338612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3385475" y="23233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3385475" y="2323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3385475" y="2323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33854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33854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3385475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3385475" y="2324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3538375" y="23183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3521450" y="23170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3400525" y="23170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3520825" y="2308450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39" y="1"/>
                  </a:moveTo>
                  <a:cubicBezTo>
                    <a:pt x="514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2" y="646"/>
                  </a:cubicBezTo>
                  <a:lnTo>
                    <a:pt x="1153" y="395"/>
                  </a:lnTo>
                  <a:cubicBezTo>
                    <a:pt x="1178" y="370"/>
                    <a:pt x="1178" y="345"/>
                    <a:pt x="1153" y="320"/>
                  </a:cubicBezTo>
                  <a:lnTo>
                    <a:pt x="602" y="20"/>
                  </a:lnTo>
                  <a:cubicBezTo>
                    <a:pt x="590" y="7"/>
                    <a:pt x="564" y="1"/>
                    <a:pt x="53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3522075" y="230830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lnTo>
                    <a:pt x="1078" y="326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3537750" y="2324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3537125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35371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35371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3536500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3536500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3535875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3535875" y="2325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353587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3535225" y="232522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3535225" y="2324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463800" y="23189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424950" y="2323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4243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3424325" y="23246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3424325" y="2324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3424325" y="2324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34243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34243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3424325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3385475" y="2324600"/>
              <a:ext cx="675" cy="6900"/>
            </a:xfrm>
            <a:custGeom>
              <a:avLst/>
              <a:gdLst/>
              <a:ahLst/>
              <a:cxnLst/>
              <a:rect l="l" t="t" r="r" b="b"/>
              <a:pathLst>
                <a:path w="27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3576600" y="23227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2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3560300" y="2317700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3439375" y="23177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3502650" y="23195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3413675" y="23246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35766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3575975" y="23258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35759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35759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3575325" y="232585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357532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357532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357532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3574700" y="23258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35747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35747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3559675" y="2312675"/>
              <a:ext cx="23200" cy="13675"/>
            </a:xfrm>
            <a:custGeom>
              <a:avLst/>
              <a:gdLst/>
              <a:ahLst/>
              <a:cxnLst/>
              <a:rect l="l" t="t" r="r" b="b"/>
              <a:pathLst>
                <a:path w="928" h="547" extrusionOk="0">
                  <a:moveTo>
                    <a:pt x="251" y="1"/>
                  </a:moveTo>
                  <a:lnTo>
                    <a:pt x="25" y="151"/>
                  </a:lnTo>
                  <a:cubicBezTo>
                    <a:pt x="0" y="151"/>
                    <a:pt x="0" y="176"/>
                    <a:pt x="25" y="201"/>
                  </a:cubicBezTo>
                  <a:lnTo>
                    <a:pt x="602" y="527"/>
                  </a:lnTo>
                  <a:cubicBezTo>
                    <a:pt x="614" y="540"/>
                    <a:pt x="627" y="546"/>
                    <a:pt x="640" y="546"/>
                  </a:cubicBezTo>
                  <a:cubicBezTo>
                    <a:pt x="652" y="546"/>
                    <a:pt x="665" y="540"/>
                    <a:pt x="677" y="527"/>
                  </a:cubicBezTo>
                  <a:lnTo>
                    <a:pt x="903" y="402"/>
                  </a:lnTo>
                  <a:cubicBezTo>
                    <a:pt x="928" y="377"/>
                    <a:pt x="928" y="352"/>
                    <a:pt x="903" y="352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3560925" y="2312675"/>
              <a:ext cx="20700" cy="11325"/>
            </a:xfrm>
            <a:custGeom>
              <a:avLst/>
              <a:gdLst/>
              <a:ahLst/>
              <a:cxnLst/>
              <a:rect l="l" t="t" r="r" b="b"/>
              <a:pathLst>
                <a:path w="828" h="453" extrusionOk="0">
                  <a:moveTo>
                    <a:pt x="201" y="1"/>
                  </a:moveTo>
                  <a:lnTo>
                    <a:pt x="1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3463800" y="2325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3463800" y="23252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3463175" y="23252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3463175" y="23252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3463175" y="2325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34631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34631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3463175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3424325" y="23252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3478225" y="2318950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27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3541500" y="23202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26" y="251"/>
                  </a:lnTo>
                  <a:lnTo>
                    <a:pt x="1" y="502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3452525" y="2325850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26" y="0"/>
                  </a:moveTo>
                  <a:lnTo>
                    <a:pt x="1" y="226"/>
                  </a:lnTo>
                  <a:cubicBezTo>
                    <a:pt x="26" y="251"/>
                    <a:pt x="51" y="251"/>
                    <a:pt x="51" y="276"/>
                  </a:cubicBezTo>
                  <a:lnTo>
                    <a:pt x="51" y="25"/>
                  </a:lnTo>
                  <a:cubicBezTo>
                    <a:pt x="51" y="25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350265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350265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3502650" y="23264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3502025" y="23264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50202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350202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350202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3502025" y="2327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3414300" y="2325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3414300" y="23258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3414300" y="23264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3413675" y="23264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341367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3463175" y="23258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3517075" y="23195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3492000" y="23264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3541500" y="23264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3541500" y="2327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354150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354150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354150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3540875" y="23277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354087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354087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345377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3453775" y="23264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3453150" y="23271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3453150" y="23271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345315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345315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3453150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3453150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3580350" y="2324600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3502025" y="23271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3555925" y="232020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3530850" y="23271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3580350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3580350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3579725" y="23277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25" y="25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35797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35797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357972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357972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357972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3492625" y="2327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349262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3492625" y="2327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8"/>
            <p:cNvSpPr/>
            <p:nvPr/>
          </p:nvSpPr>
          <p:spPr>
            <a:xfrm>
              <a:off x="3492625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8"/>
            <p:cNvSpPr/>
            <p:nvPr/>
          </p:nvSpPr>
          <p:spPr>
            <a:xfrm>
              <a:off x="3492000" y="23277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3492000" y="2327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8"/>
            <p:cNvSpPr/>
            <p:nvPr/>
          </p:nvSpPr>
          <p:spPr>
            <a:xfrm>
              <a:off x="3492000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8"/>
            <p:cNvSpPr/>
            <p:nvPr/>
          </p:nvSpPr>
          <p:spPr>
            <a:xfrm>
              <a:off x="3492000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3540875" y="2327725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76"/>
                    <a:pt x="51" y="276"/>
                  </a:cubicBezTo>
                  <a:lnTo>
                    <a:pt x="51" y="25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8"/>
            <p:cNvSpPr/>
            <p:nvPr/>
          </p:nvSpPr>
          <p:spPr>
            <a:xfrm>
              <a:off x="34205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3419950" y="2328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8"/>
            <p:cNvSpPr/>
            <p:nvPr/>
          </p:nvSpPr>
          <p:spPr>
            <a:xfrm>
              <a:off x="3419950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8"/>
            <p:cNvSpPr/>
            <p:nvPr/>
          </p:nvSpPr>
          <p:spPr>
            <a:xfrm>
              <a:off x="3419325" y="2328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8"/>
            <p:cNvSpPr/>
            <p:nvPr/>
          </p:nvSpPr>
          <p:spPr>
            <a:xfrm>
              <a:off x="34193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8"/>
            <p:cNvSpPr/>
            <p:nvPr/>
          </p:nvSpPr>
          <p:spPr>
            <a:xfrm>
              <a:off x="341932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8"/>
            <p:cNvSpPr/>
            <p:nvPr/>
          </p:nvSpPr>
          <p:spPr>
            <a:xfrm>
              <a:off x="3418700" y="2328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8"/>
            <p:cNvSpPr/>
            <p:nvPr/>
          </p:nvSpPr>
          <p:spPr>
            <a:xfrm>
              <a:off x="3418700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8"/>
            <p:cNvSpPr/>
            <p:nvPr/>
          </p:nvSpPr>
          <p:spPr>
            <a:xfrm>
              <a:off x="3418075" y="2328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8"/>
            <p:cNvSpPr/>
            <p:nvPr/>
          </p:nvSpPr>
          <p:spPr>
            <a:xfrm>
              <a:off x="34180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8"/>
            <p:cNvSpPr/>
            <p:nvPr/>
          </p:nvSpPr>
          <p:spPr>
            <a:xfrm>
              <a:off x="3417450" y="2328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3569700" y="2328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3579725" y="2328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8"/>
            <p:cNvSpPr/>
            <p:nvPr/>
          </p:nvSpPr>
          <p:spPr>
            <a:xfrm>
              <a:off x="3531475" y="2328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8"/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8"/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3531475" y="2328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3530850" y="2328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35308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35308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3459425" y="2329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3458800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345880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3458175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3458175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345817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3457550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34575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3457550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3456925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3456300" y="2328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357032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357032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3570325" y="2328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3570325" y="2329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3570325" y="2329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3570325" y="2329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3569700" y="2329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356970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3498275" y="2330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3497650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349765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349765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3497025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3497025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3497025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3496400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3496400" y="2330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3495775" y="2330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3495125" y="23302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3537125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3537125" y="2330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3536500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3536500" y="2330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3535875" y="2330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3535875" y="2330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3535875" y="2330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3535225" y="233085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3535225" y="2330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534600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3533975" y="2330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3575975" y="23321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3575975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3575325" y="23314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3575325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3575325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3574700" y="2331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3574700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3574700" y="2331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3574075" y="2331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3573450" y="2331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3573450" y="2332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3588500" y="2324600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3602900" y="23327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77"/>
                  </a:cubicBezTo>
                  <a:lnTo>
                    <a:pt x="26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3403025" y="232647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3386125" y="232522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26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3384850" y="231660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5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71"/>
                  </a:lnTo>
                  <a:lnTo>
                    <a:pt x="728" y="671"/>
                  </a:ln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3386125" y="2316450"/>
              <a:ext cx="27575" cy="15050"/>
            </a:xfrm>
            <a:custGeom>
              <a:avLst/>
              <a:gdLst/>
              <a:ahLst/>
              <a:cxnLst/>
              <a:rect l="l" t="t" r="r" b="b"/>
              <a:pathLst>
                <a:path w="1103" h="602" extrusionOk="0">
                  <a:moveTo>
                    <a:pt x="501" y="0"/>
                  </a:moveTo>
                  <a:cubicBezTo>
                    <a:pt x="476" y="0"/>
                    <a:pt x="476" y="0"/>
                    <a:pt x="451" y="25"/>
                  </a:cubicBezTo>
                  <a:cubicBezTo>
                    <a:pt x="451" y="25"/>
                    <a:pt x="0" y="276"/>
                    <a:pt x="0" y="276"/>
                  </a:cubicBezTo>
                  <a:lnTo>
                    <a:pt x="25" y="276"/>
                  </a:lnTo>
                  <a:lnTo>
                    <a:pt x="551" y="602"/>
                  </a:lnTo>
                  <a:lnTo>
                    <a:pt x="652" y="602"/>
                  </a:lnTo>
                  <a:cubicBezTo>
                    <a:pt x="652" y="602"/>
                    <a:pt x="1103" y="326"/>
                    <a:pt x="1103" y="326"/>
                  </a:cubicBezTo>
                  <a:lnTo>
                    <a:pt x="551" y="25"/>
                  </a:lnTo>
                  <a:cubicBezTo>
                    <a:pt x="551" y="0"/>
                    <a:pt x="526" y="0"/>
                    <a:pt x="501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3402400" y="2333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3401775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26" y="227"/>
                    <a:pt x="26" y="227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3401775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340115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3401150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3401150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3400525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3400525" y="2333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339990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27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3399900" y="23333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3399275" y="2333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360290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3602900" y="2333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25" y="5"/>
                  </a:lnTo>
                  <a:lnTo>
                    <a:pt x="25" y="5"/>
                  </a:lnTo>
                  <a:cubicBezTo>
                    <a:pt x="26" y="3"/>
                    <a:pt x="26" y="1"/>
                    <a:pt x="26" y="1"/>
                  </a:cubicBezTo>
                  <a:close/>
                  <a:moveTo>
                    <a:pt x="25" y="5"/>
                  </a:moveTo>
                  <a:lnTo>
                    <a:pt x="25" y="5"/>
                  </a:lnTo>
                  <a:cubicBezTo>
                    <a:pt x="24" y="12"/>
                    <a:pt x="20" y="26"/>
                    <a:pt x="1" y="26"/>
                  </a:cubicBezTo>
                  <a:lnTo>
                    <a:pt x="1" y="252"/>
                  </a:lnTo>
                  <a:lnTo>
                    <a:pt x="25" y="5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3602900" y="2334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3602900" y="2334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360290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3441875" y="23277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3424950" y="23258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3424325" y="23172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1"/>
                  </a:moveTo>
                  <a:cubicBezTo>
                    <a:pt x="508" y="1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4"/>
                    <a:pt x="609" y="690"/>
                    <a:pt x="631" y="690"/>
                  </a:cubicBezTo>
                  <a:cubicBezTo>
                    <a:pt x="652" y="690"/>
                    <a:pt x="678" y="684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45"/>
                    <a:pt x="1154" y="345"/>
                  </a:cubicBezTo>
                  <a:lnTo>
                    <a:pt x="602" y="19"/>
                  </a:lnTo>
                  <a:cubicBezTo>
                    <a:pt x="577" y="7"/>
                    <a:pt x="552" y="1"/>
                    <a:pt x="53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>
              <a:off x="3425575" y="2317700"/>
              <a:ext cx="26975" cy="14425"/>
            </a:xfrm>
            <a:custGeom>
              <a:avLst/>
              <a:gdLst/>
              <a:ahLst/>
              <a:cxnLst/>
              <a:rect l="l" t="t" r="r" b="b"/>
              <a:pathLst>
                <a:path w="1079" h="577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51"/>
                    <a:pt x="1" y="276"/>
                  </a:cubicBezTo>
                  <a:lnTo>
                    <a:pt x="527" y="577"/>
                  </a:lnTo>
                  <a:lnTo>
                    <a:pt x="628" y="577"/>
                  </a:lnTo>
                  <a:cubicBezTo>
                    <a:pt x="628" y="577"/>
                    <a:pt x="1079" y="326"/>
                    <a:pt x="1079" y="326"/>
                  </a:cubicBezTo>
                  <a:cubicBezTo>
                    <a:pt x="1079" y="326"/>
                    <a:pt x="1079" y="326"/>
                    <a:pt x="1079" y="301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>
              <a:off x="3441250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3440625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3440625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3440000" y="2334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3440000" y="2334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3440000" y="2334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3439375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3439375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3439375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3438750" y="23340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3438750" y="2334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3480725" y="23283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3463800" y="232710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3406175" y="23283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3480100" y="2334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>
              <a:off x="3479475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>
              <a:off x="347947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>
              <a:off x="347947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>
              <a:off x="3478850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>
              <a:off x="3478850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>
              <a:off x="3478850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>
              <a:off x="3478225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347822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>
              <a:off x="3477600" y="2335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>
              <a:off x="3477600" y="2334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>
              <a:off x="3463175" y="231847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1"/>
                  </a:moveTo>
                  <a:cubicBezTo>
                    <a:pt x="515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3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>
              <a:off x="3464425" y="231832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9" y="326"/>
                    <a:pt x="1079" y="32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>
              <a:off x="3519575" y="23289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>
              <a:off x="3502650" y="23277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>
              <a:off x="3608550" y="2336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360792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>
              <a:off x="36079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>
              <a:off x="36079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>
              <a:off x="36079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>
              <a:off x="3607300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>
              <a:off x="36073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>
              <a:off x="36073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8"/>
            <p:cNvSpPr/>
            <p:nvPr/>
          </p:nvSpPr>
          <p:spPr>
            <a:xfrm>
              <a:off x="360667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8"/>
            <p:cNvSpPr/>
            <p:nvPr/>
          </p:nvSpPr>
          <p:spPr>
            <a:xfrm>
              <a:off x="360667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3606050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25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3502025" y="2319100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39" y="1"/>
                  </a:moveTo>
                  <a:cubicBezTo>
                    <a:pt x="514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2" y="671"/>
                  </a:ln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3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>
              <a:off x="3503275" y="231895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502" y="1"/>
                  </a:moveTo>
                  <a:cubicBezTo>
                    <a:pt x="477" y="1"/>
                    <a:pt x="452" y="1"/>
                    <a:pt x="452" y="26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27" y="26"/>
                  </a:lnTo>
                  <a:cubicBezTo>
                    <a:pt x="527" y="1"/>
                    <a:pt x="502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3518950" y="2335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351895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351832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35183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3517700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35177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35177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3517075" y="23358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351707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3516450" y="2335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>
              <a:off x="3516450" y="2335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>
              <a:off x="3445000" y="232960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3558425" y="23302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3406175" y="2335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3406175" y="2335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>
              <a:off x="3405525" y="233525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>
              <a:off x="3405525" y="2335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3405525" y="2335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34055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34055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3405525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3542125" y="23283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3420575" y="23283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3557800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3557800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3557175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25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3557175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3557175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3556550" y="23371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3556550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3555925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3555925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355592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3555275" y="233650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3540875" y="2319725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2" y="671"/>
                  </a:cubicBezTo>
                  <a:lnTo>
                    <a:pt x="1153" y="421"/>
                  </a:lnTo>
                  <a:cubicBezTo>
                    <a:pt x="1178" y="396"/>
                    <a:pt x="1178" y="371"/>
                    <a:pt x="1153" y="345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3542125" y="2320200"/>
              <a:ext cx="26975" cy="14450"/>
            </a:xfrm>
            <a:custGeom>
              <a:avLst/>
              <a:gdLst/>
              <a:ahLst/>
              <a:cxnLst/>
              <a:rect l="l" t="t" r="r" b="b"/>
              <a:pathLst>
                <a:path w="1079" h="578" extrusionOk="0">
                  <a:moveTo>
                    <a:pt x="452" y="1"/>
                  </a:moveTo>
                  <a:cubicBezTo>
                    <a:pt x="452" y="1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078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3484475" y="23302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34450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34450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3445000" y="2335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3444375" y="23365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344437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344437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3444375" y="2336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3444375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3405525" y="2335875"/>
              <a:ext cx="675" cy="6900"/>
            </a:xfrm>
            <a:custGeom>
              <a:avLst/>
              <a:gdLst/>
              <a:ahLst/>
              <a:cxnLst/>
              <a:rect l="l" t="t" r="r" b="b"/>
              <a:pathLst>
                <a:path w="27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3597275" y="2334625"/>
              <a:ext cx="5650" cy="8775"/>
            </a:xfrm>
            <a:custGeom>
              <a:avLst/>
              <a:gdLst/>
              <a:ahLst/>
              <a:cxnLst/>
              <a:rect l="l" t="t" r="r" b="b"/>
              <a:pathLst>
                <a:path w="226" h="351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3580350" y="232897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3459425" y="23296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3523325" y="2331475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7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27" y="22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3483850" y="2336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"/>
                  </a:ln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3483850" y="2337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3483850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3483850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3483850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3483225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3434350" y="23365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3596650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359665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3596025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3596025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3596025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59540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59540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3595400" y="23377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3595400" y="23377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3594750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3594750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3579725" y="2324125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0"/>
                  </a:moveTo>
                  <a:cubicBezTo>
                    <a:pt x="282" y="0"/>
                    <a:pt x="264" y="7"/>
                    <a:pt x="251" y="19"/>
                  </a:cubicBezTo>
                  <a:lnTo>
                    <a:pt x="25" y="144"/>
                  </a:lnTo>
                  <a:cubicBezTo>
                    <a:pt x="0" y="169"/>
                    <a:pt x="0" y="195"/>
                    <a:pt x="25" y="195"/>
                  </a:cubicBezTo>
                  <a:lnTo>
                    <a:pt x="602" y="545"/>
                  </a:lnTo>
                  <a:lnTo>
                    <a:pt x="702" y="545"/>
                  </a:lnTo>
                  <a:lnTo>
                    <a:pt x="928" y="420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3580975" y="2324600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0"/>
                  </a:moveTo>
                  <a:lnTo>
                    <a:pt x="1" y="125"/>
                  </a:lnTo>
                  <a:lnTo>
                    <a:pt x="577" y="451"/>
                  </a:lnTo>
                  <a:lnTo>
                    <a:pt x="627" y="451"/>
                  </a:lnTo>
                  <a:lnTo>
                    <a:pt x="853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3483225" y="2337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348322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348322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3444375" y="23371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3498275" y="23302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3562175" y="23321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3473200" y="23371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352332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352270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352270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352270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3522700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3522700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3522700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3522700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3434975" y="2337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343497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3434975" y="2337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3434975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3434350" y="2337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3434350" y="2337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3434350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3434350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3483225" y="233775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76"/>
                    <a:pt x="51" y="276"/>
                  </a:cubicBezTo>
                  <a:lnTo>
                    <a:pt x="51" y="25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3537750" y="2331475"/>
              <a:ext cx="13175" cy="13200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27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3512050" y="2338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356217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3561550" y="2338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26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3561550" y="2339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8"/>
            <p:cNvSpPr/>
            <p:nvPr/>
          </p:nvSpPr>
          <p:spPr>
            <a:xfrm>
              <a:off x="3561550" y="2339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8"/>
            <p:cNvSpPr/>
            <p:nvPr/>
          </p:nvSpPr>
          <p:spPr>
            <a:xfrm>
              <a:off x="356155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8"/>
            <p:cNvSpPr/>
            <p:nvPr/>
          </p:nvSpPr>
          <p:spPr>
            <a:xfrm>
              <a:off x="356155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8"/>
            <p:cNvSpPr/>
            <p:nvPr/>
          </p:nvSpPr>
          <p:spPr>
            <a:xfrm>
              <a:off x="356155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8"/>
            <p:cNvSpPr/>
            <p:nvPr/>
          </p:nvSpPr>
          <p:spPr>
            <a:xfrm>
              <a:off x="3561550" y="2339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8"/>
            <p:cNvSpPr/>
            <p:nvPr/>
          </p:nvSpPr>
          <p:spPr>
            <a:xfrm>
              <a:off x="3600400" y="2336500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226" y="0"/>
                  </a:moveTo>
                  <a:lnTo>
                    <a:pt x="1" y="126"/>
                  </a:lnTo>
                  <a:lnTo>
                    <a:pt x="1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8"/>
            <p:cNvSpPr/>
            <p:nvPr/>
          </p:nvSpPr>
          <p:spPr>
            <a:xfrm>
              <a:off x="3473825" y="2338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8"/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8"/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8"/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8"/>
            <p:cNvSpPr/>
            <p:nvPr/>
          </p:nvSpPr>
          <p:spPr>
            <a:xfrm>
              <a:off x="3473825" y="2338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8"/>
            <p:cNvSpPr/>
            <p:nvPr/>
          </p:nvSpPr>
          <p:spPr>
            <a:xfrm>
              <a:off x="3473200" y="23390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8"/>
            <p:cNvSpPr/>
            <p:nvPr/>
          </p:nvSpPr>
          <p:spPr>
            <a:xfrm>
              <a:off x="347320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8"/>
            <p:cNvSpPr/>
            <p:nvPr/>
          </p:nvSpPr>
          <p:spPr>
            <a:xfrm>
              <a:off x="3473200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8"/>
            <p:cNvSpPr/>
            <p:nvPr/>
          </p:nvSpPr>
          <p:spPr>
            <a:xfrm>
              <a:off x="3522700" y="2338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8"/>
            <p:cNvSpPr/>
            <p:nvPr/>
          </p:nvSpPr>
          <p:spPr>
            <a:xfrm>
              <a:off x="3576600" y="2332100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3550900" y="23390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3600400" y="2339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3600400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3600400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3600400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36004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3512675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3512675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3512675" y="2339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3512675" y="2339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3512675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3512675" y="2339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3512050" y="2339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351205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3561550" y="23396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3589750" y="23396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1"/>
                  </a:lnTo>
                  <a:cubicBezTo>
                    <a:pt x="25" y="26"/>
                    <a:pt x="25" y="26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34406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3440000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34400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344000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3439375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343937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343937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3438750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8"/>
            <p:cNvSpPr/>
            <p:nvPr/>
          </p:nvSpPr>
          <p:spPr>
            <a:xfrm>
              <a:off x="3438750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8"/>
            <p:cNvSpPr/>
            <p:nvPr/>
          </p:nvSpPr>
          <p:spPr>
            <a:xfrm>
              <a:off x="3438125" y="23402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8"/>
            <p:cNvSpPr/>
            <p:nvPr/>
          </p:nvSpPr>
          <p:spPr>
            <a:xfrm>
              <a:off x="3437500" y="2340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8"/>
            <p:cNvSpPr/>
            <p:nvPr/>
          </p:nvSpPr>
          <p:spPr>
            <a:xfrm>
              <a:off x="3600400" y="23402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6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355152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355152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3551525" y="2340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8"/>
            <p:cNvSpPr/>
            <p:nvPr/>
          </p:nvSpPr>
          <p:spPr>
            <a:xfrm>
              <a:off x="35515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35515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3551525" y="2340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3550900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3550900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3479475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34794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3478850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3478850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3478225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3478225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8"/>
            <p:cNvSpPr/>
            <p:nvPr/>
          </p:nvSpPr>
          <p:spPr>
            <a:xfrm>
              <a:off x="3478225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8"/>
            <p:cNvSpPr/>
            <p:nvPr/>
          </p:nvSpPr>
          <p:spPr>
            <a:xfrm>
              <a:off x="3477600" y="2340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3477600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8"/>
            <p:cNvSpPr/>
            <p:nvPr/>
          </p:nvSpPr>
          <p:spPr>
            <a:xfrm>
              <a:off x="3476975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8"/>
            <p:cNvSpPr/>
            <p:nvPr/>
          </p:nvSpPr>
          <p:spPr>
            <a:xfrm>
              <a:off x="3476350" y="2340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>
              <a:off x="3590375" y="2340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8"/>
            <p:cNvSpPr/>
            <p:nvPr/>
          </p:nvSpPr>
          <p:spPr>
            <a:xfrm>
              <a:off x="35903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8"/>
            <p:cNvSpPr/>
            <p:nvPr/>
          </p:nvSpPr>
          <p:spPr>
            <a:xfrm>
              <a:off x="35903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>
              <a:off x="3590375" y="2340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8"/>
            <p:cNvSpPr/>
            <p:nvPr/>
          </p:nvSpPr>
          <p:spPr>
            <a:xfrm>
              <a:off x="3590375" y="2341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8"/>
            <p:cNvSpPr/>
            <p:nvPr/>
          </p:nvSpPr>
          <p:spPr>
            <a:xfrm>
              <a:off x="3590375" y="2341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3589750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3589750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3518325" y="23421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351832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3517700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3517700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3517700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3517075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351707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351707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3516450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3515825" y="2341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3515825" y="2341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8"/>
            <p:cNvSpPr/>
            <p:nvPr/>
          </p:nvSpPr>
          <p:spPr>
            <a:xfrm>
              <a:off x="3557175" y="2342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8"/>
            <p:cNvSpPr/>
            <p:nvPr/>
          </p:nvSpPr>
          <p:spPr>
            <a:xfrm>
              <a:off x="355717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8"/>
            <p:cNvSpPr/>
            <p:nvPr/>
          </p:nvSpPr>
          <p:spPr>
            <a:xfrm>
              <a:off x="355717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8"/>
            <p:cNvSpPr/>
            <p:nvPr/>
          </p:nvSpPr>
          <p:spPr>
            <a:xfrm>
              <a:off x="3556550" y="23427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8"/>
            <p:cNvSpPr/>
            <p:nvPr/>
          </p:nvSpPr>
          <p:spPr>
            <a:xfrm>
              <a:off x="3556550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8"/>
            <p:cNvSpPr/>
            <p:nvPr/>
          </p:nvSpPr>
          <p:spPr>
            <a:xfrm>
              <a:off x="3555925" y="23427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8"/>
            <p:cNvSpPr/>
            <p:nvPr/>
          </p:nvSpPr>
          <p:spPr>
            <a:xfrm>
              <a:off x="355592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8"/>
            <p:cNvSpPr/>
            <p:nvPr/>
          </p:nvSpPr>
          <p:spPr>
            <a:xfrm>
              <a:off x="355592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8"/>
            <p:cNvSpPr/>
            <p:nvPr/>
          </p:nvSpPr>
          <p:spPr>
            <a:xfrm>
              <a:off x="3555275" y="234275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8"/>
            <p:cNvSpPr/>
            <p:nvPr/>
          </p:nvSpPr>
          <p:spPr>
            <a:xfrm>
              <a:off x="3555275" y="2342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3554650" y="2342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3596650" y="2343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3596025" y="2343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3596025" y="2343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3595400" y="2343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25" y="227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3595400" y="234337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3595400" y="234337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3594750" y="2343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3594750" y="2343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3594125" y="2343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3594125" y="2343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3593500" y="2343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3608550" y="2336500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3622950" y="23446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3423075" y="23383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3406175" y="23371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1" y="552"/>
                  </a:lnTo>
                  <a:lnTo>
                    <a:pt x="551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3422450" y="23446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3421825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3421825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3421825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3421200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3421200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3421200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3420575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3420575" y="2345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3419950" y="2345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3419950" y="2344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3405525" y="2328350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602" y="0"/>
                  </a:moveTo>
                  <a:cubicBezTo>
                    <a:pt x="577" y="0"/>
                    <a:pt x="502" y="0"/>
                    <a:pt x="477" y="26"/>
                  </a:cubicBezTo>
                  <a:lnTo>
                    <a:pt x="26" y="276"/>
                  </a:lnTo>
                  <a:cubicBezTo>
                    <a:pt x="1" y="301"/>
                    <a:pt x="1" y="326"/>
                    <a:pt x="26" y="351"/>
                  </a:cubicBezTo>
                  <a:lnTo>
                    <a:pt x="577" y="652"/>
                  </a:lnTo>
                  <a:cubicBezTo>
                    <a:pt x="590" y="665"/>
                    <a:pt x="615" y="671"/>
                    <a:pt x="640" y="671"/>
                  </a:cubicBezTo>
                  <a:cubicBezTo>
                    <a:pt x="665" y="671"/>
                    <a:pt x="690" y="665"/>
                    <a:pt x="703" y="652"/>
                  </a:cubicBezTo>
                  <a:lnTo>
                    <a:pt x="1154" y="401"/>
                  </a:lnTo>
                  <a:cubicBezTo>
                    <a:pt x="1179" y="376"/>
                    <a:pt x="1179" y="351"/>
                    <a:pt x="1154" y="326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3406800" y="2328350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451" y="0"/>
                  </a:moveTo>
                  <a:cubicBezTo>
                    <a:pt x="451" y="0"/>
                    <a:pt x="0" y="276"/>
                    <a:pt x="0" y="276"/>
                  </a:cubicBezTo>
                  <a:lnTo>
                    <a:pt x="551" y="577"/>
                  </a:lnTo>
                  <a:cubicBezTo>
                    <a:pt x="551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6"/>
                    <a:pt x="1078" y="326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3623575" y="23452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3623575" y="23459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3622950" y="2345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36229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36229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3461925" y="23390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3445000" y="23377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3444375" y="232912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40" y="1"/>
                  </a:moveTo>
                  <a:cubicBezTo>
                    <a:pt x="515" y="1"/>
                    <a:pt x="490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3" y="671"/>
                  </a:ln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3445625" y="232897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502" y="1"/>
                  </a:moveTo>
                  <a:cubicBezTo>
                    <a:pt x="477" y="1"/>
                    <a:pt x="452" y="1"/>
                    <a:pt x="452" y="26"/>
                  </a:cubicBezTo>
                  <a:cubicBezTo>
                    <a:pt x="452" y="26"/>
                    <a:pt x="1" y="276"/>
                    <a:pt x="1" y="276"/>
                  </a:cubicBezTo>
                  <a:lnTo>
                    <a:pt x="552" y="602"/>
                  </a:lnTo>
                  <a:lnTo>
                    <a:pt x="628" y="602"/>
                  </a:lnTo>
                  <a:cubicBezTo>
                    <a:pt x="628" y="602"/>
                    <a:pt x="1079" y="326"/>
                    <a:pt x="1079" y="326"/>
                  </a:cubicBezTo>
                  <a:lnTo>
                    <a:pt x="527" y="26"/>
                  </a:lnTo>
                  <a:cubicBezTo>
                    <a:pt x="527" y="1"/>
                    <a:pt x="502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3461300" y="2345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346130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3460675" y="2345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3460675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3460050" y="2345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34600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3460050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3459425" y="23459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3459425" y="23459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3459425" y="23459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3458800" y="23459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3500775" y="23402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3484475" y="233837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3426850" y="234025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3483225" y="2329750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421"/>
                  </a:lnTo>
                  <a:cubicBezTo>
                    <a:pt x="1179" y="396"/>
                    <a:pt x="1179" y="345"/>
                    <a:pt x="1154" y="345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3484475" y="2330225"/>
              <a:ext cx="27600" cy="14450"/>
            </a:xfrm>
            <a:custGeom>
              <a:avLst/>
              <a:gdLst/>
              <a:ahLst/>
              <a:cxnLst/>
              <a:rect l="l" t="t" r="r" b="b"/>
              <a:pathLst>
                <a:path w="1104" h="578" extrusionOk="0">
                  <a:moveTo>
                    <a:pt x="452" y="1"/>
                  </a:moveTo>
                  <a:cubicBezTo>
                    <a:pt x="452" y="1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lnTo>
                    <a:pt x="653" y="577"/>
                  </a:lnTo>
                  <a:cubicBezTo>
                    <a:pt x="653" y="577"/>
                    <a:pt x="1079" y="326"/>
                    <a:pt x="1104" y="326"/>
                  </a:cubicBezTo>
                  <a:cubicBezTo>
                    <a:pt x="1079" y="326"/>
                    <a:pt x="1079" y="326"/>
                    <a:pt x="1079" y="30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3500150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0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3500150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3499525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3499525" y="2347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3499525" y="2347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3498900" y="23471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3498900" y="23471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3498275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3498275" y="2346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3498275" y="2346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3497650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3539625" y="23408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25" y="251"/>
                  </a:lnTo>
                  <a:lnTo>
                    <a:pt x="0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3523325" y="233962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362860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362860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3627975" y="2347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36279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36279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36279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3627350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36273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36273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3626725" y="2347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3626725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3522075" y="2331000"/>
              <a:ext cx="30100" cy="16650"/>
            </a:xfrm>
            <a:custGeom>
              <a:avLst/>
              <a:gdLst/>
              <a:ahLst/>
              <a:cxnLst/>
              <a:rect l="l" t="t" r="r" b="b"/>
              <a:pathLst>
                <a:path w="1204" h="666" extrusionOk="0">
                  <a:moveTo>
                    <a:pt x="552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21"/>
                    <a:pt x="51" y="346"/>
                  </a:cubicBezTo>
                  <a:lnTo>
                    <a:pt x="577" y="646"/>
                  </a:lnTo>
                  <a:cubicBezTo>
                    <a:pt x="602" y="659"/>
                    <a:pt x="627" y="665"/>
                    <a:pt x="652" y="665"/>
                  </a:cubicBezTo>
                  <a:cubicBezTo>
                    <a:pt x="677" y="665"/>
                    <a:pt x="702" y="659"/>
                    <a:pt x="727" y="646"/>
                  </a:cubicBezTo>
                  <a:lnTo>
                    <a:pt x="1154" y="396"/>
                  </a:lnTo>
                  <a:cubicBezTo>
                    <a:pt x="1204" y="371"/>
                    <a:pt x="1204" y="346"/>
                    <a:pt x="1154" y="321"/>
                  </a:cubicBezTo>
                  <a:lnTo>
                    <a:pt x="627" y="20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3523325" y="233085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452" y="1"/>
                  </a:moveTo>
                  <a:lnTo>
                    <a:pt x="1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4" y="327"/>
                    <a:pt x="1104" y="327"/>
                  </a:cubicBezTo>
                  <a:lnTo>
                    <a:pt x="1078" y="32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35396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3539000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353900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3538375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8"/>
            <p:cNvSpPr/>
            <p:nvPr/>
          </p:nvSpPr>
          <p:spPr>
            <a:xfrm>
              <a:off x="35383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3537750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35377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3537750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3537125" y="2347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353712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3536500" y="2347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3465700" y="234150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6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26" y="22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3426225" y="2346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3426225" y="2346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34262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8"/>
            <p:cNvSpPr/>
            <p:nvPr/>
          </p:nvSpPr>
          <p:spPr>
            <a:xfrm>
              <a:off x="34262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8"/>
            <p:cNvSpPr/>
            <p:nvPr/>
          </p:nvSpPr>
          <p:spPr>
            <a:xfrm>
              <a:off x="3426225" y="2347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3425575" y="23477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3425575" y="2347775"/>
              <a:ext cx="675" cy="5650"/>
            </a:xfrm>
            <a:custGeom>
              <a:avLst/>
              <a:gdLst/>
              <a:ahLst/>
              <a:cxnLst/>
              <a:rect l="l" t="t" r="r" b="b"/>
              <a:pathLst>
                <a:path w="27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3425575" y="2347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3579100" y="2341500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3562175" y="23402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52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3440625" y="23402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3504525" y="2342125"/>
              <a:ext cx="11325" cy="12575"/>
            </a:xfrm>
            <a:custGeom>
              <a:avLst/>
              <a:gdLst/>
              <a:ahLst/>
              <a:cxnLst/>
              <a:rect l="l" t="t" r="r" b="b"/>
              <a:pathLst>
                <a:path w="453" h="503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3578475" y="2348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3577850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35778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8"/>
            <p:cNvSpPr/>
            <p:nvPr/>
          </p:nvSpPr>
          <p:spPr>
            <a:xfrm>
              <a:off x="3577225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8"/>
            <p:cNvSpPr/>
            <p:nvPr/>
          </p:nvSpPr>
          <p:spPr>
            <a:xfrm>
              <a:off x="357722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8"/>
            <p:cNvSpPr/>
            <p:nvPr/>
          </p:nvSpPr>
          <p:spPr>
            <a:xfrm>
              <a:off x="357722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8"/>
            <p:cNvSpPr/>
            <p:nvPr/>
          </p:nvSpPr>
          <p:spPr>
            <a:xfrm>
              <a:off x="3576600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8"/>
            <p:cNvSpPr/>
            <p:nvPr/>
          </p:nvSpPr>
          <p:spPr>
            <a:xfrm>
              <a:off x="357660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8"/>
            <p:cNvSpPr/>
            <p:nvPr/>
          </p:nvSpPr>
          <p:spPr>
            <a:xfrm>
              <a:off x="3575975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8"/>
            <p:cNvSpPr/>
            <p:nvPr/>
          </p:nvSpPr>
          <p:spPr>
            <a:xfrm>
              <a:off x="357597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8"/>
            <p:cNvSpPr/>
            <p:nvPr/>
          </p:nvSpPr>
          <p:spPr>
            <a:xfrm>
              <a:off x="3575325" y="2348400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8"/>
            <p:cNvSpPr/>
            <p:nvPr/>
          </p:nvSpPr>
          <p:spPr>
            <a:xfrm>
              <a:off x="3465700" y="234777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8"/>
            <p:cNvSpPr/>
            <p:nvPr/>
          </p:nvSpPr>
          <p:spPr>
            <a:xfrm>
              <a:off x="3465050" y="2347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8"/>
            <p:cNvSpPr/>
            <p:nvPr/>
          </p:nvSpPr>
          <p:spPr>
            <a:xfrm>
              <a:off x="346505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8"/>
            <p:cNvSpPr/>
            <p:nvPr/>
          </p:nvSpPr>
          <p:spPr>
            <a:xfrm>
              <a:off x="3465050" y="2347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8"/>
            <p:cNvSpPr/>
            <p:nvPr/>
          </p:nvSpPr>
          <p:spPr>
            <a:xfrm>
              <a:off x="3465050" y="2348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8"/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8"/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8"/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8"/>
            <p:cNvSpPr/>
            <p:nvPr/>
          </p:nvSpPr>
          <p:spPr>
            <a:xfrm>
              <a:off x="3465050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8"/>
            <p:cNvSpPr/>
            <p:nvPr/>
          </p:nvSpPr>
          <p:spPr>
            <a:xfrm>
              <a:off x="3425575" y="2347775"/>
              <a:ext cx="1300" cy="6925"/>
            </a:xfrm>
            <a:custGeom>
              <a:avLst/>
              <a:gdLst/>
              <a:ahLst/>
              <a:cxnLst/>
              <a:rect l="l" t="t" r="r" b="b"/>
              <a:pathLst>
                <a:path w="52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51" y="276"/>
                  </a:cubicBezTo>
                  <a:lnTo>
                    <a:pt x="51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8"/>
            <p:cNvSpPr/>
            <p:nvPr/>
          </p:nvSpPr>
          <p:spPr>
            <a:xfrm>
              <a:off x="3617325" y="2345900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8"/>
            <p:cNvSpPr/>
            <p:nvPr/>
          </p:nvSpPr>
          <p:spPr>
            <a:xfrm>
              <a:off x="3600400" y="2340875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1" y="1"/>
                  </a:moveTo>
                  <a:lnTo>
                    <a:pt x="1" y="251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8"/>
            <p:cNvSpPr/>
            <p:nvPr/>
          </p:nvSpPr>
          <p:spPr>
            <a:xfrm>
              <a:off x="3480100" y="2341500"/>
              <a:ext cx="13175" cy="13200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27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8"/>
            <p:cNvSpPr/>
            <p:nvPr/>
          </p:nvSpPr>
          <p:spPr>
            <a:xfrm>
              <a:off x="3543375" y="23427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8"/>
            <p:cNvSpPr/>
            <p:nvPr/>
          </p:nvSpPr>
          <p:spPr>
            <a:xfrm>
              <a:off x="3454400" y="23484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8"/>
            <p:cNvSpPr/>
            <p:nvPr/>
          </p:nvSpPr>
          <p:spPr>
            <a:xfrm>
              <a:off x="3599775" y="2336025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0"/>
                  </a:moveTo>
                  <a:cubicBezTo>
                    <a:pt x="282" y="0"/>
                    <a:pt x="264" y="7"/>
                    <a:pt x="251" y="19"/>
                  </a:cubicBezTo>
                  <a:lnTo>
                    <a:pt x="26" y="145"/>
                  </a:lnTo>
                  <a:cubicBezTo>
                    <a:pt x="0" y="170"/>
                    <a:pt x="0" y="195"/>
                    <a:pt x="26" y="195"/>
                  </a:cubicBezTo>
                  <a:lnTo>
                    <a:pt x="602" y="521"/>
                  </a:lnTo>
                  <a:cubicBezTo>
                    <a:pt x="614" y="533"/>
                    <a:pt x="633" y="539"/>
                    <a:pt x="652" y="539"/>
                  </a:cubicBezTo>
                  <a:cubicBezTo>
                    <a:pt x="671" y="539"/>
                    <a:pt x="690" y="533"/>
                    <a:pt x="702" y="521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8"/>
            <p:cNvSpPr/>
            <p:nvPr/>
          </p:nvSpPr>
          <p:spPr>
            <a:xfrm>
              <a:off x="3601650" y="2335875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01" y="0"/>
                  </a:moveTo>
                  <a:lnTo>
                    <a:pt x="1" y="126"/>
                  </a:lnTo>
                  <a:lnTo>
                    <a:pt x="552" y="451"/>
                  </a:lnTo>
                  <a:cubicBezTo>
                    <a:pt x="552" y="476"/>
                    <a:pt x="577" y="476"/>
                    <a:pt x="577" y="476"/>
                  </a:cubicBezTo>
                  <a:cubicBezTo>
                    <a:pt x="602" y="476"/>
                    <a:pt x="602" y="476"/>
                    <a:pt x="602" y="451"/>
                  </a:cubicBezTo>
                  <a:lnTo>
                    <a:pt x="828" y="351"/>
                  </a:lnTo>
                  <a:lnTo>
                    <a:pt x="251" y="25"/>
                  </a:lnTo>
                  <a:cubicBezTo>
                    <a:pt x="251" y="0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8"/>
            <p:cNvSpPr/>
            <p:nvPr/>
          </p:nvSpPr>
          <p:spPr>
            <a:xfrm>
              <a:off x="36173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8"/>
            <p:cNvSpPr/>
            <p:nvPr/>
          </p:nvSpPr>
          <p:spPr>
            <a:xfrm>
              <a:off x="3616700" y="2349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8"/>
            <p:cNvSpPr/>
            <p:nvPr/>
          </p:nvSpPr>
          <p:spPr>
            <a:xfrm>
              <a:off x="3616700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8"/>
            <p:cNvSpPr/>
            <p:nvPr/>
          </p:nvSpPr>
          <p:spPr>
            <a:xfrm>
              <a:off x="3616075" y="2349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8"/>
            <p:cNvSpPr/>
            <p:nvPr/>
          </p:nvSpPr>
          <p:spPr>
            <a:xfrm>
              <a:off x="36160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8"/>
            <p:cNvSpPr/>
            <p:nvPr/>
          </p:nvSpPr>
          <p:spPr>
            <a:xfrm>
              <a:off x="36160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8"/>
            <p:cNvSpPr/>
            <p:nvPr/>
          </p:nvSpPr>
          <p:spPr>
            <a:xfrm>
              <a:off x="36160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8"/>
            <p:cNvSpPr/>
            <p:nvPr/>
          </p:nvSpPr>
          <p:spPr>
            <a:xfrm>
              <a:off x="3615450" y="23496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8"/>
            <p:cNvSpPr/>
            <p:nvPr/>
          </p:nvSpPr>
          <p:spPr>
            <a:xfrm>
              <a:off x="3615450" y="23496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8"/>
            <p:cNvSpPr/>
            <p:nvPr/>
          </p:nvSpPr>
          <p:spPr>
            <a:xfrm>
              <a:off x="3615450" y="23496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8"/>
            <p:cNvSpPr/>
            <p:nvPr/>
          </p:nvSpPr>
          <p:spPr>
            <a:xfrm>
              <a:off x="3614800" y="2349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8"/>
            <p:cNvSpPr/>
            <p:nvPr/>
          </p:nvSpPr>
          <p:spPr>
            <a:xfrm>
              <a:off x="3504525" y="2348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8"/>
            <p:cNvSpPr/>
            <p:nvPr/>
          </p:nvSpPr>
          <p:spPr>
            <a:xfrm>
              <a:off x="3503900" y="2348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26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8"/>
            <p:cNvSpPr/>
            <p:nvPr/>
          </p:nvSpPr>
          <p:spPr>
            <a:xfrm>
              <a:off x="3503900" y="2349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8"/>
            <p:cNvSpPr/>
            <p:nvPr/>
          </p:nvSpPr>
          <p:spPr>
            <a:xfrm>
              <a:off x="3503900" y="2349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8"/>
            <p:cNvSpPr/>
            <p:nvPr/>
          </p:nvSpPr>
          <p:spPr>
            <a:xfrm>
              <a:off x="3503900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8"/>
            <p:cNvSpPr/>
            <p:nvPr/>
          </p:nvSpPr>
          <p:spPr>
            <a:xfrm>
              <a:off x="3503900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8"/>
            <p:cNvSpPr/>
            <p:nvPr/>
          </p:nvSpPr>
          <p:spPr>
            <a:xfrm>
              <a:off x="3503900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8"/>
            <p:cNvSpPr/>
            <p:nvPr/>
          </p:nvSpPr>
          <p:spPr>
            <a:xfrm>
              <a:off x="3503900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8"/>
            <p:cNvSpPr/>
            <p:nvPr/>
          </p:nvSpPr>
          <p:spPr>
            <a:xfrm>
              <a:off x="3465050" y="23484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8"/>
            <p:cNvSpPr/>
            <p:nvPr/>
          </p:nvSpPr>
          <p:spPr>
            <a:xfrm>
              <a:off x="3518950" y="234212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8"/>
            <p:cNvSpPr/>
            <p:nvPr/>
          </p:nvSpPr>
          <p:spPr>
            <a:xfrm>
              <a:off x="3582225" y="23440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8"/>
            <p:cNvSpPr/>
            <p:nvPr/>
          </p:nvSpPr>
          <p:spPr>
            <a:xfrm>
              <a:off x="3493250" y="2349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8"/>
            <p:cNvSpPr/>
            <p:nvPr/>
          </p:nvSpPr>
          <p:spPr>
            <a:xfrm>
              <a:off x="35433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8"/>
            <p:cNvSpPr/>
            <p:nvPr/>
          </p:nvSpPr>
          <p:spPr>
            <a:xfrm>
              <a:off x="354337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8"/>
            <p:cNvSpPr/>
            <p:nvPr/>
          </p:nvSpPr>
          <p:spPr>
            <a:xfrm>
              <a:off x="3542750" y="2349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26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8"/>
            <p:cNvSpPr/>
            <p:nvPr/>
          </p:nvSpPr>
          <p:spPr>
            <a:xfrm>
              <a:off x="3542750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8"/>
            <p:cNvSpPr/>
            <p:nvPr/>
          </p:nvSpPr>
          <p:spPr>
            <a:xfrm>
              <a:off x="3542750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8"/>
            <p:cNvSpPr/>
            <p:nvPr/>
          </p:nvSpPr>
          <p:spPr>
            <a:xfrm>
              <a:off x="354275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8"/>
            <p:cNvSpPr/>
            <p:nvPr/>
          </p:nvSpPr>
          <p:spPr>
            <a:xfrm>
              <a:off x="354275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8"/>
            <p:cNvSpPr/>
            <p:nvPr/>
          </p:nvSpPr>
          <p:spPr>
            <a:xfrm>
              <a:off x="354275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8"/>
            <p:cNvSpPr/>
            <p:nvPr/>
          </p:nvSpPr>
          <p:spPr>
            <a:xfrm>
              <a:off x="34550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8"/>
            <p:cNvSpPr/>
            <p:nvPr/>
          </p:nvSpPr>
          <p:spPr>
            <a:xfrm>
              <a:off x="34550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8"/>
            <p:cNvSpPr/>
            <p:nvPr/>
          </p:nvSpPr>
          <p:spPr>
            <a:xfrm>
              <a:off x="3455025" y="2349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8"/>
            <p:cNvSpPr/>
            <p:nvPr/>
          </p:nvSpPr>
          <p:spPr>
            <a:xfrm>
              <a:off x="3455025" y="23496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8"/>
            <p:cNvSpPr/>
            <p:nvPr/>
          </p:nvSpPr>
          <p:spPr>
            <a:xfrm>
              <a:off x="3455025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8"/>
            <p:cNvSpPr/>
            <p:nvPr/>
          </p:nvSpPr>
          <p:spPr>
            <a:xfrm>
              <a:off x="3455025" y="2349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8"/>
            <p:cNvSpPr/>
            <p:nvPr/>
          </p:nvSpPr>
          <p:spPr>
            <a:xfrm>
              <a:off x="3454400" y="2349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8"/>
            <p:cNvSpPr/>
            <p:nvPr/>
          </p:nvSpPr>
          <p:spPr>
            <a:xfrm>
              <a:off x="3454400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8"/>
            <p:cNvSpPr/>
            <p:nvPr/>
          </p:nvSpPr>
          <p:spPr>
            <a:xfrm>
              <a:off x="3503900" y="2349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8"/>
            <p:cNvSpPr/>
            <p:nvPr/>
          </p:nvSpPr>
          <p:spPr>
            <a:xfrm>
              <a:off x="3557800" y="23427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3532100" y="2349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358222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358222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3581600" y="23502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3581600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3581600" y="2350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3581600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3581600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3581600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349387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349387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3493875" y="2350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349387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349387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3493875" y="2350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3493250" y="23509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3493250" y="2350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3621075" y="23477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0"/>
                  </a:moveTo>
                  <a:lnTo>
                    <a:pt x="1" y="151"/>
                  </a:lnTo>
                  <a:lnTo>
                    <a:pt x="1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3542750" y="2350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3596650" y="2344025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26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3571575" y="2350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3621075" y="2351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3620450" y="2351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3620450" y="2351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36204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3620450" y="2352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3532725" y="2350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3532725" y="2350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3532725" y="2351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3532100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35321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3581600" y="2350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3460675" y="2352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346067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3460050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34600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346005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3459425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345942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345942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3458800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3458175" y="23515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3458175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3610425" y="23515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3620450" y="2352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35722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35722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3572200" y="2351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3571575" y="2352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3571575" y="2352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3571575" y="2352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3571575" y="2352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357157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3499525" y="2352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349952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349952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3498900" y="2352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349890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3498275" y="2352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349827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3498275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3497650" y="2352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34976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3497025" y="2352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36110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36110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3611050" y="2352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3611050" y="2352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3610425" y="2352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3610425" y="2352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3610425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3610425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3539000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3538375" y="2353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3538375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3537750" y="2353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25" y="227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3537750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3537750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3537125" y="2353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3537125" y="2353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3536500" y="2353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3536500" y="2353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3535875" y="2353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3577850" y="2354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3577225" y="2354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357722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357722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3576600" y="2354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3576600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3575975" y="2354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357597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3575975" y="2354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3575325" y="2354050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3574700" y="2354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3616700" y="2355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3616075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3616075" y="2355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3616075" y="2355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3615450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3615450" y="2355300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3615450" y="2355300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3614800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3614800" y="2355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3614175" y="2355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3613550" y="23553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3628600" y="234777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3643000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5"/>
                  </a:lnTo>
                  <a:cubicBezTo>
                    <a:pt x="26" y="0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3443125" y="235027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3426850" y="234840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26" y="552"/>
                  </a:lnTo>
                  <a:lnTo>
                    <a:pt x="526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3443125" y="2356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8"/>
            <p:cNvSpPr/>
            <p:nvPr/>
          </p:nvSpPr>
          <p:spPr>
            <a:xfrm>
              <a:off x="3442500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8"/>
            <p:cNvSpPr/>
            <p:nvPr/>
          </p:nvSpPr>
          <p:spPr>
            <a:xfrm>
              <a:off x="3441875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8"/>
            <p:cNvSpPr/>
            <p:nvPr/>
          </p:nvSpPr>
          <p:spPr>
            <a:xfrm>
              <a:off x="344187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8"/>
            <p:cNvSpPr/>
            <p:nvPr/>
          </p:nvSpPr>
          <p:spPr>
            <a:xfrm>
              <a:off x="344187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8"/>
            <p:cNvSpPr/>
            <p:nvPr/>
          </p:nvSpPr>
          <p:spPr>
            <a:xfrm>
              <a:off x="3441250" y="2357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8"/>
            <p:cNvSpPr/>
            <p:nvPr/>
          </p:nvSpPr>
          <p:spPr>
            <a:xfrm>
              <a:off x="3441250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8"/>
            <p:cNvSpPr/>
            <p:nvPr/>
          </p:nvSpPr>
          <p:spPr>
            <a:xfrm>
              <a:off x="3441250" y="2356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8"/>
            <p:cNvSpPr/>
            <p:nvPr/>
          </p:nvSpPr>
          <p:spPr>
            <a:xfrm>
              <a:off x="3440625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8"/>
            <p:cNvSpPr/>
            <p:nvPr/>
          </p:nvSpPr>
          <p:spPr>
            <a:xfrm>
              <a:off x="3440625" y="2356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8"/>
            <p:cNvSpPr/>
            <p:nvPr/>
          </p:nvSpPr>
          <p:spPr>
            <a:xfrm>
              <a:off x="3440000" y="23565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8"/>
            <p:cNvSpPr/>
            <p:nvPr/>
          </p:nvSpPr>
          <p:spPr>
            <a:xfrm>
              <a:off x="3425575" y="2339775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4"/>
                    <a:pt x="628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421"/>
                  </a:lnTo>
                  <a:cubicBezTo>
                    <a:pt x="1179" y="396"/>
                    <a:pt x="1179" y="345"/>
                    <a:pt x="1154" y="345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8"/>
            <p:cNvSpPr/>
            <p:nvPr/>
          </p:nvSpPr>
          <p:spPr>
            <a:xfrm>
              <a:off x="3426850" y="2340250"/>
              <a:ext cx="27575" cy="14450"/>
            </a:xfrm>
            <a:custGeom>
              <a:avLst/>
              <a:gdLst/>
              <a:ahLst/>
              <a:cxnLst/>
              <a:rect l="l" t="t" r="r" b="b"/>
              <a:pathLst>
                <a:path w="1103" h="578" extrusionOk="0">
                  <a:moveTo>
                    <a:pt x="451" y="1"/>
                  </a:moveTo>
                  <a:cubicBezTo>
                    <a:pt x="451" y="1"/>
                    <a:pt x="0" y="251"/>
                    <a:pt x="0" y="251"/>
                  </a:cubicBezTo>
                  <a:cubicBezTo>
                    <a:pt x="0" y="251"/>
                    <a:pt x="0" y="251"/>
                    <a:pt x="0" y="276"/>
                  </a:cubicBezTo>
                  <a:lnTo>
                    <a:pt x="551" y="577"/>
                  </a:lnTo>
                  <a:lnTo>
                    <a:pt x="652" y="577"/>
                  </a:lnTo>
                  <a:cubicBezTo>
                    <a:pt x="652" y="577"/>
                    <a:pt x="1078" y="326"/>
                    <a:pt x="1103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8"/>
            <p:cNvSpPr/>
            <p:nvPr/>
          </p:nvSpPr>
          <p:spPr>
            <a:xfrm>
              <a:off x="364362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8"/>
            <p:cNvSpPr/>
            <p:nvPr/>
          </p:nvSpPr>
          <p:spPr>
            <a:xfrm>
              <a:off x="3643625" y="2357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8"/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8"/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8"/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8"/>
            <p:cNvSpPr/>
            <p:nvPr/>
          </p:nvSpPr>
          <p:spPr>
            <a:xfrm>
              <a:off x="3643625" y="2357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8"/>
            <p:cNvSpPr/>
            <p:nvPr/>
          </p:nvSpPr>
          <p:spPr>
            <a:xfrm>
              <a:off x="3643000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8"/>
            <p:cNvSpPr/>
            <p:nvPr/>
          </p:nvSpPr>
          <p:spPr>
            <a:xfrm>
              <a:off x="364300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8"/>
            <p:cNvSpPr/>
            <p:nvPr/>
          </p:nvSpPr>
          <p:spPr>
            <a:xfrm>
              <a:off x="3481975" y="23509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26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8"/>
            <p:cNvSpPr/>
            <p:nvPr/>
          </p:nvSpPr>
          <p:spPr>
            <a:xfrm>
              <a:off x="3465700" y="23496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8"/>
            <p:cNvSpPr/>
            <p:nvPr/>
          </p:nvSpPr>
          <p:spPr>
            <a:xfrm>
              <a:off x="3464425" y="2341025"/>
              <a:ext cx="30100" cy="16650"/>
            </a:xfrm>
            <a:custGeom>
              <a:avLst/>
              <a:gdLst/>
              <a:ahLst/>
              <a:cxnLst/>
              <a:rect l="l" t="t" r="r" b="b"/>
              <a:pathLst>
                <a:path w="1204" h="666" extrusionOk="0">
                  <a:moveTo>
                    <a:pt x="552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70"/>
                  </a:lnTo>
                  <a:cubicBezTo>
                    <a:pt x="1" y="295"/>
                    <a:pt x="1" y="321"/>
                    <a:pt x="51" y="346"/>
                  </a:cubicBezTo>
                  <a:lnTo>
                    <a:pt x="577" y="646"/>
                  </a:lnTo>
                  <a:cubicBezTo>
                    <a:pt x="602" y="659"/>
                    <a:pt x="627" y="665"/>
                    <a:pt x="649" y="665"/>
                  </a:cubicBezTo>
                  <a:cubicBezTo>
                    <a:pt x="671" y="665"/>
                    <a:pt x="690" y="659"/>
                    <a:pt x="703" y="646"/>
                  </a:cubicBezTo>
                  <a:lnTo>
                    <a:pt x="1154" y="396"/>
                  </a:lnTo>
                  <a:cubicBezTo>
                    <a:pt x="1204" y="371"/>
                    <a:pt x="1204" y="346"/>
                    <a:pt x="1154" y="321"/>
                  </a:cubicBezTo>
                  <a:lnTo>
                    <a:pt x="627" y="20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8"/>
            <p:cNvSpPr/>
            <p:nvPr/>
          </p:nvSpPr>
          <p:spPr>
            <a:xfrm>
              <a:off x="3465700" y="2340875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451" y="1"/>
                  </a:moveTo>
                  <a:cubicBezTo>
                    <a:pt x="451" y="1"/>
                    <a:pt x="0" y="276"/>
                    <a:pt x="0" y="276"/>
                  </a:cubicBezTo>
                  <a:lnTo>
                    <a:pt x="25" y="276"/>
                  </a:lnTo>
                  <a:lnTo>
                    <a:pt x="551" y="577"/>
                  </a:lnTo>
                  <a:cubicBezTo>
                    <a:pt x="576" y="602"/>
                    <a:pt x="576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lnTo>
                    <a:pt x="1078" y="327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8"/>
            <p:cNvSpPr/>
            <p:nvPr/>
          </p:nvSpPr>
          <p:spPr>
            <a:xfrm>
              <a:off x="3481975" y="2357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8"/>
            <p:cNvSpPr/>
            <p:nvPr/>
          </p:nvSpPr>
          <p:spPr>
            <a:xfrm>
              <a:off x="3481350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8"/>
            <p:cNvSpPr/>
            <p:nvPr/>
          </p:nvSpPr>
          <p:spPr>
            <a:xfrm>
              <a:off x="348135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8"/>
            <p:cNvSpPr/>
            <p:nvPr/>
          </p:nvSpPr>
          <p:spPr>
            <a:xfrm>
              <a:off x="3480725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8"/>
            <p:cNvSpPr/>
            <p:nvPr/>
          </p:nvSpPr>
          <p:spPr>
            <a:xfrm>
              <a:off x="3480725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8"/>
            <p:cNvSpPr/>
            <p:nvPr/>
          </p:nvSpPr>
          <p:spPr>
            <a:xfrm>
              <a:off x="3480100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8"/>
            <p:cNvSpPr/>
            <p:nvPr/>
          </p:nvSpPr>
          <p:spPr>
            <a:xfrm>
              <a:off x="348010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8"/>
            <p:cNvSpPr/>
            <p:nvPr/>
          </p:nvSpPr>
          <p:spPr>
            <a:xfrm>
              <a:off x="3480100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8"/>
            <p:cNvSpPr/>
            <p:nvPr/>
          </p:nvSpPr>
          <p:spPr>
            <a:xfrm>
              <a:off x="3479475" y="2357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8"/>
            <p:cNvSpPr/>
            <p:nvPr/>
          </p:nvSpPr>
          <p:spPr>
            <a:xfrm>
              <a:off x="3479475" y="2357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8"/>
            <p:cNvSpPr/>
            <p:nvPr/>
          </p:nvSpPr>
          <p:spPr>
            <a:xfrm>
              <a:off x="3478850" y="2357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8"/>
            <p:cNvSpPr/>
            <p:nvPr/>
          </p:nvSpPr>
          <p:spPr>
            <a:xfrm>
              <a:off x="3521450" y="235152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8"/>
            <p:cNvSpPr/>
            <p:nvPr/>
          </p:nvSpPr>
          <p:spPr>
            <a:xfrm>
              <a:off x="3504525" y="23502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52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8"/>
            <p:cNvSpPr/>
            <p:nvPr/>
          </p:nvSpPr>
          <p:spPr>
            <a:xfrm>
              <a:off x="3446900" y="23521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8"/>
            <p:cNvSpPr/>
            <p:nvPr/>
          </p:nvSpPr>
          <p:spPr>
            <a:xfrm>
              <a:off x="3520825" y="2358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8"/>
            <p:cNvSpPr/>
            <p:nvPr/>
          </p:nvSpPr>
          <p:spPr>
            <a:xfrm>
              <a:off x="3520200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8"/>
            <p:cNvSpPr/>
            <p:nvPr/>
          </p:nvSpPr>
          <p:spPr>
            <a:xfrm>
              <a:off x="3520200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8"/>
            <p:cNvSpPr/>
            <p:nvPr/>
          </p:nvSpPr>
          <p:spPr>
            <a:xfrm>
              <a:off x="3519575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8"/>
            <p:cNvSpPr/>
            <p:nvPr/>
          </p:nvSpPr>
          <p:spPr>
            <a:xfrm>
              <a:off x="3519575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8"/>
            <p:cNvSpPr/>
            <p:nvPr/>
          </p:nvSpPr>
          <p:spPr>
            <a:xfrm>
              <a:off x="3519575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8"/>
            <p:cNvSpPr/>
            <p:nvPr/>
          </p:nvSpPr>
          <p:spPr>
            <a:xfrm>
              <a:off x="3518950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8"/>
            <p:cNvSpPr/>
            <p:nvPr/>
          </p:nvSpPr>
          <p:spPr>
            <a:xfrm>
              <a:off x="3518950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8"/>
            <p:cNvSpPr/>
            <p:nvPr/>
          </p:nvSpPr>
          <p:spPr>
            <a:xfrm>
              <a:off x="3518325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8"/>
            <p:cNvSpPr/>
            <p:nvPr/>
          </p:nvSpPr>
          <p:spPr>
            <a:xfrm>
              <a:off x="3518325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8"/>
            <p:cNvSpPr/>
            <p:nvPr/>
          </p:nvSpPr>
          <p:spPr>
            <a:xfrm>
              <a:off x="3517700" y="2358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8"/>
            <p:cNvSpPr/>
            <p:nvPr/>
          </p:nvSpPr>
          <p:spPr>
            <a:xfrm>
              <a:off x="3503275" y="23416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0"/>
                  </a:moveTo>
                  <a:cubicBezTo>
                    <a:pt x="533" y="0"/>
                    <a:pt x="515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70"/>
                  </a:lnTo>
                  <a:lnTo>
                    <a:pt x="728" y="670"/>
                  </a:ln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5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8"/>
            <p:cNvSpPr/>
            <p:nvPr/>
          </p:nvSpPr>
          <p:spPr>
            <a:xfrm>
              <a:off x="3504525" y="234150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477" y="1"/>
                    <a:pt x="477" y="1"/>
                    <a:pt x="452" y="26"/>
                  </a:cubicBezTo>
                  <a:cubicBezTo>
                    <a:pt x="452" y="26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3" y="602"/>
                  </a:lnTo>
                  <a:cubicBezTo>
                    <a:pt x="653" y="602"/>
                    <a:pt x="1104" y="327"/>
                    <a:pt x="1104" y="327"/>
                  </a:cubicBezTo>
                  <a:lnTo>
                    <a:pt x="552" y="26"/>
                  </a:lnTo>
                  <a:cubicBezTo>
                    <a:pt x="552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8"/>
            <p:cNvSpPr/>
            <p:nvPr/>
          </p:nvSpPr>
          <p:spPr>
            <a:xfrm>
              <a:off x="3560300" y="2352775"/>
              <a:ext cx="11300" cy="11950"/>
            </a:xfrm>
            <a:custGeom>
              <a:avLst/>
              <a:gdLst/>
              <a:ahLst/>
              <a:cxnLst/>
              <a:rect l="l" t="t" r="r" b="b"/>
              <a:pathLst>
                <a:path w="452" h="478" extrusionOk="0">
                  <a:moveTo>
                    <a:pt x="452" y="1"/>
                  </a:moveTo>
                  <a:lnTo>
                    <a:pt x="0" y="252"/>
                  </a:lnTo>
                  <a:lnTo>
                    <a:pt x="0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8"/>
            <p:cNvSpPr/>
            <p:nvPr/>
          </p:nvSpPr>
          <p:spPr>
            <a:xfrm>
              <a:off x="3543375" y="23509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8"/>
            <p:cNvSpPr/>
            <p:nvPr/>
          </p:nvSpPr>
          <p:spPr>
            <a:xfrm>
              <a:off x="3648650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26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8"/>
            <p:cNvSpPr/>
            <p:nvPr/>
          </p:nvSpPr>
          <p:spPr>
            <a:xfrm>
              <a:off x="364865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8"/>
            <p:cNvSpPr/>
            <p:nvPr/>
          </p:nvSpPr>
          <p:spPr>
            <a:xfrm>
              <a:off x="364865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8"/>
            <p:cNvSpPr/>
            <p:nvPr/>
          </p:nvSpPr>
          <p:spPr>
            <a:xfrm>
              <a:off x="364865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8"/>
            <p:cNvSpPr/>
            <p:nvPr/>
          </p:nvSpPr>
          <p:spPr>
            <a:xfrm>
              <a:off x="3648025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8"/>
            <p:cNvSpPr/>
            <p:nvPr/>
          </p:nvSpPr>
          <p:spPr>
            <a:xfrm>
              <a:off x="36480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8"/>
            <p:cNvSpPr/>
            <p:nvPr/>
          </p:nvSpPr>
          <p:spPr>
            <a:xfrm>
              <a:off x="36480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8"/>
            <p:cNvSpPr/>
            <p:nvPr/>
          </p:nvSpPr>
          <p:spPr>
            <a:xfrm>
              <a:off x="3647400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8"/>
            <p:cNvSpPr/>
            <p:nvPr/>
          </p:nvSpPr>
          <p:spPr>
            <a:xfrm>
              <a:off x="364740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8"/>
            <p:cNvSpPr/>
            <p:nvPr/>
          </p:nvSpPr>
          <p:spPr>
            <a:xfrm>
              <a:off x="3647400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8"/>
            <p:cNvSpPr/>
            <p:nvPr/>
          </p:nvSpPr>
          <p:spPr>
            <a:xfrm>
              <a:off x="3646775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8"/>
            <p:cNvSpPr/>
            <p:nvPr/>
          </p:nvSpPr>
          <p:spPr>
            <a:xfrm>
              <a:off x="3485750" y="235277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52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8"/>
            <p:cNvSpPr/>
            <p:nvPr/>
          </p:nvSpPr>
          <p:spPr>
            <a:xfrm>
              <a:off x="3559675" y="2359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8"/>
            <p:cNvSpPr/>
            <p:nvPr/>
          </p:nvSpPr>
          <p:spPr>
            <a:xfrm>
              <a:off x="3559050" y="2359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8"/>
            <p:cNvSpPr/>
            <p:nvPr/>
          </p:nvSpPr>
          <p:spPr>
            <a:xfrm>
              <a:off x="3559050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8"/>
            <p:cNvSpPr/>
            <p:nvPr/>
          </p:nvSpPr>
          <p:spPr>
            <a:xfrm>
              <a:off x="3558425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8"/>
            <p:cNvSpPr/>
            <p:nvPr/>
          </p:nvSpPr>
          <p:spPr>
            <a:xfrm>
              <a:off x="35584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8"/>
            <p:cNvSpPr/>
            <p:nvPr/>
          </p:nvSpPr>
          <p:spPr>
            <a:xfrm>
              <a:off x="355842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8"/>
            <p:cNvSpPr/>
            <p:nvPr/>
          </p:nvSpPr>
          <p:spPr>
            <a:xfrm>
              <a:off x="3557800" y="23596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8"/>
            <p:cNvSpPr/>
            <p:nvPr/>
          </p:nvSpPr>
          <p:spPr>
            <a:xfrm>
              <a:off x="3557800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8"/>
            <p:cNvSpPr/>
            <p:nvPr/>
          </p:nvSpPr>
          <p:spPr>
            <a:xfrm>
              <a:off x="3557800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3557175" y="2359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35571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3542750" y="23423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0"/>
                  </a:moveTo>
                  <a:cubicBezTo>
                    <a:pt x="508" y="0"/>
                    <a:pt x="489" y="6"/>
                    <a:pt x="477" y="19"/>
                  </a:cubicBezTo>
                  <a:lnTo>
                    <a:pt x="26" y="295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3"/>
                    <a:pt x="608" y="689"/>
                    <a:pt x="630" y="689"/>
                  </a:cubicBezTo>
                  <a:cubicBezTo>
                    <a:pt x="652" y="689"/>
                    <a:pt x="677" y="683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3544000" y="2342750"/>
              <a:ext cx="26975" cy="14450"/>
            </a:xfrm>
            <a:custGeom>
              <a:avLst/>
              <a:gdLst/>
              <a:ahLst/>
              <a:cxnLst/>
              <a:rect l="l" t="t" r="r" b="b"/>
              <a:pathLst>
                <a:path w="1079" h="578" extrusionOk="0">
                  <a:moveTo>
                    <a:pt x="452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77"/>
                  </a:cubicBezTo>
                  <a:lnTo>
                    <a:pt x="527" y="577"/>
                  </a:lnTo>
                  <a:lnTo>
                    <a:pt x="627" y="577"/>
                  </a:lnTo>
                  <a:cubicBezTo>
                    <a:pt x="627" y="577"/>
                    <a:pt x="1079" y="327"/>
                    <a:pt x="1079" y="327"/>
                  </a:cubicBezTo>
                  <a:cubicBezTo>
                    <a:pt x="1079" y="327"/>
                    <a:pt x="1079" y="327"/>
                    <a:pt x="1079" y="302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3446900" y="2358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3446275" y="2358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25" y="0"/>
                    <a:pt x="25" y="0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3446275" y="2359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3446275" y="2359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34462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34462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3446275" y="2359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3446275" y="2359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3599150" y="23534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3582225" y="23521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3598525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3597900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3597900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5979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597275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597275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3597275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3596650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359665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3596025" y="2360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3596025" y="2359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3581600" y="2343550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39" y="0"/>
                  </a:moveTo>
                  <a:cubicBezTo>
                    <a:pt x="514" y="0"/>
                    <a:pt x="489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8"/>
                    <a:pt x="615" y="664"/>
                    <a:pt x="640" y="664"/>
                  </a:cubicBezTo>
                  <a:cubicBezTo>
                    <a:pt x="665" y="664"/>
                    <a:pt x="690" y="658"/>
                    <a:pt x="702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3582850" y="234337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3524575" y="235405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3485750" y="23590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3485750" y="23590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3485100" y="2359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26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3485100" y="2359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3485100" y="2359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34851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34851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3485100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3446275" y="23596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3621075" y="2352775"/>
              <a:ext cx="14450" cy="14450"/>
            </a:xfrm>
            <a:custGeom>
              <a:avLst/>
              <a:gdLst/>
              <a:ahLst/>
              <a:cxnLst/>
              <a:rect l="l" t="t" r="r" b="b"/>
              <a:pathLst>
                <a:path w="578" h="578" extrusionOk="0">
                  <a:moveTo>
                    <a:pt x="1" y="1"/>
                  </a:moveTo>
                  <a:lnTo>
                    <a:pt x="1" y="226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3638000" y="2357800"/>
              <a:ext cx="5025" cy="9425"/>
            </a:xfrm>
            <a:custGeom>
              <a:avLst/>
              <a:gdLst/>
              <a:ahLst/>
              <a:cxnLst/>
              <a:rect l="l" t="t" r="r" b="b"/>
              <a:pathLst>
                <a:path w="201" h="377" extrusionOk="0">
                  <a:moveTo>
                    <a:pt x="201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01" y="22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3500150" y="23527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3563425" y="23546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3620450" y="2347775"/>
              <a:ext cx="23200" cy="13650"/>
            </a:xfrm>
            <a:custGeom>
              <a:avLst/>
              <a:gdLst/>
              <a:ahLst/>
              <a:cxnLst/>
              <a:rect l="l" t="t" r="r" b="b"/>
              <a:pathLst>
                <a:path w="928" h="546" extrusionOk="0">
                  <a:moveTo>
                    <a:pt x="251" y="0"/>
                  </a:moveTo>
                  <a:lnTo>
                    <a:pt x="26" y="151"/>
                  </a:lnTo>
                  <a:cubicBezTo>
                    <a:pt x="1" y="151"/>
                    <a:pt x="1" y="176"/>
                    <a:pt x="26" y="201"/>
                  </a:cubicBezTo>
                  <a:lnTo>
                    <a:pt x="602" y="527"/>
                  </a:lnTo>
                  <a:cubicBezTo>
                    <a:pt x="615" y="539"/>
                    <a:pt x="627" y="546"/>
                    <a:pt x="643" y="546"/>
                  </a:cubicBezTo>
                  <a:cubicBezTo>
                    <a:pt x="658" y="546"/>
                    <a:pt x="677" y="539"/>
                    <a:pt x="702" y="527"/>
                  </a:cubicBezTo>
                  <a:lnTo>
                    <a:pt x="903" y="401"/>
                  </a:lnTo>
                  <a:cubicBezTo>
                    <a:pt x="928" y="376"/>
                    <a:pt x="928" y="351"/>
                    <a:pt x="903" y="351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3621700" y="2347775"/>
              <a:ext cx="20700" cy="11300"/>
            </a:xfrm>
            <a:custGeom>
              <a:avLst/>
              <a:gdLst/>
              <a:ahLst/>
              <a:cxnLst/>
              <a:rect l="l" t="t" r="r" b="b"/>
              <a:pathLst>
                <a:path w="828" h="452" extrusionOk="0">
                  <a:moveTo>
                    <a:pt x="201" y="0"/>
                  </a:moveTo>
                  <a:lnTo>
                    <a:pt x="1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3637375" y="2360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3636750" y="2360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36367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36367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3636125" y="23615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3636125" y="2361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36361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36361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3635500" y="2360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363550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363550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3524575" y="2360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3524575" y="2360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3523950" y="23603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3523950" y="2360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3523950" y="2360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35239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35239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3523950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3485100" y="2360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3539000" y="2354050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26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3602900" y="23553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3513925" y="23609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35634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3563425" y="2360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3563425" y="2361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3562800" y="23615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356280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356280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356280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3562800" y="2362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3523950" y="23609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3577850" y="23546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3552775" y="2361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602275" y="2362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602275" y="2362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360227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360227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360227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601650" y="2362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601650" y="23628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26" y="1"/>
                  </a:lnTo>
                  <a:cubicBezTo>
                    <a:pt x="26" y="1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60165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351455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351455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514550" y="2361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3513925" y="2362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351392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351392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3513925" y="2362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3513925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3641125" y="23596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1"/>
                  </a:moveTo>
                  <a:lnTo>
                    <a:pt x="1" y="126"/>
                  </a:lnTo>
                  <a:lnTo>
                    <a:pt x="1" y="377"/>
                  </a:lnTo>
                  <a:lnTo>
                    <a:pt x="226" y="25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3562800" y="2362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616700" y="23553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591625" y="2362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641125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3641125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3640500" y="2363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3640500" y="2363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364050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355340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355340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3553400" y="2362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3553400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3552775" y="2362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3552775" y="2362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3552775" y="2363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3552775" y="2363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3601650" y="236280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26" y="1"/>
                  </a:moveTo>
                  <a:lnTo>
                    <a:pt x="26" y="1"/>
                  </a:lnTo>
                  <a:cubicBezTo>
                    <a:pt x="11" y="15"/>
                    <a:pt x="13" y="21"/>
                    <a:pt x="23" y="29"/>
                  </a:cubicBezTo>
                  <a:lnTo>
                    <a:pt x="23" y="29"/>
                  </a:lnTo>
                  <a:lnTo>
                    <a:pt x="26" y="1"/>
                  </a:lnTo>
                  <a:close/>
                  <a:moveTo>
                    <a:pt x="23" y="29"/>
                  </a:moveTo>
                  <a:lnTo>
                    <a:pt x="1" y="226"/>
                  </a:lnTo>
                  <a:cubicBezTo>
                    <a:pt x="1" y="252"/>
                    <a:pt x="26" y="277"/>
                    <a:pt x="51" y="277"/>
                  </a:cubicBezTo>
                  <a:lnTo>
                    <a:pt x="51" y="51"/>
                  </a:lnTo>
                  <a:cubicBezTo>
                    <a:pt x="40" y="40"/>
                    <a:pt x="29" y="34"/>
                    <a:pt x="23" y="29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3630475" y="2363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3640500" y="2363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592250" y="2363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59225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59225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592250" y="2363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592250" y="23640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591625" y="2364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5916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5916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520200" y="2364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3519575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351957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351957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3518950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351895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3518325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35183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3518325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3517700" y="2364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3517075" y="23647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363110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363110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3631100" y="2364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3631100" y="2364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3631100" y="2364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3631100" y="2364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3630475" y="2364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363047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3557800" y="2276350"/>
              <a:ext cx="148525" cy="91500"/>
            </a:xfrm>
            <a:custGeom>
              <a:avLst/>
              <a:gdLst/>
              <a:ahLst/>
              <a:cxnLst/>
              <a:rect l="l" t="t" r="r" b="b"/>
              <a:pathLst>
                <a:path w="5941" h="3660" extrusionOk="0">
                  <a:moveTo>
                    <a:pt x="0" y="0"/>
                  </a:moveTo>
                  <a:lnTo>
                    <a:pt x="0" y="251"/>
                  </a:lnTo>
                  <a:lnTo>
                    <a:pt x="5940" y="3659"/>
                  </a:lnTo>
                  <a:lnTo>
                    <a:pt x="5940" y="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3559050" y="2365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3558425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355842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55842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557800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557800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557800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557175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557175" y="2365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556550" y="2365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3555925" y="23653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3597900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3597900" y="2365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3597275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3597275" y="23659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3597275" y="2365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3596650" y="23659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3596650" y="2365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3596025" y="23659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3596025" y="2365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3595400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3594750" y="23659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3636750" y="23672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3636750" y="2367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3636125" y="2366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0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3636125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3636125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3635500" y="2366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3635500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3635500" y="2366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3634850" y="236657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3634225" y="2366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3634225" y="2367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3649275" y="2359675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0" y="1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3663675" y="23678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3664300" y="2368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3664300" y="2368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3663675" y="2369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3663675" y="2369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66367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66367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66367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3663675" y="2369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3502650" y="2362800"/>
              <a:ext cx="11300" cy="11950"/>
            </a:xfrm>
            <a:custGeom>
              <a:avLst/>
              <a:gdLst/>
              <a:ahLst/>
              <a:cxnLst/>
              <a:rect l="l" t="t" r="r" b="b"/>
              <a:pathLst>
                <a:path w="452" h="478" extrusionOk="0">
                  <a:moveTo>
                    <a:pt x="452" y="1"/>
                  </a:moveTo>
                  <a:lnTo>
                    <a:pt x="1" y="252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3485750" y="23609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3485100" y="23523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0"/>
                  </a:moveTo>
                  <a:cubicBezTo>
                    <a:pt x="508" y="0"/>
                    <a:pt x="490" y="6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45"/>
                    <a:pt x="26" y="345"/>
                  </a:cubicBezTo>
                  <a:lnTo>
                    <a:pt x="577" y="671"/>
                  </a:lnTo>
                  <a:cubicBezTo>
                    <a:pt x="590" y="683"/>
                    <a:pt x="609" y="689"/>
                    <a:pt x="631" y="689"/>
                  </a:cubicBezTo>
                  <a:cubicBezTo>
                    <a:pt x="653" y="689"/>
                    <a:pt x="678" y="683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3486375" y="2352775"/>
              <a:ext cx="26950" cy="14450"/>
            </a:xfrm>
            <a:custGeom>
              <a:avLst/>
              <a:gdLst/>
              <a:ahLst/>
              <a:cxnLst/>
              <a:rect l="l" t="t" r="r" b="b"/>
              <a:pathLst>
                <a:path w="1078" h="578" extrusionOk="0">
                  <a:moveTo>
                    <a:pt x="451" y="1"/>
                  </a:moveTo>
                  <a:cubicBezTo>
                    <a:pt x="451" y="1"/>
                    <a:pt x="0" y="252"/>
                    <a:pt x="0" y="252"/>
                  </a:cubicBezTo>
                  <a:cubicBezTo>
                    <a:pt x="0" y="252"/>
                    <a:pt x="0" y="277"/>
                    <a:pt x="0" y="277"/>
                  </a:cubicBezTo>
                  <a:lnTo>
                    <a:pt x="526" y="577"/>
                  </a:lnTo>
                  <a:lnTo>
                    <a:pt x="627" y="577"/>
                  </a:lnTo>
                  <a:cubicBezTo>
                    <a:pt x="627" y="577"/>
                    <a:pt x="1078" y="327"/>
                    <a:pt x="1078" y="327"/>
                  </a:cubicBezTo>
                  <a:cubicBezTo>
                    <a:pt x="1078" y="327"/>
                    <a:pt x="1078" y="327"/>
                    <a:pt x="1078" y="30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3502025" y="2369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3501400" y="2369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3501400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3500775" y="2369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3500775" y="2369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3500775" y="2369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3500150" y="23697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3500150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3500150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3499525" y="2369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3499525" y="2369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3541500" y="23634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52"/>
                  </a:lnTo>
                  <a:lnTo>
                    <a:pt x="1" y="502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3524575" y="23621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3523950" y="235357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0"/>
                  </a:moveTo>
                  <a:cubicBezTo>
                    <a:pt x="515" y="0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8"/>
                    <a:pt x="615" y="664"/>
                    <a:pt x="640" y="664"/>
                  </a:cubicBezTo>
                  <a:cubicBezTo>
                    <a:pt x="665" y="664"/>
                    <a:pt x="690" y="658"/>
                    <a:pt x="703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4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3525200" y="235340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77"/>
                    <a:pt x="1" y="277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8" y="602"/>
                    <a:pt x="628" y="577"/>
                  </a:cubicBezTo>
                  <a:cubicBezTo>
                    <a:pt x="628" y="577"/>
                    <a:pt x="1079" y="327"/>
                    <a:pt x="1079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3540875" y="2369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3540250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3540250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3540250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3539625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3539625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3539625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3539000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3539000" y="2370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3538375" y="2370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3538375" y="2369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3580350" y="23640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0" y="276"/>
                  </a:lnTo>
                  <a:lnTo>
                    <a:pt x="0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3563425" y="23628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3669325" y="2371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366870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36687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36687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36687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3668075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36680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36680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366745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8"/>
            <p:cNvSpPr/>
            <p:nvPr/>
          </p:nvSpPr>
          <p:spPr>
            <a:xfrm>
              <a:off x="366745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8"/>
            <p:cNvSpPr/>
            <p:nvPr/>
          </p:nvSpPr>
          <p:spPr>
            <a:xfrm>
              <a:off x="3666825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3562800" y="2354200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2" y="671"/>
                  </a:lnTo>
                  <a:lnTo>
                    <a:pt x="1154" y="395"/>
                  </a:lnTo>
                  <a:cubicBezTo>
                    <a:pt x="1179" y="395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3564050" y="235405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502" y="0"/>
                  </a:moveTo>
                  <a:cubicBezTo>
                    <a:pt x="477" y="0"/>
                    <a:pt x="452" y="0"/>
                    <a:pt x="452" y="25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7" y="602"/>
                  </a:lnTo>
                  <a:cubicBezTo>
                    <a:pt x="627" y="602"/>
                    <a:pt x="1079" y="326"/>
                    <a:pt x="1079" y="326"/>
                  </a:cubicBezTo>
                  <a:lnTo>
                    <a:pt x="527" y="25"/>
                  </a:lnTo>
                  <a:cubicBezTo>
                    <a:pt x="527" y="0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3579725" y="2370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357972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357910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8"/>
            <p:cNvSpPr/>
            <p:nvPr/>
          </p:nvSpPr>
          <p:spPr>
            <a:xfrm>
              <a:off x="35791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8"/>
            <p:cNvSpPr/>
            <p:nvPr/>
          </p:nvSpPr>
          <p:spPr>
            <a:xfrm>
              <a:off x="3578475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35784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3578475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3577850" y="2370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357785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357785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3577225" y="2370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3505800" y="23647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3619200" y="23653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3602900" y="2364075"/>
              <a:ext cx="13200" cy="13175"/>
            </a:xfrm>
            <a:custGeom>
              <a:avLst/>
              <a:gdLst/>
              <a:ahLst/>
              <a:cxnLst/>
              <a:rect l="l" t="t" r="r" b="b"/>
              <a:pathLst>
                <a:path w="528" h="527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26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3545250" y="2365325"/>
              <a:ext cx="10700" cy="12550"/>
            </a:xfrm>
            <a:custGeom>
              <a:avLst/>
              <a:gdLst/>
              <a:ahLst/>
              <a:cxnLst/>
              <a:rect l="l" t="t" r="r" b="b"/>
              <a:pathLst>
                <a:path w="428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3601650" y="23548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51" y="295"/>
                  </a:lnTo>
                  <a:cubicBezTo>
                    <a:pt x="1" y="295"/>
                    <a:pt x="1" y="345"/>
                    <a:pt x="51" y="370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2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3602900" y="23553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02" y="602"/>
                    <a:pt x="627" y="577"/>
                    <a:pt x="652" y="577"/>
                  </a:cubicBezTo>
                  <a:cubicBezTo>
                    <a:pt x="652" y="577"/>
                    <a:pt x="1078" y="326"/>
                    <a:pt x="1104" y="326"/>
                  </a:cubicBezTo>
                  <a:lnTo>
                    <a:pt x="1078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361920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3618575" y="2371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3617950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3617950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3617950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3617325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3617325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3617325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3616700" y="2371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361670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3616075" y="2371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35058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3505800" y="2370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3505800" y="2371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3505150" y="23715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3505150" y="23715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350515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3505150" y="2371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3505150" y="2372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3658050" y="23697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3641125" y="2364075"/>
              <a:ext cx="14450" cy="1442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1" y="0"/>
                  </a:moveTo>
                  <a:lnTo>
                    <a:pt x="1" y="251"/>
                  </a:lnTo>
                  <a:lnTo>
                    <a:pt x="577" y="576"/>
                  </a:lnTo>
                  <a:lnTo>
                    <a:pt x="577" y="3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3520200" y="23647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3584100" y="2366575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7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27" y="226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3640500" y="2359200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1"/>
                  </a:moveTo>
                  <a:cubicBezTo>
                    <a:pt x="282" y="1"/>
                    <a:pt x="264" y="7"/>
                    <a:pt x="251" y="20"/>
                  </a:cubicBezTo>
                  <a:lnTo>
                    <a:pt x="26" y="145"/>
                  </a:lnTo>
                  <a:cubicBezTo>
                    <a:pt x="1" y="170"/>
                    <a:pt x="1" y="195"/>
                    <a:pt x="26" y="195"/>
                  </a:cubicBezTo>
                  <a:lnTo>
                    <a:pt x="602" y="546"/>
                  </a:lnTo>
                  <a:lnTo>
                    <a:pt x="702" y="546"/>
                  </a:lnTo>
                  <a:lnTo>
                    <a:pt x="928" y="421"/>
                  </a:lnTo>
                  <a:cubicBezTo>
                    <a:pt x="953" y="396"/>
                    <a:pt x="953" y="370"/>
                    <a:pt x="928" y="345"/>
                  </a:cubicBezTo>
                  <a:lnTo>
                    <a:pt x="351" y="20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3641750" y="2359675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1"/>
                  </a:moveTo>
                  <a:lnTo>
                    <a:pt x="1" y="126"/>
                  </a:lnTo>
                  <a:lnTo>
                    <a:pt x="577" y="452"/>
                  </a:lnTo>
                  <a:lnTo>
                    <a:pt x="627" y="452"/>
                  </a:lnTo>
                  <a:lnTo>
                    <a:pt x="853" y="32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3657425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365742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3656800" y="2372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3656800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3656800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lnTo>
                    <a:pt x="0" y="25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3656800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3656175" y="2372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36561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36561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3655550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3655550" y="2372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3544625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8"/>
            <p:cNvSpPr/>
            <p:nvPr/>
          </p:nvSpPr>
          <p:spPr>
            <a:xfrm>
              <a:off x="3544625" y="23722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3544625" y="2372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3544625" y="2372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3544625" y="2372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3544000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3544000" y="2372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3544000" y="2372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3505150" y="2372200"/>
              <a:ext cx="675" cy="6925"/>
            </a:xfrm>
            <a:custGeom>
              <a:avLst/>
              <a:gdLst/>
              <a:ahLst/>
              <a:cxnLst/>
              <a:rect l="l" t="t" r="r" b="b"/>
              <a:pathLst>
                <a:path w="27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3559050" y="23653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3622950" y="23672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3533975" y="23722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3584100" y="2372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8"/>
            <p:cNvSpPr/>
            <p:nvPr/>
          </p:nvSpPr>
          <p:spPr>
            <a:xfrm>
              <a:off x="3583475" y="2372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8"/>
            <p:cNvSpPr/>
            <p:nvPr/>
          </p:nvSpPr>
          <p:spPr>
            <a:xfrm>
              <a:off x="35834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8"/>
            <p:cNvSpPr/>
            <p:nvPr/>
          </p:nvSpPr>
          <p:spPr>
            <a:xfrm>
              <a:off x="3583475" y="2372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8"/>
            <p:cNvSpPr/>
            <p:nvPr/>
          </p:nvSpPr>
          <p:spPr>
            <a:xfrm>
              <a:off x="3583475" y="2373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8"/>
            <p:cNvSpPr/>
            <p:nvPr/>
          </p:nvSpPr>
          <p:spPr>
            <a:xfrm>
              <a:off x="3583475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8"/>
            <p:cNvSpPr/>
            <p:nvPr/>
          </p:nvSpPr>
          <p:spPr>
            <a:xfrm>
              <a:off x="3583475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8"/>
            <p:cNvSpPr/>
            <p:nvPr/>
          </p:nvSpPr>
          <p:spPr>
            <a:xfrm>
              <a:off x="3583475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lnTo>
                    <a:pt x="1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8"/>
            <p:cNvSpPr/>
            <p:nvPr/>
          </p:nvSpPr>
          <p:spPr>
            <a:xfrm>
              <a:off x="3544000" y="2372825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2"/>
                    <a:pt x="26" y="277"/>
                    <a:pt x="51" y="277"/>
                  </a:cubicBezTo>
                  <a:lnTo>
                    <a:pt x="51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8"/>
            <p:cNvSpPr/>
            <p:nvPr/>
          </p:nvSpPr>
          <p:spPr>
            <a:xfrm>
              <a:off x="3598525" y="23665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8"/>
            <p:cNvSpPr/>
            <p:nvPr/>
          </p:nvSpPr>
          <p:spPr>
            <a:xfrm>
              <a:off x="3572825" y="2373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8"/>
            <p:cNvSpPr/>
            <p:nvPr/>
          </p:nvSpPr>
          <p:spPr>
            <a:xfrm>
              <a:off x="362295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8"/>
            <p:cNvSpPr/>
            <p:nvPr/>
          </p:nvSpPr>
          <p:spPr>
            <a:xfrm>
              <a:off x="3622325" y="23734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8"/>
            <p:cNvSpPr/>
            <p:nvPr/>
          </p:nvSpPr>
          <p:spPr>
            <a:xfrm>
              <a:off x="3622325" y="2374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8"/>
            <p:cNvSpPr/>
            <p:nvPr/>
          </p:nvSpPr>
          <p:spPr>
            <a:xfrm>
              <a:off x="3622325" y="23741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8"/>
            <p:cNvSpPr/>
            <p:nvPr/>
          </p:nvSpPr>
          <p:spPr>
            <a:xfrm>
              <a:off x="362232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8"/>
            <p:cNvSpPr/>
            <p:nvPr/>
          </p:nvSpPr>
          <p:spPr>
            <a:xfrm>
              <a:off x="362232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8"/>
            <p:cNvSpPr/>
            <p:nvPr/>
          </p:nvSpPr>
          <p:spPr>
            <a:xfrm>
              <a:off x="362232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8"/>
            <p:cNvSpPr/>
            <p:nvPr/>
          </p:nvSpPr>
          <p:spPr>
            <a:xfrm>
              <a:off x="3622325" y="2374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8"/>
            <p:cNvSpPr/>
            <p:nvPr/>
          </p:nvSpPr>
          <p:spPr>
            <a:xfrm>
              <a:off x="3534600" y="2373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8"/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8"/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8"/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8"/>
            <p:cNvSpPr/>
            <p:nvPr/>
          </p:nvSpPr>
          <p:spPr>
            <a:xfrm>
              <a:off x="3534600" y="2373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8"/>
            <p:cNvSpPr/>
            <p:nvPr/>
          </p:nvSpPr>
          <p:spPr>
            <a:xfrm>
              <a:off x="3533975" y="23741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8"/>
            <p:cNvSpPr/>
            <p:nvPr/>
          </p:nvSpPr>
          <p:spPr>
            <a:xfrm>
              <a:off x="353397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8"/>
            <p:cNvSpPr/>
            <p:nvPr/>
          </p:nvSpPr>
          <p:spPr>
            <a:xfrm>
              <a:off x="3533975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8"/>
            <p:cNvSpPr/>
            <p:nvPr/>
          </p:nvSpPr>
          <p:spPr>
            <a:xfrm>
              <a:off x="3661175" y="2371575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226" y="1"/>
                  </a:moveTo>
                  <a:lnTo>
                    <a:pt x="1" y="126"/>
                  </a:lnTo>
                  <a:lnTo>
                    <a:pt x="1" y="352"/>
                  </a:lnTo>
                  <a:lnTo>
                    <a:pt x="226" y="22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8"/>
            <p:cNvSpPr/>
            <p:nvPr/>
          </p:nvSpPr>
          <p:spPr>
            <a:xfrm>
              <a:off x="3583475" y="2373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77"/>
                    <a:pt x="26" y="277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8"/>
            <p:cNvSpPr/>
            <p:nvPr/>
          </p:nvSpPr>
          <p:spPr>
            <a:xfrm>
              <a:off x="3637375" y="236720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8"/>
            <p:cNvSpPr/>
            <p:nvPr/>
          </p:nvSpPr>
          <p:spPr>
            <a:xfrm>
              <a:off x="3611675" y="23741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8"/>
            <p:cNvSpPr/>
            <p:nvPr/>
          </p:nvSpPr>
          <p:spPr>
            <a:xfrm>
              <a:off x="3661175" y="2374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8"/>
            <p:cNvSpPr/>
            <p:nvPr/>
          </p:nvSpPr>
          <p:spPr>
            <a:xfrm>
              <a:off x="3661175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8"/>
            <p:cNvSpPr/>
            <p:nvPr/>
          </p:nvSpPr>
          <p:spPr>
            <a:xfrm>
              <a:off x="3661175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8"/>
            <p:cNvSpPr/>
            <p:nvPr/>
          </p:nvSpPr>
          <p:spPr>
            <a:xfrm>
              <a:off x="3661175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8"/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8"/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8"/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8"/>
            <p:cNvSpPr/>
            <p:nvPr/>
          </p:nvSpPr>
          <p:spPr>
            <a:xfrm>
              <a:off x="36611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8"/>
            <p:cNvSpPr/>
            <p:nvPr/>
          </p:nvSpPr>
          <p:spPr>
            <a:xfrm>
              <a:off x="3573450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8"/>
            <p:cNvSpPr/>
            <p:nvPr/>
          </p:nvSpPr>
          <p:spPr>
            <a:xfrm>
              <a:off x="3573450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8"/>
            <p:cNvSpPr/>
            <p:nvPr/>
          </p:nvSpPr>
          <p:spPr>
            <a:xfrm>
              <a:off x="3573450" y="23741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8"/>
            <p:cNvSpPr/>
            <p:nvPr/>
          </p:nvSpPr>
          <p:spPr>
            <a:xfrm>
              <a:off x="3573450" y="2374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8"/>
            <p:cNvSpPr/>
            <p:nvPr/>
          </p:nvSpPr>
          <p:spPr>
            <a:xfrm>
              <a:off x="3573450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8"/>
            <p:cNvSpPr/>
            <p:nvPr/>
          </p:nvSpPr>
          <p:spPr>
            <a:xfrm>
              <a:off x="3573450" y="2374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8"/>
            <p:cNvSpPr/>
            <p:nvPr/>
          </p:nvSpPr>
          <p:spPr>
            <a:xfrm>
              <a:off x="3572825" y="2374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8"/>
            <p:cNvSpPr/>
            <p:nvPr/>
          </p:nvSpPr>
          <p:spPr>
            <a:xfrm>
              <a:off x="357282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8"/>
            <p:cNvSpPr/>
            <p:nvPr/>
          </p:nvSpPr>
          <p:spPr>
            <a:xfrm>
              <a:off x="3622325" y="23747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8"/>
            <p:cNvSpPr/>
            <p:nvPr/>
          </p:nvSpPr>
          <p:spPr>
            <a:xfrm>
              <a:off x="3650525" y="23747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8"/>
            <p:cNvSpPr/>
            <p:nvPr/>
          </p:nvSpPr>
          <p:spPr>
            <a:xfrm>
              <a:off x="3661175" y="2375350"/>
              <a:ext cx="25" cy="6900"/>
            </a:xfrm>
            <a:custGeom>
              <a:avLst/>
              <a:gdLst/>
              <a:ahLst/>
              <a:cxnLst/>
              <a:rect l="l" t="t" r="r" b="b"/>
              <a:pathLst>
                <a:path w="1" h="276" extrusionOk="0">
                  <a:moveTo>
                    <a:pt x="1" y="25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8"/>
            <p:cNvSpPr/>
            <p:nvPr/>
          </p:nvSpPr>
          <p:spPr>
            <a:xfrm>
              <a:off x="3612300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8"/>
            <p:cNvSpPr/>
            <p:nvPr/>
          </p:nvSpPr>
          <p:spPr>
            <a:xfrm>
              <a:off x="3612300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8"/>
            <p:cNvSpPr/>
            <p:nvPr/>
          </p:nvSpPr>
          <p:spPr>
            <a:xfrm>
              <a:off x="3612300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8"/>
            <p:cNvSpPr/>
            <p:nvPr/>
          </p:nvSpPr>
          <p:spPr>
            <a:xfrm>
              <a:off x="3612300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8"/>
            <p:cNvSpPr/>
            <p:nvPr/>
          </p:nvSpPr>
          <p:spPr>
            <a:xfrm>
              <a:off x="3612300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8"/>
            <p:cNvSpPr/>
            <p:nvPr/>
          </p:nvSpPr>
          <p:spPr>
            <a:xfrm>
              <a:off x="3612300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8"/>
            <p:cNvSpPr/>
            <p:nvPr/>
          </p:nvSpPr>
          <p:spPr>
            <a:xfrm>
              <a:off x="3611675" y="23759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8"/>
            <p:cNvSpPr/>
            <p:nvPr/>
          </p:nvSpPr>
          <p:spPr>
            <a:xfrm>
              <a:off x="3611675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8"/>
            <p:cNvSpPr/>
            <p:nvPr/>
          </p:nvSpPr>
          <p:spPr>
            <a:xfrm>
              <a:off x="3540250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35402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8"/>
            <p:cNvSpPr/>
            <p:nvPr/>
          </p:nvSpPr>
          <p:spPr>
            <a:xfrm>
              <a:off x="3539625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8"/>
            <p:cNvSpPr/>
            <p:nvPr/>
          </p:nvSpPr>
          <p:spPr>
            <a:xfrm>
              <a:off x="3539625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8"/>
            <p:cNvSpPr/>
            <p:nvPr/>
          </p:nvSpPr>
          <p:spPr>
            <a:xfrm>
              <a:off x="3539625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8"/>
            <p:cNvSpPr/>
            <p:nvPr/>
          </p:nvSpPr>
          <p:spPr>
            <a:xfrm>
              <a:off x="3539000" y="23759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8"/>
            <p:cNvSpPr/>
            <p:nvPr/>
          </p:nvSpPr>
          <p:spPr>
            <a:xfrm>
              <a:off x="3539000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8"/>
            <p:cNvSpPr/>
            <p:nvPr/>
          </p:nvSpPr>
          <p:spPr>
            <a:xfrm>
              <a:off x="3538375" y="23759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8"/>
            <p:cNvSpPr/>
            <p:nvPr/>
          </p:nvSpPr>
          <p:spPr>
            <a:xfrm>
              <a:off x="3538375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3537750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8"/>
            <p:cNvSpPr/>
            <p:nvPr/>
          </p:nvSpPr>
          <p:spPr>
            <a:xfrm>
              <a:off x="3537125" y="23759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8"/>
            <p:cNvSpPr/>
            <p:nvPr/>
          </p:nvSpPr>
          <p:spPr>
            <a:xfrm>
              <a:off x="3651150" y="23759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8"/>
            <p:cNvSpPr/>
            <p:nvPr/>
          </p:nvSpPr>
          <p:spPr>
            <a:xfrm>
              <a:off x="36511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8"/>
            <p:cNvSpPr/>
            <p:nvPr/>
          </p:nvSpPr>
          <p:spPr>
            <a:xfrm>
              <a:off x="36511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8"/>
            <p:cNvSpPr/>
            <p:nvPr/>
          </p:nvSpPr>
          <p:spPr>
            <a:xfrm>
              <a:off x="3651150" y="23759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8"/>
            <p:cNvSpPr/>
            <p:nvPr/>
          </p:nvSpPr>
          <p:spPr>
            <a:xfrm>
              <a:off x="3651150" y="2376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8"/>
            <p:cNvSpPr/>
            <p:nvPr/>
          </p:nvSpPr>
          <p:spPr>
            <a:xfrm>
              <a:off x="3651150" y="23766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3650525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8"/>
            <p:cNvSpPr/>
            <p:nvPr/>
          </p:nvSpPr>
          <p:spPr>
            <a:xfrm>
              <a:off x="3650525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8"/>
            <p:cNvSpPr/>
            <p:nvPr/>
          </p:nvSpPr>
          <p:spPr>
            <a:xfrm>
              <a:off x="3579100" y="23772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8"/>
            <p:cNvSpPr/>
            <p:nvPr/>
          </p:nvSpPr>
          <p:spPr>
            <a:xfrm>
              <a:off x="3579100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8"/>
            <p:cNvSpPr/>
            <p:nvPr/>
          </p:nvSpPr>
          <p:spPr>
            <a:xfrm>
              <a:off x="3578475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8"/>
            <p:cNvSpPr/>
            <p:nvPr/>
          </p:nvSpPr>
          <p:spPr>
            <a:xfrm>
              <a:off x="3578475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8"/>
            <p:cNvSpPr/>
            <p:nvPr/>
          </p:nvSpPr>
          <p:spPr>
            <a:xfrm>
              <a:off x="3578475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8"/>
            <p:cNvSpPr/>
            <p:nvPr/>
          </p:nvSpPr>
          <p:spPr>
            <a:xfrm>
              <a:off x="3577850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8"/>
            <p:cNvSpPr/>
            <p:nvPr/>
          </p:nvSpPr>
          <p:spPr>
            <a:xfrm>
              <a:off x="3577850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8"/>
            <p:cNvSpPr/>
            <p:nvPr/>
          </p:nvSpPr>
          <p:spPr>
            <a:xfrm>
              <a:off x="3577850" y="2376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8"/>
            <p:cNvSpPr/>
            <p:nvPr/>
          </p:nvSpPr>
          <p:spPr>
            <a:xfrm>
              <a:off x="3577225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8"/>
            <p:cNvSpPr/>
            <p:nvPr/>
          </p:nvSpPr>
          <p:spPr>
            <a:xfrm>
              <a:off x="3576600" y="23766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8"/>
            <p:cNvSpPr/>
            <p:nvPr/>
          </p:nvSpPr>
          <p:spPr>
            <a:xfrm>
              <a:off x="3576600" y="23772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8"/>
            <p:cNvSpPr/>
            <p:nvPr/>
          </p:nvSpPr>
          <p:spPr>
            <a:xfrm>
              <a:off x="3617950" y="2377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8"/>
            <p:cNvSpPr/>
            <p:nvPr/>
          </p:nvSpPr>
          <p:spPr>
            <a:xfrm>
              <a:off x="3617950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8"/>
            <p:cNvSpPr/>
            <p:nvPr/>
          </p:nvSpPr>
          <p:spPr>
            <a:xfrm>
              <a:off x="3617950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8"/>
            <p:cNvSpPr/>
            <p:nvPr/>
          </p:nvSpPr>
          <p:spPr>
            <a:xfrm>
              <a:off x="3617325" y="23778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8"/>
            <p:cNvSpPr/>
            <p:nvPr/>
          </p:nvSpPr>
          <p:spPr>
            <a:xfrm>
              <a:off x="3617325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8"/>
            <p:cNvSpPr/>
            <p:nvPr/>
          </p:nvSpPr>
          <p:spPr>
            <a:xfrm>
              <a:off x="3617325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8"/>
            <p:cNvSpPr/>
            <p:nvPr/>
          </p:nvSpPr>
          <p:spPr>
            <a:xfrm>
              <a:off x="3616700" y="23778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8"/>
            <p:cNvSpPr/>
            <p:nvPr/>
          </p:nvSpPr>
          <p:spPr>
            <a:xfrm>
              <a:off x="3616700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8"/>
            <p:cNvSpPr/>
            <p:nvPr/>
          </p:nvSpPr>
          <p:spPr>
            <a:xfrm>
              <a:off x="3616075" y="23778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8"/>
            <p:cNvSpPr/>
            <p:nvPr/>
          </p:nvSpPr>
          <p:spPr>
            <a:xfrm>
              <a:off x="3616075" y="23778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8"/>
            <p:cNvSpPr/>
            <p:nvPr/>
          </p:nvSpPr>
          <p:spPr>
            <a:xfrm>
              <a:off x="3615450" y="2377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8"/>
            <p:cNvSpPr/>
            <p:nvPr/>
          </p:nvSpPr>
          <p:spPr>
            <a:xfrm>
              <a:off x="3657425" y="2378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26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8"/>
            <p:cNvSpPr/>
            <p:nvPr/>
          </p:nvSpPr>
          <p:spPr>
            <a:xfrm>
              <a:off x="3656800" y="2378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8"/>
            <p:cNvSpPr/>
            <p:nvPr/>
          </p:nvSpPr>
          <p:spPr>
            <a:xfrm>
              <a:off x="3656800" y="2378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8"/>
            <p:cNvSpPr/>
            <p:nvPr/>
          </p:nvSpPr>
          <p:spPr>
            <a:xfrm>
              <a:off x="3656175" y="2378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8"/>
            <p:cNvSpPr/>
            <p:nvPr/>
          </p:nvSpPr>
          <p:spPr>
            <a:xfrm>
              <a:off x="3656175" y="2378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8"/>
            <p:cNvSpPr/>
            <p:nvPr/>
          </p:nvSpPr>
          <p:spPr>
            <a:xfrm>
              <a:off x="3656175" y="2378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8"/>
            <p:cNvSpPr/>
            <p:nvPr/>
          </p:nvSpPr>
          <p:spPr>
            <a:xfrm>
              <a:off x="3655550" y="2378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8"/>
            <p:cNvSpPr/>
            <p:nvPr/>
          </p:nvSpPr>
          <p:spPr>
            <a:xfrm>
              <a:off x="3655550" y="2378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8"/>
            <p:cNvSpPr/>
            <p:nvPr/>
          </p:nvSpPr>
          <p:spPr>
            <a:xfrm>
              <a:off x="3654900" y="237847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8"/>
            <p:cNvSpPr/>
            <p:nvPr/>
          </p:nvSpPr>
          <p:spPr>
            <a:xfrm>
              <a:off x="3654900" y="2378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8"/>
            <p:cNvSpPr/>
            <p:nvPr/>
          </p:nvSpPr>
          <p:spPr>
            <a:xfrm>
              <a:off x="3654275" y="23784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0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8"/>
            <p:cNvSpPr/>
            <p:nvPr/>
          </p:nvSpPr>
          <p:spPr>
            <a:xfrm>
              <a:off x="3669325" y="2371575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77" y="552"/>
                  </a:lnTo>
                  <a:lnTo>
                    <a:pt x="577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8"/>
            <p:cNvSpPr/>
            <p:nvPr/>
          </p:nvSpPr>
          <p:spPr>
            <a:xfrm>
              <a:off x="3683725" y="23797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8"/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8"/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8"/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8"/>
            <p:cNvSpPr/>
            <p:nvPr/>
          </p:nvSpPr>
          <p:spPr>
            <a:xfrm>
              <a:off x="3684350" y="2380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8"/>
            <p:cNvSpPr/>
            <p:nvPr/>
          </p:nvSpPr>
          <p:spPr>
            <a:xfrm>
              <a:off x="3684350" y="2380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8"/>
            <p:cNvSpPr/>
            <p:nvPr/>
          </p:nvSpPr>
          <p:spPr>
            <a:xfrm>
              <a:off x="3683725" y="2380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8"/>
            <p:cNvSpPr/>
            <p:nvPr/>
          </p:nvSpPr>
          <p:spPr>
            <a:xfrm>
              <a:off x="36837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8"/>
            <p:cNvSpPr/>
            <p:nvPr/>
          </p:nvSpPr>
          <p:spPr>
            <a:xfrm>
              <a:off x="36837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8"/>
            <p:cNvSpPr/>
            <p:nvPr/>
          </p:nvSpPr>
          <p:spPr>
            <a:xfrm>
              <a:off x="3522700" y="23741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76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8"/>
            <p:cNvSpPr/>
            <p:nvPr/>
          </p:nvSpPr>
          <p:spPr>
            <a:xfrm>
              <a:off x="3505800" y="237282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2"/>
                  </a:lnTo>
                  <a:lnTo>
                    <a:pt x="551" y="552"/>
                  </a:lnTo>
                  <a:lnTo>
                    <a:pt x="551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8"/>
            <p:cNvSpPr/>
            <p:nvPr/>
          </p:nvSpPr>
          <p:spPr>
            <a:xfrm>
              <a:off x="3522075" y="2380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8"/>
            <p:cNvSpPr/>
            <p:nvPr/>
          </p:nvSpPr>
          <p:spPr>
            <a:xfrm>
              <a:off x="352207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8"/>
            <p:cNvSpPr/>
            <p:nvPr/>
          </p:nvSpPr>
          <p:spPr>
            <a:xfrm>
              <a:off x="3521450" y="2380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8"/>
            <p:cNvSpPr/>
            <p:nvPr/>
          </p:nvSpPr>
          <p:spPr>
            <a:xfrm>
              <a:off x="3521450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8"/>
            <p:cNvSpPr/>
            <p:nvPr/>
          </p:nvSpPr>
          <p:spPr>
            <a:xfrm>
              <a:off x="3520825" y="2380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8"/>
            <p:cNvSpPr/>
            <p:nvPr/>
          </p:nvSpPr>
          <p:spPr>
            <a:xfrm>
              <a:off x="35208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8"/>
            <p:cNvSpPr/>
            <p:nvPr/>
          </p:nvSpPr>
          <p:spPr>
            <a:xfrm>
              <a:off x="3520825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8"/>
            <p:cNvSpPr/>
            <p:nvPr/>
          </p:nvSpPr>
          <p:spPr>
            <a:xfrm>
              <a:off x="3520200" y="23809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8"/>
            <p:cNvSpPr/>
            <p:nvPr/>
          </p:nvSpPr>
          <p:spPr>
            <a:xfrm>
              <a:off x="3520200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8"/>
            <p:cNvSpPr/>
            <p:nvPr/>
          </p:nvSpPr>
          <p:spPr>
            <a:xfrm>
              <a:off x="3520200" y="23809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8"/>
            <p:cNvSpPr/>
            <p:nvPr/>
          </p:nvSpPr>
          <p:spPr>
            <a:xfrm>
              <a:off x="3519575" y="2380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8"/>
            <p:cNvSpPr/>
            <p:nvPr/>
          </p:nvSpPr>
          <p:spPr>
            <a:xfrm>
              <a:off x="3505150" y="2364225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3" y="671"/>
                  </a:lnTo>
                  <a:lnTo>
                    <a:pt x="1154" y="395"/>
                  </a:lnTo>
                  <a:cubicBezTo>
                    <a:pt x="1179" y="395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8"/>
            <p:cNvSpPr/>
            <p:nvPr/>
          </p:nvSpPr>
          <p:spPr>
            <a:xfrm>
              <a:off x="3506425" y="2364075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501" y="0"/>
                  </a:moveTo>
                  <a:cubicBezTo>
                    <a:pt x="476" y="0"/>
                    <a:pt x="451" y="0"/>
                    <a:pt x="451" y="25"/>
                  </a:cubicBezTo>
                  <a:cubicBezTo>
                    <a:pt x="451" y="25"/>
                    <a:pt x="0" y="276"/>
                    <a:pt x="0" y="276"/>
                  </a:cubicBezTo>
                  <a:lnTo>
                    <a:pt x="551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51" y="25"/>
                  </a:lnTo>
                  <a:cubicBezTo>
                    <a:pt x="526" y="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8"/>
            <p:cNvSpPr/>
            <p:nvPr/>
          </p:nvSpPr>
          <p:spPr>
            <a:xfrm>
              <a:off x="3561550" y="23753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8"/>
            <p:cNvSpPr/>
            <p:nvPr/>
          </p:nvSpPr>
          <p:spPr>
            <a:xfrm>
              <a:off x="3545250" y="2373450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27" y="552"/>
                  </a:lnTo>
                  <a:lnTo>
                    <a:pt x="52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8"/>
            <p:cNvSpPr/>
            <p:nvPr/>
          </p:nvSpPr>
          <p:spPr>
            <a:xfrm>
              <a:off x="3561550" y="2381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8"/>
            <p:cNvSpPr/>
            <p:nvPr/>
          </p:nvSpPr>
          <p:spPr>
            <a:xfrm>
              <a:off x="3560925" y="2381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8"/>
            <p:cNvSpPr/>
            <p:nvPr/>
          </p:nvSpPr>
          <p:spPr>
            <a:xfrm>
              <a:off x="3560300" y="2382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8"/>
            <p:cNvSpPr/>
            <p:nvPr/>
          </p:nvSpPr>
          <p:spPr>
            <a:xfrm>
              <a:off x="3560300" y="2382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8"/>
            <p:cNvSpPr/>
            <p:nvPr/>
          </p:nvSpPr>
          <p:spPr>
            <a:xfrm>
              <a:off x="3560300" y="2382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8"/>
            <p:cNvSpPr/>
            <p:nvPr/>
          </p:nvSpPr>
          <p:spPr>
            <a:xfrm>
              <a:off x="3559675" y="23822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8"/>
            <p:cNvSpPr/>
            <p:nvPr/>
          </p:nvSpPr>
          <p:spPr>
            <a:xfrm>
              <a:off x="3559675" y="2382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8"/>
            <p:cNvSpPr/>
            <p:nvPr/>
          </p:nvSpPr>
          <p:spPr>
            <a:xfrm>
              <a:off x="3559675" y="2381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8"/>
            <p:cNvSpPr/>
            <p:nvPr/>
          </p:nvSpPr>
          <p:spPr>
            <a:xfrm>
              <a:off x="3559050" y="2381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8"/>
            <p:cNvSpPr/>
            <p:nvPr/>
          </p:nvSpPr>
          <p:spPr>
            <a:xfrm>
              <a:off x="3559050" y="2381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8"/>
            <p:cNvSpPr/>
            <p:nvPr/>
          </p:nvSpPr>
          <p:spPr>
            <a:xfrm>
              <a:off x="3558425" y="2381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8"/>
            <p:cNvSpPr/>
            <p:nvPr/>
          </p:nvSpPr>
          <p:spPr>
            <a:xfrm>
              <a:off x="3601025" y="237597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3584100" y="237472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3689375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3689375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368875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8"/>
            <p:cNvSpPr/>
            <p:nvPr/>
          </p:nvSpPr>
          <p:spPr>
            <a:xfrm>
              <a:off x="368875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52"/>
                    <a:pt x="0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8"/>
            <p:cNvSpPr/>
            <p:nvPr/>
          </p:nvSpPr>
          <p:spPr>
            <a:xfrm>
              <a:off x="368875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68875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688125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881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81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8750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25" y="252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687500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526475" y="237660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426" y="0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26" y="22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00400" y="2382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99775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9977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3599150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359915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3598525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35985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359852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3597900" y="2382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3597900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3597275" y="2382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582850" y="2366100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2" y="1"/>
                  </a:moveTo>
                  <a:cubicBezTo>
                    <a:pt x="527" y="1"/>
                    <a:pt x="502" y="7"/>
                    <a:pt x="477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46"/>
                  </a:lnTo>
                  <a:cubicBezTo>
                    <a:pt x="602" y="658"/>
                    <a:pt x="627" y="665"/>
                    <a:pt x="652" y="665"/>
                  </a:cubicBezTo>
                  <a:cubicBezTo>
                    <a:pt x="677" y="665"/>
                    <a:pt x="703" y="658"/>
                    <a:pt x="728" y="646"/>
                  </a:cubicBez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3584100" y="236595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lnTo>
                    <a:pt x="1" y="276"/>
                  </a:lnTo>
                  <a:lnTo>
                    <a:pt x="26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3" y="577"/>
                  </a:cubicBezTo>
                  <a:cubicBezTo>
                    <a:pt x="653" y="577"/>
                    <a:pt x="1104" y="326"/>
                    <a:pt x="1104" y="326"/>
                  </a:cubicBezTo>
                  <a:lnTo>
                    <a:pt x="1079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639875" y="23766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622950" y="23753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265175" y="2349650"/>
              <a:ext cx="3175" cy="10675"/>
            </a:xfrm>
            <a:custGeom>
              <a:avLst/>
              <a:gdLst/>
              <a:ahLst/>
              <a:cxnLst/>
              <a:rect l="l" t="t" r="r" b="b"/>
              <a:pathLst>
                <a:path w="127" h="42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326"/>
                    <a:pt x="26" y="377"/>
                    <a:pt x="126" y="427"/>
                  </a:cubicBezTo>
                  <a:lnTo>
                    <a:pt x="126" y="201"/>
                  </a:lnTo>
                  <a:cubicBezTo>
                    <a:pt x="26" y="151"/>
                    <a:pt x="1" y="7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3265175" y="2349650"/>
              <a:ext cx="3175" cy="10675"/>
            </a:xfrm>
            <a:custGeom>
              <a:avLst/>
              <a:gdLst/>
              <a:ahLst/>
              <a:cxnLst/>
              <a:rect l="l" t="t" r="r" b="b"/>
              <a:pathLst>
                <a:path w="127" h="42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326"/>
                    <a:pt x="26" y="377"/>
                    <a:pt x="126" y="427"/>
                  </a:cubicBezTo>
                  <a:lnTo>
                    <a:pt x="126" y="201"/>
                  </a:lnTo>
                  <a:cubicBezTo>
                    <a:pt x="26" y="151"/>
                    <a:pt x="1" y="7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3706300" y="2359050"/>
              <a:ext cx="5025" cy="8800"/>
            </a:xfrm>
            <a:custGeom>
              <a:avLst/>
              <a:gdLst/>
              <a:ahLst/>
              <a:cxnLst/>
              <a:rect l="l" t="t" r="r" b="b"/>
              <a:pathLst>
                <a:path w="201" h="352" extrusionOk="0">
                  <a:moveTo>
                    <a:pt x="201" y="1"/>
                  </a:moveTo>
                  <a:lnTo>
                    <a:pt x="0" y="126"/>
                  </a:lnTo>
                  <a:lnTo>
                    <a:pt x="0" y="351"/>
                  </a:lnTo>
                  <a:lnTo>
                    <a:pt x="201" y="226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3441875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0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3441875" y="23753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3441250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3440625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26" y="226"/>
                    <a:pt x="26" y="226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44062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440000" y="2375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2E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439375" y="2375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3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3439375" y="2375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3438750" y="2375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38125" y="23753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436875" y="2375350"/>
              <a:ext cx="1275" cy="6275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50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50" y="25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7E6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3544000" y="2364850"/>
              <a:ext cx="30100" cy="17250"/>
            </a:xfrm>
            <a:custGeom>
              <a:avLst/>
              <a:gdLst/>
              <a:ahLst/>
              <a:cxnLst/>
              <a:rect l="l" t="t" r="r" b="b"/>
              <a:pathLst>
                <a:path w="1204" h="690" extrusionOk="0">
                  <a:moveTo>
                    <a:pt x="549" y="0"/>
                  </a:moveTo>
                  <a:cubicBezTo>
                    <a:pt x="527" y="0"/>
                    <a:pt x="502" y="7"/>
                    <a:pt x="477" y="19"/>
                  </a:cubicBezTo>
                  <a:lnTo>
                    <a:pt x="51" y="270"/>
                  </a:lnTo>
                  <a:cubicBezTo>
                    <a:pt x="1" y="295"/>
                    <a:pt x="1" y="345"/>
                    <a:pt x="51" y="345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90" y="683"/>
                    <a:pt x="703" y="671"/>
                  </a:cubicBezTo>
                  <a:lnTo>
                    <a:pt x="1154" y="420"/>
                  </a:lnTo>
                  <a:cubicBezTo>
                    <a:pt x="1204" y="395"/>
                    <a:pt x="1204" y="370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71" y="0"/>
                    <a:pt x="54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45250" y="236532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452" y="0"/>
                  </a:moveTo>
                  <a:cubicBezTo>
                    <a:pt x="452" y="0"/>
                    <a:pt x="1" y="251"/>
                    <a:pt x="1" y="251"/>
                  </a:cubicBezTo>
                  <a:cubicBezTo>
                    <a:pt x="1" y="251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02" y="602"/>
                    <a:pt x="628" y="577"/>
                    <a:pt x="653" y="577"/>
                  </a:cubicBezTo>
                  <a:cubicBezTo>
                    <a:pt x="653" y="577"/>
                    <a:pt x="1104" y="326"/>
                    <a:pt x="1104" y="326"/>
                  </a:cubicBezTo>
                  <a:cubicBezTo>
                    <a:pt x="1104" y="326"/>
                    <a:pt x="1079" y="326"/>
                    <a:pt x="1079" y="301"/>
                  </a:cubicBez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639250" y="23835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638625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3638625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3638000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363800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63800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637375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637375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636750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636750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636750" y="2383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565300" y="2377225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526475" y="2382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525850" y="2382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7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525850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8"/>
            <p:cNvSpPr/>
            <p:nvPr/>
          </p:nvSpPr>
          <p:spPr>
            <a:xfrm>
              <a:off x="3525850" y="2382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8"/>
            <p:cNvSpPr/>
            <p:nvPr/>
          </p:nvSpPr>
          <p:spPr>
            <a:xfrm>
              <a:off x="3525850" y="2383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2585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52585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52585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61175" y="2375975"/>
              <a:ext cx="14450" cy="1442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1" y="0"/>
                  </a:moveTo>
                  <a:lnTo>
                    <a:pt x="1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78100" y="238097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26" y="25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540875" y="237660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27"/>
                  </a:lnTo>
                  <a:lnTo>
                    <a:pt x="527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04150" y="23778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100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677475" y="2384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67747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3676850" y="2384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36768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36768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36768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3676225" y="23847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367622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367622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3675600" y="23841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60550" y="2371125"/>
              <a:ext cx="23825" cy="13475"/>
            </a:xfrm>
            <a:custGeom>
              <a:avLst/>
              <a:gdLst/>
              <a:ahLst/>
              <a:cxnLst/>
              <a:rect l="l" t="t" r="r" b="b"/>
              <a:pathLst>
                <a:path w="953" h="539" extrusionOk="0">
                  <a:moveTo>
                    <a:pt x="301" y="0"/>
                  </a:moveTo>
                  <a:cubicBezTo>
                    <a:pt x="282" y="0"/>
                    <a:pt x="264" y="6"/>
                    <a:pt x="251" y="19"/>
                  </a:cubicBezTo>
                  <a:lnTo>
                    <a:pt x="26" y="144"/>
                  </a:lnTo>
                  <a:cubicBezTo>
                    <a:pt x="1" y="169"/>
                    <a:pt x="1" y="194"/>
                    <a:pt x="26" y="194"/>
                  </a:cubicBezTo>
                  <a:lnTo>
                    <a:pt x="602" y="520"/>
                  </a:lnTo>
                  <a:cubicBezTo>
                    <a:pt x="615" y="533"/>
                    <a:pt x="633" y="539"/>
                    <a:pt x="652" y="539"/>
                  </a:cubicBezTo>
                  <a:cubicBezTo>
                    <a:pt x="671" y="539"/>
                    <a:pt x="690" y="533"/>
                    <a:pt x="702" y="520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6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3662425" y="2370950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26" y="1"/>
                  </a:moveTo>
                  <a:cubicBezTo>
                    <a:pt x="226" y="1"/>
                    <a:pt x="201" y="1"/>
                    <a:pt x="201" y="26"/>
                  </a:cubicBezTo>
                  <a:lnTo>
                    <a:pt x="1" y="126"/>
                  </a:lnTo>
                  <a:lnTo>
                    <a:pt x="552" y="452"/>
                  </a:lnTo>
                  <a:cubicBezTo>
                    <a:pt x="552" y="477"/>
                    <a:pt x="577" y="477"/>
                    <a:pt x="577" y="477"/>
                  </a:cubicBezTo>
                  <a:lnTo>
                    <a:pt x="602" y="477"/>
                  </a:lnTo>
                  <a:lnTo>
                    <a:pt x="828" y="352"/>
                  </a:lnTo>
                  <a:lnTo>
                    <a:pt x="251" y="26"/>
                  </a:lnTo>
                  <a:cubicBezTo>
                    <a:pt x="251" y="1"/>
                    <a:pt x="251" y="1"/>
                    <a:pt x="226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565300" y="23835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564675" y="23835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4675" y="2384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3564675" y="23841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3564675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3564675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3564675" y="23841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3564675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3525850" y="23835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0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579725" y="237722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643000" y="23791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4025" y="23841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36041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3604150" y="23847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603525" y="23847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603525" y="23847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3603525" y="23847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603525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603525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603525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3564675" y="23847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3618575" y="23778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3592875" y="2384750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51" y="50"/>
                  </a:lnTo>
                  <a:cubicBezTo>
                    <a:pt x="51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64300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64300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642375" y="23853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642375" y="23853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642375" y="2386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642375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642375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42375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55465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55465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3554650" y="23853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355465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355465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3554650" y="23853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3554025" y="23860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3554025" y="23860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3681850" y="2382850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1"/>
                  </a:moveTo>
                  <a:lnTo>
                    <a:pt x="1" y="151"/>
                  </a:lnTo>
                  <a:lnTo>
                    <a:pt x="1" y="377"/>
                  </a:lnTo>
                  <a:lnTo>
                    <a:pt x="226" y="25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3603525" y="23853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3657425" y="23791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3632350" y="23860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3681850" y="2386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3681225" y="2386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368122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3681225" y="2387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3681225" y="2387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3593500" y="23860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3593500" y="23860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3593500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3593500" y="23860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3593500" y="2386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3593500" y="2386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3592875" y="2386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35928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3642375" y="23860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3671200" y="23866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3671200" y="23866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3681225" y="2387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36329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36329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3632975" y="238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3632350" y="23872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3632350" y="2387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3632350" y="2387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3632350" y="2387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363235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35603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6" y="251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356030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356030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3559675" y="2387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355967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55967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3559050" y="2387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3559050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3558425" y="2387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35584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35578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36718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36718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3671825" y="2387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3671825" y="23878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36712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3671200" y="23878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3671200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3671200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3599775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26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3599150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3599150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3598525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3598525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3598525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3597900" y="23885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3597900" y="2388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3597275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26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3597275" y="2388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3596650" y="2388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3638625" y="2389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8"/>
            <p:cNvSpPr/>
            <p:nvPr/>
          </p:nvSpPr>
          <p:spPr>
            <a:xfrm>
              <a:off x="3638000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8"/>
            <p:cNvSpPr/>
            <p:nvPr/>
          </p:nvSpPr>
          <p:spPr>
            <a:xfrm>
              <a:off x="363800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363800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3637375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3637375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8"/>
            <p:cNvSpPr/>
            <p:nvPr/>
          </p:nvSpPr>
          <p:spPr>
            <a:xfrm>
              <a:off x="3636750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8"/>
            <p:cNvSpPr/>
            <p:nvPr/>
          </p:nvSpPr>
          <p:spPr>
            <a:xfrm>
              <a:off x="363675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3636750" y="2389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8"/>
            <p:cNvSpPr/>
            <p:nvPr/>
          </p:nvSpPr>
          <p:spPr>
            <a:xfrm>
              <a:off x="3636125" y="23891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8"/>
            <p:cNvSpPr/>
            <p:nvPr/>
          </p:nvSpPr>
          <p:spPr>
            <a:xfrm>
              <a:off x="3635500" y="23897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3677475" y="23903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3676850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3676850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3676850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3676225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8"/>
            <p:cNvSpPr/>
            <p:nvPr/>
          </p:nvSpPr>
          <p:spPr>
            <a:xfrm>
              <a:off x="3676225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8"/>
            <p:cNvSpPr/>
            <p:nvPr/>
          </p:nvSpPr>
          <p:spPr>
            <a:xfrm>
              <a:off x="3676225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3675600" y="23903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3675600" y="2390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3674950" y="2390375"/>
              <a:ext cx="675" cy="5675"/>
            </a:xfrm>
            <a:custGeom>
              <a:avLst/>
              <a:gdLst/>
              <a:ahLst/>
              <a:cxnLst/>
              <a:rect l="l" t="t" r="r" b="b"/>
              <a:pathLst>
                <a:path w="27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8"/>
            <p:cNvSpPr/>
            <p:nvPr/>
          </p:nvSpPr>
          <p:spPr>
            <a:xfrm>
              <a:off x="3674325" y="23903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8"/>
            <p:cNvSpPr/>
            <p:nvPr/>
          </p:nvSpPr>
          <p:spPr>
            <a:xfrm>
              <a:off x="3689375" y="2382850"/>
              <a:ext cx="14425" cy="14450"/>
            </a:xfrm>
            <a:custGeom>
              <a:avLst/>
              <a:gdLst/>
              <a:ahLst/>
              <a:cxnLst/>
              <a:rect l="l" t="t" r="r" b="b"/>
              <a:pathLst>
                <a:path w="577" h="578" extrusionOk="0">
                  <a:moveTo>
                    <a:pt x="25" y="1"/>
                  </a:moveTo>
                  <a:lnTo>
                    <a:pt x="0" y="252"/>
                  </a:lnTo>
                  <a:lnTo>
                    <a:pt x="577" y="577"/>
                  </a:lnTo>
                  <a:lnTo>
                    <a:pt x="577" y="3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3703775" y="2391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26"/>
                  </a:lnTo>
                  <a:cubicBezTo>
                    <a:pt x="26" y="1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8"/>
            <p:cNvSpPr/>
            <p:nvPr/>
          </p:nvSpPr>
          <p:spPr>
            <a:xfrm>
              <a:off x="3704400" y="2392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3704400" y="23922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8"/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8"/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8"/>
            <p:cNvSpPr/>
            <p:nvPr/>
          </p:nvSpPr>
          <p:spPr>
            <a:xfrm>
              <a:off x="3704400" y="2392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8"/>
            <p:cNvSpPr/>
            <p:nvPr/>
          </p:nvSpPr>
          <p:spPr>
            <a:xfrm>
              <a:off x="3703775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370377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8"/>
            <p:cNvSpPr/>
            <p:nvPr/>
          </p:nvSpPr>
          <p:spPr>
            <a:xfrm>
              <a:off x="3543375" y="23860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26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8"/>
            <p:cNvSpPr/>
            <p:nvPr/>
          </p:nvSpPr>
          <p:spPr>
            <a:xfrm>
              <a:off x="3526475" y="2384750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26" y="552"/>
                  </a:lnTo>
                  <a:lnTo>
                    <a:pt x="526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3525200" y="2376125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2" y="1"/>
                  </a:moveTo>
                  <a:cubicBezTo>
                    <a:pt x="527" y="1"/>
                    <a:pt x="502" y="7"/>
                    <a:pt x="477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46"/>
                  </a:lnTo>
                  <a:cubicBezTo>
                    <a:pt x="602" y="658"/>
                    <a:pt x="628" y="665"/>
                    <a:pt x="653" y="665"/>
                  </a:cubicBezTo>
                  <a:cubicBezTo>
                    <a:pt x="678" y="665"/>
                    <a:pt x="703" y="658"/>
                    <a:pt x="728" y="646"/>
                  </a:cubicBez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8" y="19"/>
                  </a:lnTo>
                  <a:cubicBezTo>
                    <a:pt x="602" y="7"/>
                    <a:pt x="577" y="1"/>
                    <a:pt x="552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3526475" y="2375975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451" y="0"/>
                  </a:moveTo>
                  <a:cubicBezTo>
                    <a:pt x="451" y="0"/>
                    <a:pt x="0" y="276"/>
                    <a:pt x="0" y="276"/>
                  </a:cubicBezTo>
                  <a:lnTo>
                    <a:pt x="25" y="276"/>
                  </a:lnTo>
                  <a:lnTo>
                    <a:pt x="551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lnTo>
                    <a:pt x="1078" y="326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8"/>
            <p:cNvSpPr/>
            <p:nvPr/>
          </p:nvSpPr>
          <p:spPr>
            <a:xfrm>
              <a:off x="3542750" y="2392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8"/>
            <p:cNvSpPr/>
            <p:nvPr/>
          </p:nvSpPr>
          <p:spPr>
            <a:xfrm>
              <a:off x="3542125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8"/>
            <p:cNvSpPr/>
            <p:nvPr/>
          </p:nvSpPr>
          <p:spPr>
            <a:xfrm>
              <a:off x="354212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8"/>
            <p:cNvSpPr/>
            <p:nvPr/>
          </p:nvSpPr>
          <p:spPr>
            <a:xfrm>
              <a:off x="3541500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8"/>
            <p:cNvSpPr/>
            <p:nvPr/>
          </p:nvSpPr>
          <p:spPr>
            <a:xfrm>
              <a:off x="3541500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8"/>
            <p:cNvSpPr/>
            <p:nvPr/>
          </p:nvSpPr>
          <p:spPr>
            <a:xfrm>
              <a:off x="3540875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8"/>
            <p:cNvSpPr/>
            <p:nvPr/>
          </p:nvSpPr>
          <p:spPr>
            <a:xfrm>
              <a:off x="354087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8"/>
            <p:cNvSpPr/>
            <p:nvPr/>
          </p:nvSpPr>
          <p:spPr>
            <a:xfrm>
              <a:off x="3540875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8"/>
            <p:cNvSpPr/>
            <p:nvPr/>
          </p:nvSpPr>
          <p:spPr>
            <a:xfrm>
              <a:off x="3540250" y="2392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8"/>
            <p:cNvSpPr/>
            <p:nvPr/>
          </p:nvSpPr>
          <p:spPr>
            <a:xfrm>
              <a:off x="3540250" y="2392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8"/>
            <p:cNvSpPr/>
            <p:nvPr/>
          </p:nvSpPr>
          <p:spPr>
            <a:xfrm>
              <a:off x="3539625" y="2392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8"/>
            <p:cNvSpPr/>
            <p:nvPr/>
          </p:nvSpPr>
          <p:spPr>
            <a:xfrm>
              <a:off x="3582225" y="23866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0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8"/>
            <p:cNvSpPr/>
            <p:nvPr/>
          </p:nvSpPr>
          <p:spPr>
            <a:xfrm>
              <a:off x="3565300" y="238537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8"/>
            <p:cNvSpPr/>
            <p:nvPr/>
          </p:nvSpPr>
          <p:spPr>
            <a:xfrm>
              <a:off x="3581600" y="2393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8"/>
            <p:cNvSpPr/>
            <p:nvPr/>
          </p:nvSpPr>
          <p:spPr>
            <a:xfrm>
              <a:off x="3580975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8"/>
            <p:cNvSpPr/>
            <p:nvPr/>
          </p:nvSpPr>
          <p:spPr>
            <a:xfrm>
              <a:off x="3580975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8"/>
            <p:cNvSpPr/>
            <p:nvPr/>
          </p:nvSpPr>
          <p:spPr>
            <a:xfrm>
              <a:off x="3580350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8"/>
            <p:cNvSpPr/>
            <p:nvPr/>
          </p:nvSpPr>
          <p:spPr>
            <a:xfrm>
              <a:off x="3580350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8"/>
            <p:cNvSpPr/>
            <p:nvPr/>
          </p:nvSpPr>
          <p:spPr>
            <a:xfrm>
              <a:off x="3580350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8"/>
            <p:cNvSpPr/>
            <p:nvPr/>
          </p:nvSpPr>
          <p:spPr>
            <a:xfrm>
              <a:off x="3579725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8"/>
            <p:cNvSpPr/>
            <p:nvPr/>
          </p:nvSpPr>
          <p:spPr>
            <a:xfrm>
              <a:off x="3579725" y="23935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8"/>
            <p:cNvSpPr/>
            <p:nvPr/>
          </p:nvSpPr>
          <p:spPr>
            <a:xfrm>
              <a:off x="3579100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8"/>
            <p:cNvSpPr/>
            <p:nvPr/>
          </p:nvSpPr>
          <p:spPr>
            <a:xfrm>
              <a:off x="3579100" y="2393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8"/>
            <p:cNvSpPr/>
            <p:nvPr/>
          </p:nvSpPr>
          <p:spPr>
            <a:xfrm>
              <a:off x="3579100" y="2393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8"/>
            <p:cNvSpPr/>
            <p:nvPr/>
          </p:nvSpPr>
          <p:spPr>
            <a:xfrm>
              <a:off x="3564050" y="237675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5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602" y="671"/>
                  </a:lnTo>
                  <a:lnTo>
                    <a:pt x="728" y="671"/>
                  </a:lnTo>
                  <a:lnTo>
                    <a:pt x="1154" y="395"/>
                  </a:lnTo>
                  <a:cubicBezTo>
                    <a:pt x="1204" y="395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8"/>
            <p:cNvSpPr/>
            <p:nvPr/>
          </p:nvSpPr>
          <p:spPr>
            <a:xfrm>
              <a:off x="3565300" y="2376600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502" y="0"/>
                    <a:pt x="477" y="0"/>
                    <a:pt x="452" y="25"/>
                  </a:cubicBezTo>
                  <a:cubicBezTo>
                    <a:pt x="452" y="25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3" y="602"/>
                  </a:lnTo>
                  <a:cubicBezTo>
                    <a:pt x="653" y="602"/>
                    <a:pt x="1104" y="326"/>
                    <a:pt x="1104" y="326"/>
                  </a:cubicBezTo>
                  <a:lnTo>
                    <a:pt x="552" y="25"/>
                  </a:lnTo>
                  <a:cubicBezTo>
                    <a:pt x="552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8"/>
            <p:cNvSpPr/>
            <p:nvPr/>
          </p:nvSpPr>
          <p:spPr>
            <a:xfrm>
              <a:off x="3621075" y="238787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8"/>
            <p:cNvSpPr/>
            <p:nvPr/>
          </p:nvSpPr>
          <p:spPr>
            <a:xfrm>
              <a:off x="3604150" y="238600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8"/>
            <p:cNvSpPr/>
            <p:nvPr/>
          </p:nvSpPr>
          <p:spPr>
            <a:xfrm>
              <a:off x="3709425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8"/>
            <p:cNvSpPr/>
            <p:nvPr/>
          </p:nvSpPr>
          <p:spPr>
            <a:xfrm>
              <a:off x="37094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8"/>
            <p:cNvSpPr/>
            <p:nvPr/>
          </p:nvSpPr>
          <p:spPr>
            <a:xfrm>
              <a:off x="37094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8"/>
            <p:cNvSpPr/>
            <p:nvPr/>
          </p:nvSpPr>
          <p:spPr>
            <a:xfrm>
              <a:off x="37094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8"/>
            <p:cNvSpPr/>
            <p:nvPr/>
          </p:nvSpPr>
          <p:spPr>
            <a:xfrm>
              <a:off x="3708800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8"/>
            <p:cNvSpPr/>
            <p:nvPr/>
          </p:nvSpPr>
          <p:spPr>
            <a:xfrm>
              <a:off x="3708800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8"/>
            <p:cNvSpPr/>
            <p:nvPr/>
          </p:nvSpPr>
          <p:spPr>
            <a:xfrm>
              <a:off x="3708800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8"/>
            <p:cNvSpPr/>
            <p:nvPr/>
          </p:nvSpPr>
          <p:spPr>
            <a:xfrm>
              <a:off x="3708175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8"/>
            <p:cNvSpPr/>
            <p:nvPr/>
          </p:nvSpPr>
          <p:spPr>
            <a:xfrm>
              <a:off x="370817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8"/>
            <p:cNvSpPr/>
            <p:nvPr/>
          </p:nvSpPr>
          <p:spPr>
            <a:xfrm>
              <a:off x="370817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8"/>
            <p:cNvSpPr/>
            <p:nvPr/>
          </p:nvSpPr>
          <p:spPr>
            <a:xfrm>
              <a:off x="3707550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8"/>
            <p:cNvSpPr/>
            <p:nvPr/>
          </p:nvSpPr>
          <p:spPr>
            <a:xfrm>
              <a:off x="3620450" y="2394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8"/>
            <p:cNvSpPr/>
            <p:nvPr/>
          </p:nvSpPr>
          <p:spPr>
            <a:xfrm>
              <a:off x="3619825" y="2394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0" y="25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8"/>
            <p:cNvSpPr/>
            <p:nvPr/>
          </p:nvSpPr>
          <p:spPr>
            <a:xfrm>
              <a:off x="36198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8"/>
            <p:cNvSpPr/>
            <p:nvPr/>
          </p:nvSpPr>
          <p:spPr>
            <a:xfrm>
              <a:off x="36198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8"/>
            <p:cNvSpPr/>
            <p:nvPr/>
          </p:nvSpPr>
          <p:spPr>
            <a:xfrm>
              <a:off x="3619200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8"/>
            <p:cNvSpPr/>
            <p:nvPr/>
          </p:nvSpPr>
          <p:spPr>
            <a:xfrm>
              <a:off x="3619200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8"/>
            <p:cNvSpPr/>
            <p:nvPr/>
          </p:nvSpPr>
          <p:spPr>
            <a:xfrm>
              <a:off x="3618575" y="23947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8"/>
            <p:cNvSpPr/>
            <p:nvPr/>
          </p:nvSpPr>
          <p:spPr>
            <a:xfrm>
              <a:off x="3618575" y="2394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8"/>
            <p:cNvSpPr/>
            <p:nvPr/>
          </p:nvSpPr>
          <p:spPr>
            <a:xfrm>
              <a:off x="3618575" y="2394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8"/>
            <p:cNvSpPr/>
            <p:nvPr/>
          </p:nvSpPr>
          <p:spPr>
            <a:xfrm>
              <a:off x="3617950" y="23941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8"/>
            <p:cNvSpPr/>
            <p:nvPr/>
          </p:nvSpPr>
          <p:spPr>
            <a:xfrm>
              <a:off x="3617950" y="23941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8"/>
            <p:cNvSpPr/>
            <p:nvPr/>
          </p:nvSpPr>
          <p:spPr>
            <a:xfrm>
              <a:off x="3603525" y="237737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40" y="1"/>
                  </a:moveTo>
                  <a:cubicBezTo>
                    <a:pt x="515" y="1"/>
                    <a:pt x="490" y="7"/>
                    <a:pt x="477" y="19"/>
                  </a:cubicBezTo>
                  <a:lnTo>
                    <a:pt x="26" y="295"/>
                  </a:lnTo>
                  <a:cubicBezTo>
                    <a:pt x="1" y="295"/>
                    <a:pt x="1" y="345"/>
                    <a:pt x="26" y="370"/>
                  </a:cubicBezTo>
                  <a:lnTo>
                    <a:pt x="577" y="671"/>
                  </a:lnTo>
                  <a:cubicBezTo>
                    <a:pt x="590" y="684"/>
                    <a:pt x="609" y="690"/>
                    <a:pt x="631" y="690"/>
                  </a:cubicBezTo>
                  <a:cubicBezTo>
                    <a:pt x="652" y="690"/>
                    <a:pt x="678" y="684"/>
                    <a:pt x="703" y="671"/>
                  </a:cubicBezTo>
                  <a:lnTo>
                    <a:pt x="1154" y="420"/>
                  </a:lnTo>
                  <a:cubicBezTo>
                    <a:pt x="1179" y="395"/>
                    <a:pt x="1179" y="370"/>
                    <a:pt x="1154" y="345"/>
                  </a:cubicBezTo>
                  <a:lnTo>
                    <a:pt x="602" y="19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8"/>
            <p:cNvSpPr/>
            <p:nvPr/>
          </p:nvSpPr>
          <p:spPr>
            <a:xfrm>
              <a:off x="3604775" y="237785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577" y="602"/>
                  </a:cubicBezTo>
                  <a:cubicBezTo>
                    <a:pt x="602" y="602"/>
                    <a:pt x="628" y="577"/>
                    <a:pt x="628" y="577"/>
                  </a:cubicBezTo>
                  <a:lnTo>
                    <a:pt x="1079" y="326"/>
                  </a:lnTo>
                  <a:cubicBezTo>
                    <a:pt x="1079" y="326"/>
                    <a:pt x="1079" y="326"/>
                    <a:pt x="1079" y="301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8"/>
            <p:cNvSpPr/>
            <p:nvPr/>
          </p:nvSpPr>
          <p:spPr>
            <a:xfrm>
              <a:off x="3546525" y="23878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8"/>
            <p:cNvSpPr/>
            <p:nvPr/>
          </p:nvSpPr>
          <p:spPr>
            <a:xfrm>
              <a:off x="3659925" y="23885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8"/>
            <p:cNvSpPr/>
            <p:nvPr/>
          </p:nvSpPr>
          <p:spPr>
            <a:xfrm>
              <a:off x="3643000" y="23872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8"/>
            <p:cNvSpPr/>
            <p:nvPr/>
          </p:nvSpPr>
          <p:spPr>
            <a:xfrm>
              <a:off x="3659300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8"/>
            <p:cNvSpPr/>
            <p:nvPr/>
          </p:nvSpPr>
          <p:spPr>
            <a:xfrm>
              <a:off x="36593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8"/>
            <p:cNvSpPr/>
            <p:nvPr/>
          </p:nvSpPr>
          <p:spPr>
            <a:xfrm>
              <a:off x="3658675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8"/>
            <p:cNvSpPr/>
            <p:nvPr/>
          </p:nvSpPr>
          <p:spPr>
            <a:xfrm>
              <a:off x="3658675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8"/>
            <p:cNvSpPr/>
            <p:nvPr/>
          </p:nvSpPr>
          <p:spPr>
            <a:xfrm>
              <a:off x="3658050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8"/>
            <p:cNvSpPr/>
            <p:nvPr/>
          </p:nvSpPr>
          <p:spPr>
            <a:xfrm>
              <a:off x="365805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8"/>
            <p:cNvSpPr/>
            <p:nvPr/>
          </p:nvSpPr>
          <p:spPr>
            <a:xfrm>
              <a:off x="365805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8"/>
            <p:cNvSpPr/>
            <p:nvPr/>
          </p:nvSpPr>
          <p:spPr>
            <a:xfrm>
              <a:off x="3657425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8"/>
            <p:cNvSpPr/>
            <p:nvPr/>
          </p:nvSpPr>
          <p:spPr>
            <a:xfrm>
              <a:off x="3657425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8"/>
            <p:cNvSpPr/>
            <p:nvPr/>
          </p:nvSpPr>
          <p:spPr>
            <a:xfrm>
              <a:off x="3656800" y="23954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8"/>
            <p:cNvSpPr/>
            <p:nvPr/>
          </p:nvSpPr>
          <p:spPr>
            <a:xfrm>
              <a:off x="3656800" y="2394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8"/>
            <p:cNvSpPr/>
            <p:nvPr/>
          </p:nvSpPr>
          <p:spPr>
            <a:xfrm>
              <a:off x="3642375" y="237862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1"/>
                  </a:moveTo>
                  <a:cubicBezTo>
                    <a:pt x="514" y="1"/>
                    <a:pt x="489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2" y="646"/>
                  </a:cubicBez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8"/>
            <p:cNvSpPr/>
            <p:nvPr/>
          </p:nvSpPr>
          <p:spPr>
            <a:xfrm>
              <a:off x="3643625" y="237847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9" y="326"/>
                    <a:pt x="1079" y="32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>
              <a:off x="3585350" y="2389125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8"/>
            <p:cNvSpPr/>
            <p:nvPr/>
          </p:nvSpPr>
          <p:spPr>
            <a:xfrm>
              <a:off x="35465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8"/>
            <p:cNvSpPr/>
            <p:nvPr/>
          </p:nvSpPr>
          <p:spPr>
            <a:xfrm>
              <a:off x="3546525" y="23947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3545900" y="23947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8"/>
            <p:cNvSpPr/>
            <p:nvPr/>
          </p:nvSpPr>
          <p:spPr>
            <a:xfrm>
              <a:off x="3545900" y="2394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8"/>
            <p:cNvSpPr/>
            <p:nvPr/>
          </p:nvSpPr>
          <p:spPr>
            <a:xfrm>
              <a:off x="3545900" y="23947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8"/>
            <p:cNvSpPr/>
            <p:nvPr/>
          </p:nvSpPr>
          <p:spPr>
            <a:xfrm>
              <a:off x="35459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8"/>
            <p:cNvSpPr/>
            <p:nvPr/>
          </p:nvSpPr>
          <p:spPr>
            <a:xfrm>
              <a:off x="35459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8"/>
            <p:cNvSpPr/>
            <p:nvPr/>
          </p:nvSpPr>
          <p:spPr>
            <a:xfrm>
              <a:off x="354590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8"/>
            <p:cNvSpPr/>
            <p:nvPr/>
          </p:nvSpPr>
          <p:spPr>
            <a:xfrm>
              <a:off x="3698775" y="2392875"/>
              <a:ext cx="5025" cy="9425"/>
            </a:xfrm>
            <a:custGeom>
              <a:avLst/>
              <a:gdLst/>
              <a:ahLst/>
              <a:cxnLst/>
              <a:rect l="l" t="t" r="r" b="b"/>
              <a:pathLst>
                <a:path w="201" h="377" extrusionOk="0">
                  <a:moveTo>
                    <a:pt x="201" y="1"/>
                  </a:moveTo>
                  <a:lnTo>
                    <a:pt x="0" y="126"/>
                  </a:lnTo>
                  <a:lnTo>
                    <a:pt x="0" y="377"/>
                  </a:lnTo>
                  <a:lnTo>
                    <a:pt x="201" y="2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8"/>
            <p:cNvSpPr/>
            <p:nvPr/>
          </p:nvSpPr>
          <p:spPr>
            <a:xfrm>
              <a:off x="3681850" y="2387875"/>
              <a:ext cx="14450" cy="14425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1" y="0"/>
                  </a:moveTo>
                  <a:lnTo>
                    <a:pt x="1" y="226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8"/>
            <p:cNvSpPr/>
            <p:nvPr/>
          </p:nvSpPr>
          <p:spPr>
            <a:xfrm>
              <a:off x="3560925" y="23878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8"/>
            <p:cNvSpPr/>
            <p:nvPr/>
          </p:nvSpPr>
          <p:spPr>
            <a:xfrm>
              <a:off x="3624200" y="238975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8"/>
            <p:cNvSpPr/>
            <p:nvPr/>
          </p:nvSpPr>
          <p:spPr>
            <a:xfrm>
              <a:off x="3681225" y="2382850"/>
              <a:ext cx="23825" cy="13675"/>
            </a:xfrm>
            <a:custGeom>
              <a:avLst/>
              <a:gdLst/>
              <a:ahLst/>
              <a:cxnLst/>
              <a:rect l="l" t="t" r="r" b="b"/>
              <a:pathLst>
                <a:path w="953" h="547" extrusionOk="0">
                  <a:moveTo>
                    <a:pt x="251" y="1"/>
                  </a:moveTo>
                  <a:lnTo>
                    <a:pt x="26" y="151"/>
                  </a:lnTo>
                  <a:cubicBezTo>
                    <a:pt x="1" y="151"/>
                    <a:pt x="1" y="176"/>
                    <a:pt x="26" y="201"/>
                  </a:cubicBezTo>
                  <a:lnTo>
                    <a:pt x="602" y="527"/>
                  </a:lnTo>
                  <a:cubicBezTo>
                    <a:pt x="615" y="540"/>
                    <a:pt x="627" y="546"/>
                    <a:pt x="643" y="546"/>
                  </a:cubicBezTo>
                  <a:cubicBezTo>
                    <a:pt x="659" y="546"/>
                    <a:pt x="677" y="540"/>
                    <a:pt x="702" y="527"/>
                  </a:cubicBezTo>
                  <a:lnTo>
                    <a:pt x="903" y="402"/>
                  </a:lnTo>
                  <a:cubicBezTo>
                    <a:pt x="953" y="377"/>
                    <a:pt x="928" y="352"/>
                    <a:pt x="903" y="352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8"/>
            <p:cNvSpPr/>
            <p:nvPr/>
          </p:nvSpPr>
          <p:spPr>
            <a:xfrm>
              <a:off x="3682475" y="2382850"/>
              <a:ext cx="20700" cy="11325"/>
            </a:xfrm>
            <a:custGeom>
              <a:avLst/>
              <a:gdLst/>
              <a:ahLst/>
              <a:cxnLst/>
              <a:rect l="l" t="t" r="r" b="b"/>
              <a:pathLst>
                <a:path w="828" h="453" extrusionOk="0">
                  <a:moveTo>
                    <a:pt x="201" y="1"/>
                  </a:moveTo>
                  <a:lnTo>
                    <a:pt x="1" y="126"/>
                  </a:lnTo>
                  <a:lnTo>
                    <a:pt x="552" y="452"/>
                  </a:lnTo>
                  <a:lnTo>
                    <a:pt x="627" y="452"/>
                  </a:lnTo>
                  <a:lnTo>
                    <a:pt x="828" y="32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8"/>
            <p:cNvSpPr/>
            <p:nvPr/>
          </p:nvSpPr>
          <p:spPr>
            <a:xfrm>
              <a:off x="3698150" y="23960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8"/>
            <p:cNvSpPr/>
            <p:nvPr/>
          </p:nvSpPr>
          <p:spPr>
            <a:xfrm>
              <a:off x="3697525" y="23960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8"/>
            <p:cNvSpPr/>
            <p:nvPr/>
          </p:nvSpPr>
          <p:spPr>
            <a:xfrm>
              <a:off x="36975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8"/>
            <p:cNvSpPr/>
            <p:nvPr/>
          </p:nvSpPr>
          <p:spPr>
            <a:xfrm>
              <a:off x="3697525" y="2396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8"/>
            <p:cNvSpPr/>
            <p:nvPr/>
          </p:nvSpPr>
          <p:spPr>
            <a:xfrm>
              <a:off x="3696900" y="23966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8"/>
            <p:cNvSpPr/>
            <p:nvPr/>
          </p:nvSpPr>
          <p:spPr>
            <a:xfrm>
              <a:off x="3696900" y="23966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8"/>
            <p:cNvSpPr/>
            <p:nvPr/>
          </p:nvSpPr>
          <p:spPr>
            <a:xfrm>
              <a:off x="36969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8"/>
            <p:cNvSpPr/>
            <p:nvPr/>
          </p:nvSpPr>
          <p:spPr>
            <a:xfrm>
              <a:off x="36969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8"/>
            <p:cNvSpPr/>
            <p:nvPr/>
          </p:nvSpPr>
          <p:spPr>
            <a:xfrm>
              <a:off x="3696275" y="23960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8"/>
            <p:cNvSpPr/>
            <p:nvPr/>
          </p:nvSpPr>
          <p:spPr>
            <a:xfrm>
              <a:off x="369627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8"/>
            <p:cNvSpPr/>
            <p:nvPr/>
          </p:nvSpPr>
          <p:spPr>
            <a:xfrm>
              <a:off x="369627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8"/>
            <p:cNvSpPr/>
            <p:nvPr/>
          </p:nvSpPr>
          <p:spPr>
            <a:xfrm>
              <a:off x="3585350" y="23954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8"/>
            <p:cNvSpPr/>
            <p:nvPr/>
          </p:nvSpPr>
          <p:spPr>
            <a:xfrm>
              <a:off x="3585350" y="23954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8"/>
            <p:cNvSpPr/>
            <p:nvPr/>
          </p:nvSpPr>
          <p:spPr>
            <a:xfrm>
              <a:off x="3584725" y="2395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8"/>
            <p:cNvSpPr/>
            <p:nvPr/>
          </p:nvSpPr>
          <p:spPr>
            <a:xfrm>
              <a:off x="3584725" y="23954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8"/>
            <p:cNvSpPr/>
            <p:nvPr/>
          </p:nvSpPr>
          <p:spPr>
            <a:xfrm>
              <a:off x="3584725" y="23960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8"/>
            <p:cNvSpPr/>
            <p:nvPr/>
          </p:nvSpPr>
          <p:spPr>
            <a:xfrm>
              <a:off x="35847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8"/>
            <p:cNvSpPr/>
            <p:nvPr/>
          </p:nvSpPr>
          <p:spPr>
            <a:xfrm>
              <a:off x="35847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8"/>
            <p:cNvSpPr/>
            <p:nvPr/>
          </p:nvSpPr>
          <p:spPr>
            <a:xfrm>
              <a:off x="3584725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8"/>
            <p:cNvSpPr/>
            <p:nvPr/>
          </p:nvSpPr>
          <p:spPr>
            <a:xfrm>
              <a:off x="3545900" y="23954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8"/>
            <p:cNvSpPr/>
            <p:nvPr/>
          </p:nvSpPr>
          <p:spPr>
            <a:xfrm>
              <a:off x="3599775" y="2389125"/>
              <a:ext cx="13800" cy="13175"/>
            </a:xfrm>
            <a:custGeom>
              <a:avLst/>
              <a:gdLst/>
              <a:ahLst/>
              <a:cxnLst/>
              <a:rect l="l" t="t" r="r" b="b"/>
              <a:pathLst>
                <a:path w="552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27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8"/>
            <p:cNvSpPr/>
            <p:nvPr/>
          </p:nvSpPr>
          <p:spPr>
            <a:xfrm>
              <a:off x="3663675" y="239037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7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8"/>
            <p:cNvSpPr/>
            <p:nvPr/>
          </p:nvSpPr>
          <p:spPr>
            <a:xfrm>
              <a:off x="3574700" y="23960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8"/>
            <p:cNvSpPr/>
            <p:nvPr/>
          </p:nvSpPr>
          <p:spPr>
            <a:xfrm>
              <a:off x="36242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8"/>
            <p:cNvSpPr/>
            <p:nvPr/>
          </p:nvSpPr>
          <p:spPr>
            <a:xfrm>
              <a:off x="3624200" y="23960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8"/>
            <p:cNvSpPr/>
            <p:nvPr/>
          </p:nvSpPr>
          <p:spPr>
            <a:xfrm>
              <a:off x="3624200" y="2396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8"/>
            <p:cNvSpPr/>
            <p:nvPr/>
          </p:nvSpPr>
          <p:spPr>
            <a:xfrm>
              <a:off x="3624200" y="2396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8"/>
            <p:cNvSpPr/>
            <p:nvPr/>
          </p:nvSpPr>
          <p:spPr>
            <a:xfrm>
              <a:off x="3623575" y="23966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8"/>
            <p:cNvSpPr/>
            <p:nvPr/>
          </p:nvSpPr>
          <p:spPr>
            <a:xfrm>
              <a:off x="362357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8"/>
            <p:cNvSpPr/>
            <p:nvPr/>
          </p:nvSpPr>
          <p:spPr>
            <a:xfrm>
              <a:off x="362357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8"/>
            <p:cNvSpPr/>
            <p:nvPr/>
          </p:nvSpPr>
          <p:spPr>
            <a:xfrm>
              <a:off x="3623575" y="2397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8"/>
            <p:cNvSpPr/>
            <p:nvPr/>
          </p:nvSpPr>
          <p:spPr>
            <a:xfrm>
              <a:off x="3584725" y="23960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8"/>
            <p:cNvSpPr/>
            <p:nvPr/>
          </p:nvSpPr>
          <p:spPr>
            <a:xfrm>
              <a:off x="3638625" y="23897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8"/>
            <p:cNvSpPr/>
            <p:nvPr/>
          </p:nvSpPr>
          <p:spPr>
            <a:xfrm>
              <a:off x="3613550" y="23966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50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8"/>
            <p:cNvSpPr/>
            <p:nvPr/>
          </p:nvSpPr>
          <p:spPr>
            <a:xfrm>
              <a:off x="3663675" y="23972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8"/>
            <p:cNvSpPr/>
            <p:nvPr/>
          </p:nvSpPr>
          <p:spPr>
            <a:xfrm>
              <a:off x="3663050" y="2397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8"/>
            <p:cNvSpPr/>
            <p:nvPr/>
          </p:nvSpPr>
          <p:spPr>
            <a:xfrm>
              <a:off x="366305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8"/>
            <p:cNvSpPr/>
            <p:nvPr/>
          </p:nvSpPr>
          <p:spPr>
            <a:xfrm>
              <a:off x="366305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8"/>
            <p:cNvSpPr/>
            <p:nvPr/>
          </p:nvSpPr>
          <p:spPr>
            <a:xfrm>
              <a:off x="366305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8"/>
            <p:cNvSpPr/>
            <p:nvPr/>
          </p:nvSpPr>
          <p:spPr>
            <a:xfrm>
              <a:off x="366305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8"/>
            <p:cNvSpPr/>
            <p:nvPr/>
          </p:nvSpPr>
          <p:spPr>
            <a:xfrm>
              <a:off x="366305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8"/>
            <p:cNvSpPr/>
            <p:nvPr/>
          </p:nvSpPr>
          <p:spPr>
            <a:xfrm>
              <a:off x="366305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8"/>
            <p:cNvSpPr/>
            <p:nvPr/>
          </p:nvSpPr>
          <p:spPr>
            <a:xfrm>
              <a:off x="3701900" y="2394775"/>
              <a:ext cx="5675" cy="9425"/>
            </a:xfrm>
            <a:custGeom>
              <a:avLst/>
              <a:gdLst/>
              <a:ahLst/>
              <a:cxnLst/>
              <a:rect l="l" t="t" r="r" b="b"/>
              <a:pathLst>
                <a:path w="227" h="377" extrusionOk="0">
                  <a:moveTo>
                    <a:pt x="226" y="0"/>
                  </a:moveTo>
                  <a:lnTo>
                    <a:pt x="1" y="125"/>
                  </a:lnTo>
                  <a:lnTo>
                    <a:pt x="1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8"/>
            <p:cNvSpPr/>
            <p:nvPr/>
          </p:nvSpPr>
          <p:spPr>
            <a:xfrm>
              <a:off x="357532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8"/>
            <p:cNvSpPr/>
            <p:nvPr/>
          </p:nvSpPr>
          <p:spPr>
            <a:xfrm>
              <a:off x="357532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8"/>
            <p:cNvSpPr/>
            <p:nvPr/>
          </p:nvSpPr>
          <p:spPr>
            <a:xfrm>
              <a:off x="3575325" y="2396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8"/>
            <p:cNvSpPr/>
            <p:nvPr/>
          </p:nvSpPr>
          <p:spPr>
            <a:xfrm>
              <a:off x="3574700" y="2397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8"/>
            <p:cNvSpPr/>
            <p:nvPr/>
          </p:nvSpPr>
          <p:spPr>
            <a:xfrm>
              <a:off x="3574700" y="23972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8"/>
            <p:cNvSpPr/>
            <p:nvPr/>
          </p:nvSpPr>
          <p:spPr>
            <a:xfrm>
              <a:off x="357470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8"/>
            <p:cNvSpPr/>
            <p:nvPr/>
          </p:nvSpPr>
          <p:spPr>
            <a:xfrm>
              <a:off x="3574700" y="23972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8"/>
            <p:cNvSpPr/>
            <p:nvPr/>
          </p:nvSpPr>
          <p:spPr>
            <a:xfrm>
              <a:off x="3574700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8"/>
            <p:cNvSpPr/>
            <p:nvPr/>
          </p:nvSpPr>
          <p:spPr>
            <a:xfrm>
              <a:off x="3623575" y="2397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8"/>
            <p:cNvSpPr/>
            <p:nvPr/>
          </p:nvSpPr>
          <p:spPr>
            <a:xfrm>
              <a:off x="3677475" y="23903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8"/>
            <p:cNvSpPr/>
            <p:nvPr/>
          </p:nvSpPr>
          <p:spPr>
            <a:xfrm>
              <a:off x="3652400" y="23972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8"/>
            <p:cNvSpPr/>
            <p:nvPr/>
          </p:nvSpPr>
          <p:spPr>
            <a:xfrm>
              <a:off x="3701900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8"/>
            <p:cNvSpPr/>
            <p:nvPr/>
          </p:nvSpPr>
          <p:spPr>
            <a:xfrm>
              <a:off x="3701900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8"/>
            <p:cNvSpPr/>
            <p:nvPr/>
          </p:nvSpPr>
          <p:spPr>
            <a:xfrm>
              <a:off x="3701900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8"/>
            <p:cNvSpPr/>
            <p:nvPr/>
          </p:nvSpPr>
          <p:spPr>
            <a:xfrm>
              <a:off x="3701275" y="2398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8"/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8"/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8"/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8"/>
            <p:cNvSpPr/>
            <p:nvPr/>
          </p:nvSpPr>
          <p:spPr>
            <a:xfrm>
              <a:off x="370127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8"/>
            <p:cNvSpPr/>
            <p:nvPr/>
          </p:nvSpPr>
          <p:spPr>
            <a:xfrm>
              <a:off x="3614175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8"/>
            <p:cNvSpPr/>
            <p:nvPr/>
          </p:nvSpPr>
          <p:spPr>
            <a:xfrm>
              <a:off x="3614175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8"/>
            <p:cNvSpPr/>
            <p:nvPr/>
          </p:nvSpPr>
          <p:spPr>
            <a:xfrm>
              <a:off x="3614175" y="23979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8"/>
            <p:cNvSpPr/>
            <p:nvPr/>
          </p:nvSpPr>
          <p:spPr>
            <a:xfrm>
              <a:off x="3614175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8"/>
            <p:cNvSpPr/>
            <p:nvPr/>
          </p:nvSpPr>
          <p:spPr>
            <a:xfrm>
              <a:off x="3614175" y="2397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8"/>
            <p:cNvSpPr/>
            <p:nvPr/>
          </p:nvSpPr>
          <p:spPr>
            <a:xfrm>
              <a:off x="3613550" y="23979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8"/>
            <p:cNvSpPr/>
            <p:nvPr/>
          </p:nvSpPr>
          <p:spPr>
            <a:xfrm>
              <a:off x="3613550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8"/>
            <p:cNvSpPr/>
            <p:nvPr/>
          </p:nvSpPr>
          <p:spPr>
            <a:xfrm>
              <a:off x="3613550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8"/>
            <p:cNvSpPr/>
            <p:nvPr/>
          </p:nvSpPr>
          <p:spPr>
            <a:xfrm>
              <a:off x="3663050" y="2397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8"/>
            <p:cNvSpPr/>
            <p:nvPr/>
          </p:nvSpPr>
          <p:spPr>
            <a:xfrm>
              <a:off x="3691250" y="23985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8"/>
            <p:cNvSpPr/>
            <p:nvPr/>
          </p:nvSpPr>
          <p:spPr>
            <a:xfrm>
              <a:off x="3701275" y="23985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8"/>
            <p:cNvSpPr/>
            <p:nvPr/>
          </p:nvSpPr>
          <p:spPr>
            <a:xfrm>
              <a:off x="3653025" y="2398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8"/>
            <p:cNvSpPr/>
            <p:nvPr/>
          </p:nvSpPr>
          <p:spPr>
            <a:xfrm>
              <a:off x="365302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8"/>
            <p:cNvSpPr/>
            <p:nvPr/>
          </p:nvSpPr>
          <p:spPr>
            <a:xfrm>
              <a:off x="365302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8"/>
            <p:cNvSpPr/>
            <p:nvPr/>
          </p:nvSpPr>
          <p:spPr>
            <a:xfrm>
              <a:off x="3653025" y="23985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8"/>
            <p:cNvSpPr/>
            <p:nvPr/>
          </p:nvSpPr>
          <p:spPr>
            <a:xfrm>
              <a:off x="3653025" y="23991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8"/>
            <p:cNvSpPr/>
            <p:nvPr/>
          </p:nvSpPr>
          <p:spPr>
            <a:xfrm>
              <a:off x="3652400" y="23991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8"/>
            <p:cNvSpPr/>
            <p:nvPr/>
          </p:nvSpPr>
          <p:spPr>
            <a:xfrm>
              <a:off x="365240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8"/>
            <p:cNvSpPr/>
            <p:nvPr/>
          </p:nvSpPr>
          <p:spPr>
            <a:xfrm>
              <a:off x="365240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8"/>
            <p:cNvSpPr/>
            <p:nvPr/>
          </p:nvSpPr>
          <p:spPr>
            <a:xfrm>
              <a:off x="3580975" y="2399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8"/>
            <p:cNvSpPr/>
            <p:nvPr/>
          </p:nvSpPr>
          <p:spPr>
            <a:xfrm>
              <a:off x="3580350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26"/>
                    <a:pt x="26" y="26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8"/>
            <p:cNvSpPr/>
            <p:nvPr/>
          </p:nvSpPr>
          <p:spPr>
            <a:xfrm>
              <a:off x="358035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8"/>
            <p:cNvSpPr/>
            <p:nvPr/>
          </p:nvSpPr>
          <p:spPr>
            <a:xfrm>
              <a:off x="358035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8"/>
            <p:cNvSpPr/>
            <p:nvPr/>
          </p:nvSpPr>
          <p:spPr>
            <a:xfrm>
              <a:off x="3579725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8"/>
            <p:cNvSpPr/>
            <p:nvPr/>
          </p:nvSpPr>
          <p:spPr>
            <a:xfrm>
              <a:off x="357972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8"/>
            <p:cNvSpPr/>
            <p:nvPr/>
          </p:nvSpPr>
          <p:spPr>
            <a:xfrm>
              <a:off x="357972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8"/>
            <p:cNvSpPr/>
            <p:nvPr/>
          </p:nvSpPr>
          <p:spPr>
            <a:xfrm>
              <a:off x="3579100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8"/>
            <p:cNvSpPr/>
            <p:nvPr/>
          </p:nvSpPr>
          <p:spPr>
            <a:xfrm>
              <a:off x="3579100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8"/>
            <p:cNvSpPr/>
            <p:nvPr/>
          </p:nvSpPr>
          <p:spPr>
            <a:xfrm>
              <a:off x="3578475" y="23991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1"/>
                    <a:pt x="0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8"/>
            <p:cNvSpPr/>
            <p:nvPr/>
          </p:nvSpPr>
          <p:spPr>
            <a:xfrm>
              <a:off x="3577850" y="23997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8"/>
            <p:cNvSpPr/>
            <p:nvPr/>
          </p:nvSpPr>
          <p:spPr>
            <a:xfrm>
              <a:off x="369187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8"/>
            <p:cNvSpPr/>
            <p:nvPr/>
          </p:nvSpPr>
          <p:spPr>
            <a:xfrm>
              <a:off x="369187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8"/>
            <p:cNvSpPr/>
            <p:nvPr/>
          </p:nvSpPr>
          <p:spPr>
            <a:xfrm>
              <a:off x="3691875" y="23991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8"/>
            <p:cNvSpPr/>
            <p:nvPr/>
          </p:nvSpPr>
          <p:spPr>
            <a:xfrm>
              <a:off x="3691875" y="23997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8"/>
            <p:cNvSpPr/>
            <p:nvPr/>
          </p:nvSpPr>
          <p:spPr>
            <a:xfrm>
              <a:off x="3691875" y="2399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8"/>
            <p:cNvSpPr/>
            <p:nvPr/>
          </p:nvSpPr>
          <p:spPr>
            <a:xfrm>
              <a:off x="3691875" y="2399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8"/>
            <p:cNvSpPr/>
            <p:nvPr/>
          </p:nvSpPr>
          <p:spPr>
            <a:xfrm>
              <a:off x="3691250" y="2399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8"/>
            <p:cNvSpPr/>
            <p:nvPr/>
          </p:nvSpPr>
          <p:spPr>
            <a:xfrm>
              <a:off x="3691250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8"/>
            <p:cNvSpPr/>
            <p:nvPr/>
          </p:nvSpPr>
          <p:spPr>
            <a:xfrm>
              <a:off x="3619825" y="2400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8"/>
            <p:cNvSpPr/>
            <p:nvPr/>
          </p:nvSpPr>
          <p:spPr>
            <a:xfrm>
              <a:off x="3619825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8"/>
            <p:cNvSpPr/>
            <p:nvPr/>
          </p:nvSpPr>
          <p:spPr>
            <a:xfrm>
              <a:off x="3619200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8"/>
            <p:cNvSpPr/>
            <p:nvPr/>
          </p:nvSpPr>
          <p:spPr>
            <a:xfrm>
              <a:off x="3619200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8"/>
            <p:cNvSpPr/>
            <p:nvPr/>
          </p:nvSpPr>
          <p:spPr>
            <a:xfrm>
              <a:off x="3618575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8"/>
            <p:cNvSpPr/>
            <p:nvPr/>
          </p:nvSpPr>
          <p:spPr>
            <a:xfrm>
              <a:off x="3618575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8"/>
            <p:cNvSpPr/>
            <p:nvPr/>
          </p:nvSpPr>
          <p:spPr>
            <a:xfrm>
              <a:off x="3618575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8"/>
            <p:cNvSpPr/>
            <p:nvPr/>
          </p:nvSpPr>
          <p:spPr>
            <a:xfrm>
              <a:off x="3617950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8"/>
            <p:cNvSpPr/>
            <p:nvPr/>
          </p:nvSpPr>
          <p:spPr>
            <a:xfrm>
              <a:off x="3617950" y="2400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8"/>
            <p:cNvSpPr/>
            <p:nvPr/>
          </p:nvSpPr>
          <p:spPr>
            <a:xfrm>
              <a:off x="3617325" y="2400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8"/>
            <p:cNvSpPr/>
            <p:nvPr/>
          </p:nvSpPr>
          <p:spPr>
            <a:xfrm>
              <a:off x="3616700" y="24004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8"/>
            <p:cNvSpPr/>
            <p:nvPr/>
          </p:nvSpPr>
          <p:spPr>
            <a:xfrm>
              <a:off x="3658675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8"/>
            <p:cNvSpPr/>
            <p:nvPr/>
          </p:nvSpPr>
          <p:spPr>
            <a:xfrm>
              <a:off x="3658675" y="2401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8"/>
            <p:cNvSpPr/>
            <p:nvPr/>
          </p:nvSpPr>
          <p:spPr>
            <a:xfrm>
              <a:off x="3658050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8"/>
            <p:cNvSpPr/>
            <p:nvPr/>
          </p:nvSpPr>
          <p:spPr>
            <a:xfrm>
              <a:off x="3658050" y="2401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8"/>
            <p:cNvSpPr/>
            <p:nvPr/>
          </p:nvSpPr>
          <p:spPr>
            <a:xfrm>
              <a:off x="3658050" y="2401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8"/>
            <p:cNvSpPr/>
            <p:nvPr/>
          </p:nvSpPr>
          <p:spPr>
            <a:xfrm>
              <a:off x="3657425" y="24010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8"/>
            <p:cNvSpPr/>
            <p:nvPr/>
          </p:nvSpPr>
          <p:spPr>
            <a:xfrm>
              <a:off x="3657425" y="2401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8"/>
            <p:cNvSpPr/>
            <p:nvPr/>
          </p:nvSpPr>
          <p:spPr>
            <a:xfrm>
              <a:off x="3656800" y="24010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8"/>
            <p:cNvSpPr/>
            <p:nvPr/>
          </p:nvSpPr>
          <p:spPr>
            <a:xfrm>
              <a:off x="3656800" y="24010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8"/>
            <p:cNvSpPr/>
            <p:nvPr/>
          </p:nvSpPr>
          <p:spPr>
            <a:xfrm>
              <a:off x="3656175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8"/>
            <p:cNvSpPr/>
            <p:nvPr/>
          </p:nvSpPr>
          <p:spPr>
            <a:xfrm>
              <a:off x="3655550" y="24010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8"/>
            <p:cNvSpPr/>
            <p:nvPr/>
          </p:nvSpPr>
          <p:spPr>
            <a:xfrm>
              <a:off x="3697525" y="24022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8"/>
            <p:cNvSpPr/>
            <p:nvPr/>
          </p:nvSpPr>
          <p:spPr>
            <a:xfrm>
              <a:off x="3697525" y="2402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8"/>
            <p:cNvSpPr/>
            <p:nvPr/>
          </p:nvSpPr>
          <p:spPr>
            <a:xfrm>
              <a:off x="3696900" y="2401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8"/>
            <p:cNvSpPr/>
            <p:nvPr/>
          </p:nvSpPr>
          <p:spPr>
            <a:xfrm>
              <a:off x="3696900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8"/>
            <p:cNvSpPr/>
            <p:nvPr/>
          </p:nvSpPr>
          <p:spPr>
            <a:xfrm>
              <a:off x="3696900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8"/>
            <p:cNvSpPr/>
            <p:nvPr/>
          </p:nvSpPr>
          <p:spPr>
            <a:xfrm>
              <a:off x="3696275" y="2401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8"/>
            <p:cNvSpPr/>
            <p:nvPr/>
          </p:nvSpPr>
          <p:spPr>
            <a:xfrm>
              <a:off x="3696275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8"/>
            <p:cNvSpPr/>
            <p:nvPr/>
          </p:nvSpPr>
          <p:spPr>
            <a:xfrm>
              <a:off x="3696275" y="24016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8"/>
            <p:cNvSpPr/>
            <p:nvPr/>
          </p:nvSpPr>
          <p:spPr>
            <a:xfrm>
              <a:off x="3695650" y="24016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8"/>
            <p:cNvSpPr/>
            <p:nvPr/>
          </p:nvSpPr>
          <p:spPr>
            <a:xfrm>
              <a:off x="3695000" y="240165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8"/>
            <p:cNvSpPr/>
            <p:nvPr/>
          </p:nvSpPr>
          <p:spPr>
            <a:xfrm>
              <a:off x="3695000" y="24022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8"/>
            <p:cNvSpPr/>
            <p:nvPr/>
          </p:nvSpPr>
          <p:spPr>
            <a:xfrm>
              <a:off x="3710050" y="2394775"/>
              <a:ext cx="14425" cy="14425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0" y="0"/>
                  </a:moveTo>
                  <a:lnTo>
                    <a:pt x="0" y="251"/>
                  </a:lnTo>
                  <a:lnTo>
                    <a:pt x="577" y="577"/>
                  </a:lnTo>
                  <a:lnTo>
                    <a:pt x="577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8"/>
            <p:cNvSpPr/>
            <p:nvPr/>
          </p:nvSpPr>
          <p:spPr>
            <a:xfrm>
              <a:off x="3724450" y="24029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26" y="277"/>
                    <a:pt x="26" y="277"/>
                  </a:cubicBezTo>
                  <a:lnTo>
                    <a:pt x="26" y="26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8"/>
            <p:cNvSpPr/>
            <p:nvPr/>
          </p:nvSpPr>
          <p:spPr>
            <a:xfrm>
              <a:off x="3725075" y="2403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8"/>
            <p:cNvSpPr/>
            <p:nvPr/>
          </p:nvSpPr>
          <p:spPr>
            <a:xfrm>
              <a:off x="3725075" y="2403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8"/>
            <p:cNvSpPr/>
            <p:nvPr/>
          </p:nvSpPr>
          <p:spPr>
            <a:xfrm>
              <a:off x="3725075" y="24041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8"/>
            <p:cNvSpPr/>
            <p:nvPr/>
          </p:nvSpPr>
          <p:spPr>
            <a:xfrm>
              <a:off x="3724450" y="24041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8"/>
            <p:cNvSpPr/>
            <p:nvPr/>
          </p:nvSpPr>
          <p:spPr>
            <a:xfrm>
              <a:off x="372445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8"/>
            <p:cNvSpPr/>
            <p:nvPr/>
          </p:nvSpPr>
          <p:spPr>
            <a:xfrm>
              <a:off x="372445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8"/>
            <p:cNvSpPr/>
            <p:nvPr/>
          </p:nvSpPr>
          <p:spPr>
            <a:xfrm>
              <a:off x="372445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8"/>
            <p:cNvSpPr/>
            <p:nvPr/>
          </p:nvSpPr>
          <p:spPr>
            <a:xfrm>
              <a:off x="3724450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/>
            <p:cNvSpPr/>
            <p:nvPr/>
          </p:nvSpPr>
          <p:spPr>
            <a:xfrm>
              <a:off x="3563425" y="23979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/>
            <p:cNvSpPr/>
            <p:nvPr/>
          </p:nvSpPr>
          <p:spPr>
            <a:xfrm>
              <a:off x="3546525" y="23960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/>
            <p:cNvSpPr/>
            <p:nvPr/>
          </p:nvSpPr>
          <p:spPr>
            <a:xfrm>
              <a:off x="3562800" y="2404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/>
            <p:cNvSpPr/>
            <p:nvPr/>
          </p:nvSpPr>
          <p:spPr>
            <a:xfrm>
              <a:off x="3562175" y="2404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/>
            <p:cNvSpPr/>
            <p:nvPr/>
          </p:nvSpPr>
          <p:spPr>
            <a:xfrm>
              <a:off x="3562175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/>
            <p:cNvSpPr/>
            <p:nvPr/>
          </p:nvSpPr>
          <p:spPr>
            <a:xfrm>
              <a:off x="3562175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/>
            <p:cNvSpPr/>
            <p:nvPr/>
          </p:nvSpPr>
          <p:spPr>
            <a:xfrm>
              <a:off x="3561550" y="2404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/>
            <p:cNvSpPr/>
            <p:nvPr/>
          </p:nvSpPr>
          <p:spPr>
            <a:xfrm>
              <a:off x="3561550" y="24048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8"/>
            <p:cNvSpPr/>
            <p:nvPr/>
          </p:nvSpPr>
          <p:spPr>
            <a:xfrm>
              <a:off x="3560925" y="24048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8"/>
            <p:cNvSpPr/>
            <p:nvPr/>
          </p:nvSpPr>
          <p:spPr>
            <a:xfrm>
              <a:off x="3560925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8"/>
            <p:cNvSpPr/>
            <p:nvPr/>
          </p:nvSpPr>
          <p:spPr>
            <a:xfrm>
              <a:off x="3560925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8"/>
            <p:cNvSpPr/>
            <p:nvPr/>
          </p:nvSpPr>
          <p:spPr>
            <a:xfrm>
              <a:off x="3560300" y="2404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8"/>
            <p:cNvSpPr/>
            <p:nvPr/>
          </p:nvSpPr>
          <p:spPr>
            <a:xfrm>
              <a:off x="3560300" y="2404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8"/>
            <p:cNvSpPr/>
            <p:nvPr/>
          </p:nvSpPr>
          <p:spPr>
            <a:xfrm>
              <a:off x="3545900" y="2387400"/>
              <a:ext cx="29450" cy="17250"/>
            </a:xfrm>
            <a:custGeom>
              <a:avLst/>
              <a:gdLst/>
              <a:ahLst/>
              <a:cxnLst/>
              <a:rect l="l" t="t" r="r" b="b"/>
              <a:pathLst>
                <a:path w="1178" h="690" extrusionOk="0">
                  <a:moveTo>
                    <a:pt x="539" y="1"/>
                  </a:moveTo>
                  <a:cubicBezTo>
                    <a:pt x="514" y="1"/>
                    <a:pt x="489" y="7"/>
                    <a:pt x="476" y="19"/>
                  </a:cubicBezTo>
                  <a:lnTo>
                    <a:pt x="25" y="295"/>
                  </a:lnTo>
                  <a:cubicBezTo>
                    <a:pt x="0" y="295"/>
                    <a:pt x="0" y="345"/>
                    <a:pt x="25" y="370"/>
                  </a:cubicBezTo>
                  <a:lnTo>
                    <a:pt x="576" y="671"/>
                  </a:lnTo>
                  <a:cubicBezTo>
                    <a:pt x="589" y="684"/>
                    <a:pt x="608" y="690"/>
                    <a:pt x="630" y="690"/>
                  </a:cubicBezTo>
                  <a:cubicBezTo>
                    <a:pt x="652" y="690"/>
                    <a:pt x="677" y="684"/>
                    <a:pt x="702" y="671"/>
                  </a:cubicBezTo>
                  <a:lnTo>
                    <a:pt x="1153" y="420"/>
                  </a:lnTo>
                  <a:cubicBezTo>
                    <a:pt x="1178" y="395"/>
                    <a:pt x="1178" y="370"/>
                    <a:pt x="1153" y="345"/>
                  </a:cubicBezTo>
                  <a:lnTo>
                    <a:pt x="602" y="19"/>
                  </a:lnTo>
                  <a:cubicBezTo>
                    <a:pt x="589" y="7"/>
                    <a:pt x="564" y="1"/>
                    <a:pt x="53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8"/>
            <p:cNvSpPr/>
            <p:nvPr/>
          </p:nvSpPr>
          <p:spPr>
            <a:xfrm>
              <a:off x="3547150" y="2387875"/>
              <a:ext cx="26950" cy="15050"/>
            </a:xfrm>
            <a:custGeom>
              <a:avLst/>
              <a:gdLst/>
              <a:ahLst/>
              <a:cxnLst/>
              <a:rect l="l" t="t" r="r" b="b"/>
              <a:pathLst>
                <a:path w="1078" h="602" extrusionOk="0">
                  <a:moveTo>
                    <a:pt x="451" y="0"/>
                  </a:moveTo>
                  <a:cubicBezTo>
                    <a:pt x="451" y="0"/>
                    <a:pt x="0" y="251"/>
                    <a:pt x="0" y="251"/>
                  </a:cubicBezTo>
                  <a:cubicBezTo>
                    <a:pt x="0" y="251"/>
                    <a:pt x="0" y="276"/>
                    <a:pt x="0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577" y="602"/>
                  </a:cubicBezTo>
                  <a:cubicBezTo>
                    <a:pt x="602" y="602"/>
                    <a:pt x="627" y="577"/>
                    <a:pt x="627" y="577"/>
                  </a:cubicBezTo>
                  <a:cubicBezTo>
                    <a:pt x="627" y="577"/>
                    <a:pt x="1078" y="326"/>
                    <a:pt x="1078" y="326"/>
                  </a:cubicBezTo>
                  <a:cubicBezTo>
                    <a:pt x="1078" y="326"/>
                    <a:pt x="1078" y="326"/>
                    <a:pt x="1078" y="301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8"/>
            <p:cNvSpPr/>
            <p:nvPr/>
          </p:nvSpPr>
          <p:spPr>
            <a:xfrm>
              <a:off x="3602275" y="23985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8"/>
            <p:cNvSpPr/>
            <p:nvPr/>
          </p:nvSpPr>
          <p:spPr>
            <a:xfrm>
              <a:off x="3585350" y="239727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8"/>
            <p:cNvSpPr/>
            <p:nvPr/>
          </p:nvSpPr>
          <p:spPr>
            <a:xfrm>
              <a:off x="3601650" y="2404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8"/>
            <p:cNvSpPr/>
            <p:nvPr/>
          </p:nvSpPr>
          <p:spPr>
            <a:xfrm>
              <a:off x="3601650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8"/>
            <p:cNvSpPr/>
            <p:nvPr/>
          </p:nvSpPr>
          <p:spPr>
            <a:xfrm>
              <a:off x="3601025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8"/>
            <p:cNvSpPr/>
            <p:nvPr/>
          </p:nvSpPr>
          <p:spPr>
            <a:xfrm>
              <a:off x="3601025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8"/>
            <p:cNvSpPr/>
            <p:nvPr/>
          </p:nvSpPr>
          <p:spPr>
            <a:xfrm>
              <a:off x="3600400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8"/>
            <p:cNvSpPr/>
            <p:nvPr/>
          </p:nvSpPr>
          <p:spPr>
            <a:xfrm>
              <a:off x="3600400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8"/>
            <p:cNvSpPr/>
            <p:nvPr/>
          </p:nvSpPr>
          <p:spPr>
            <a:xfrm>
              <a:off x="3600400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8"/>
            <p:cNvSpPr/>
            <p:nvPr/>
          </p:nvSpPr>
          <p:spPr>
            <a:xfrm>
              <a:off x="3599775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8"/>
            <p:cNvSpPr/>
            <p:nvPr/>
          </p:nvSpPr>
          <p:spPr>
            <a:xfrm>
              <a:off x="3599775" y="2405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8"/>
            <p:cNvSpPr/>
            <p:nvPr/>
          </p:nvSpPr>
          <p:spPr>
            <a:xfrm>
              <a:off x="3599150" y="2405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8"/>
            <p:cNvSpPr/>
            <p:nvPr/>
          </p:nvSpPr>
          <p:spPr>
            <a:xfrm>
              <a:off x="3599150" y="2404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8"/>
            <p:cNvSpPr/>
            <p:nvPr/>
          </p:nvSpPr>
          <p:spPr>
            <a:xfrm>
              <a:off x="3641125" y="23991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8"/>
            <p:cNvSpPr/>
            <p:nvPr/>
          </p:nvSpPr>
          <p:spPr>
            <a:xfrm>
              <a:off x="3624200" y="239790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8"/>
            <p:cNvSpPr/>
            <p:nvPr/>
          </p:nvSpPr>
          <p:spPr>
            <a:xfrm>
              <a:off x="3730100" y="2406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8"/>
            <p:cNvSpPr/>
            <p:nvPr/>
          </p:nvSpPr>
          <p:spPr>
            <a:xfrm>
              <a:off x="372947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25"/>
                    <a:pt x="26" y="25"/>
                    <a:pt x="0" y="0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8"/>
            <p:cNvSpPr/>
            <p:nvPr/>
          </p:nvSpPr>
          <p:spPr>
            <a:xfrm>
              <a:off x="37294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8"/>
            <p:cNvSpPr/>
            <p:nvPr/>
          </p:nvSpPr>
          <p:spPr>
            <a:xfrm>
              <a:off x="37294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8"/>
            <p:cNvSpPr/>
            <p:nvPr/>
          </p:nvSpPr>
          <p:spPr>
            <a:xfrm>
              <a:off x="37294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8"/>
            <p:cNvSpPr/>
            <p:nvPr/>
          </p:nvSpPr>
          <p:spPr>
            <a:xfrm>
              <a:off x="37288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8"/>
            <p:cNvSpPr/>
            <p:nvPr/>
          </p:nvSpPr>
          <p:spPr>
            <a:xfrm>
              <a:off x="3728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8"/>
            <p:cNvSpPr/>
            <p:nvPr/>
          </p:nvSpPr>
          <p:spPr>
            <a:xfrm>
              <a:off x="3728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8"/>
            <p:cNvSpPr/>
            <p:nvPr/>
          </p:nvSpPr>
          <p:spPr>
            <a:xfrm>
              <a:off x="372822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8"/>
            <p:cNvSpPr/>
            <p:nvPr/>
          </p:nvSpPr>
          <p:spPr>
            <a:xfrm>
              <a:off x="372822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8"/>
            <p:cNvSpPr/>
            <p:nvPr/>
          </p:nvSpPr>
          <p:spPr>
            <a:xfrm>
              <a:off x="3727600" y="24066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8"/>
            <p:cNvSpPr/>
            <p:nvPr/>
          </p:nvSpPr>
          <p:spPr>
            <a:xfrm>
              <a:off x="3623575" y="2389275"/>
              <a:ext cx="29475" cy="17275"/>
            </a:xfrm>
            <a:custGeom>
              <a:avLst/>
              <a:gdLst/>
              <a:ahLst/>
              <a:cxnLst/>
              <a:rect l="l" t="t" r="r" b="b"/>
              <a:pathLst>
                <a:path w="1179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396"/>
                  </a:lnTo>
                  <a:cubicBezTo>
                    <a:pt x="1179" y="396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8"/>
            <p:cNvSpPr/>
            <p:nvPr/>
          </p:nvSpPr>
          <p:spPr>
            <a:xfrm>
              <a:off x="3624825" y="238912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502" y="1"/>
                  </a:moveTo>
                  <a:cubicBezTo>
                    <a:pt x="477" y="1"/>
                    <a:pt x="452" y="1"/>
                    <a:pt x="452" y="26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8" y="602"/>
                  </a:lnTo>
                  <a:cubicBezTo>
                    <a:pt x="628" y="602"/>
                    <a:pt x="1079" y="326"/>
                    <a:pt x="1079" y="326"/>
                  </a:cubicBezTo>
                  <a:lnTo>
                    <a:pt x="552" y="26"/>
                  </a:lnTo>
                  <a:cubicBezTo>
                    <a:pt x="527" y="1"/>
                    <a:pt x="502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8"/>
            <p:cNvSpPr/>
            <p:nvPr/>
          </p:nvSpPr>
          <p:spPr>
            <a:xfrm>
              <a:off x="364050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8"/>
            <p:cNvSpPr/>
            <p:nvPr/>
          </p:nvSpPr>
          <p:spPr>
            <a:xfrm>
              <a:off x="364050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8"/>
            <p:cNvSpPr/>
            <p:nvPr/>
          </p:nvSpPr>
          <p:spPr>
            <a:xfrm>
              <a:off x="363987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8"/>
            <p:cNvSpPr/>
            <p:nvPr/>
          </p:nvSpPr>
          <p:spPr>
            <a:xfrm>
              <a:off x="36398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8"/>
            <p:cNvSpPr/>
            <p:nvPr/>
          </p:nvSpPr>
          <p:spPr>
            <a:xfrm>
              <a:off x="36392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8"/>
            <p:cNvSpPr/>
            <p:nvPr/>
          </p:nvSpPr>
          <p:spPr>
            <a:xfrm>
              <a:off x="36392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8"/>
            <p:cNvSpPr/>
            <p:nvPr/>
          </p:nvSpPr>
          <p:spPr>
            <a:xfrm>
              <a:off x="36392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8"/>
            <p:cNvSpPr/>
            <p:nvPr/>
          </p:nvSpPr>
          <p:spPr>
            <a:xfrm>
              <a:off x="3638625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8"/>
            <p:cNvSpPr/>
            <p:nvPr/>
          </p:nvSpPr>
          <p:spPr>
            <a:xfrm>
              <a:off x="363862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8"/>
            <p:cNvSpPr/>
            <p:nvPr/>
          </p:nvSpPr>
          <p:spPr>
            <a:xfrm>
              <a:off x="363862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8"/>
            <p:cNvSpPr/>
            <p:nvPr/>
          </p:nvSpPr>
          <p:spPr>
            <a:xfrm>
              <a:off x="3638000" y="24060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8"/>
            <p:cNvSpPr/>
            <p:nvPr/>
          </p:nvSpPr>
          <p:spPr>
            <a:xfrm>
              <a:off x="3566575" y="23997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1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8"/>
            <p:cNvSpPr/>
            <p:nvPr/>
          </p:nvSpPr>
          <p:spPr>
            <a:xfrm>
              <a:off x="3385475" y="2375975"/>
              <a:ext cx="51425" cy="35725"/>
            </a:xfrm>
            <a:custGeom>
              <a:avLst/>
              <a:gdLst/>
              <a:ahLst/>
              <a:cxnLst/>
              <a:rect l="l" t="t" r="r" b="b"/>
              <a:pathLst>
                <a:path w="2057" h="1429" extrusionOk="0">
                  <a:moveTo>
                    <a:pt x="2056" y="0"/>
                  </a:moveTo>
                  <a:lnTo>
                    <a:pt x="1" y="1203"/>
                  </a:lnTo>
                  <a:lnTo>
                    <a:pt x="1" y="1429"/>
                  </a:lnTo>
                  <a:lnTo>
                    <a:pt x="2056" y="226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8"/>
            <p:cNvSpPr/>
            <p:nvPr/>
          </p:nvSpPr>
          <p:spPr>
            <a:xfrm>
              <a:off x="3385475" y="2397900"/>
              <a:ext cx="14450" cy="13800"/>
            </a:xfrm>
            <a:custGeom>
              <a:avLst/>
              <a:gdLst/>
              <a:ahLst/>
              <a:cxnLst/>
              <a:rect l="l" t="t" r="r" b="b"/>
              <a:pathLst>
                <a:path w="578" h="552" extrusionOk="0">
                  <a:moveTo>
                    <a:pt x="577" y="0"/>
                  </a:moveTo>
                  <a:lnTo>
                    <a:pt x="1" y="326"/>
                  </a:lnTo>
                  <a:lnTo>
                    <a:pt x="1" y="552"/>
                  </a:lnTo>
                  <a:lnTo>
                    <a:pt x="577" y="22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7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8"/>
            <p:cNvSpPr/>
            <p:nvPr/>
          </p:nvSpPr>
          <p:spPr>
            <a:xfrm>
              <a:off x="3679975" y="24004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8"/>
            <p:cNvSpPr/>
            <p:nvPr/>
          </p:nvSpPr>
          <p:spPr>
            <a:xfrm>
              <a:off x="3663675" y="2399150"/>
              <a:ext cx="13200" cy="13175"/>
            </a:xfrm>
            <a:custGeom>
              <a:avLst/>
              <a:gdLst/>
              <a:ahLst/>
              <a:cxnLst/>
              <a:rect l="l" t="t" r="r" b="b"/>
              <a:pathLst>
                <a:path w="528" h="527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27"/>
                  </a:lnTo>
                  <a:lnTo>
                    <a:pt x="52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8"/>
            <p:cNvSpPr/>
            <p:nvPr/>
          </p:nvSpPr>
          <p:spPr>
            <a:xfrm>
              <a:off x="3461300" y="2352150"/>
              <a:ext cx="94650" cy="60175"/>
            </a:xfrm>
            <a:custGeom>
              <a:avLst/>
              <a:gdLst/>
              <a:ahLst/>
              <a:cxnLst/>
              <a:rect l="l" t="t" r="r" b="b"/>
              <a:pathLst>
                <a:path w="3786" h="2407" extrusionOk="0">
                  <a:moveTo>
                    <a:pt x="1" y="1"/>
                  </a:moveTo>
                  <a:lnTo>
                    <a:pt x="1" y="226"/>
                  </a:lnTo>
                  <a:lnTo>
                    <a:pt x="3785" y="2407"/>
                  </a:lnTo>
                  <a:lnTo>
                    <a:pt x="3785" y="2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8"/>
            <p:cNvSpPr/>
            <p:nvPr/>
          </p:nvSpPr>
          <p:spPr>
            <a:xfrm>
              <a:off x="3662425" y="2389900"/>
              <a:ext cx="30100" cy="17275"/>
            </a:xfrm>
            <a:custGeom>
              <a:avLst/>
              <a:gdLst/>
              <a:ahLst/>
              <a:cxnLst/>
              <a:rect l="l" t="t" r="r" b="b"/>
              <a:pathLst>
                <a:path w="1204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95"/>
                  </a:lnTo>
                  <a:cubicBezTo>
                    <a:pt x="1" y="295"/>
                    <a:pt x="1" y="346"/>
                    <a:pt x="51" y="371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90" y="684"/>
                    <a:pt x="702" y="671"/>
                  </a:cubicBezTo>
                  <a:lnTo>
                    <a:pt x="1154" y="421"/>
                  </a:lnTo>
                  <a:cubicBezTo>
                    <a:pt x="1204" y="396"/>
                    <a:pt x="1204" y="371"/>
                    <a:pt x="1154" y="346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8"/>
            <p:cNvSpPr/>
            <p:nvPr/>
          </p:nvSpPr>
          <p:spPr>
            <a:xfrm>
              <a:off x="3663675" y="2390375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52" y="1"/>
                  </a:moveTo>
                  <a:cubicBezTo>
                    <a:pt x="452" y="1"/>
                    <a:pt x="1" y="251"/>
                    <a:pt x="1" y="251"/>
                  </a:cubicBezTo>
                  <a:cubicBezTo>
                    <a:pt x="1" y="276"/>
                    <a:pt x="1" y="276"/>
                    <a:pt x="1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lnTo>
                    <a:pt x="1079" y="32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8"/>
            <p:cNvSpPr/>
            <p:nvPr/>
          </p:nvSpPr>
          <p:spPr>
            <a:xfrm>
              <a:off x="3679975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8"/>
            <p:cNvSpPr/>
            <p:nvPr/>
          </p:nvSpPr>
          <p:spPr>
            <a:xfrm>
              <a:off x="3679350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8"/>
            <p:cNvSpPr/>
            <p:nvPr/>
          </p:nvSpPr>
          <p:spPr>
            <a:xfrm>
              <a:off x="3678725" y="2407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8"/>
            <p:cNvSpPr/>
            <p:nvPr/>
          </p:nvSpPr>
          <p:spPr>
            <a:xfrm>
              <a:off x="3678725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8"/>
            <p:cNvSpPr/>
            <p:nvPr/>
          </p:nvSpPr>
          <p:spPr>
            <a:xfrm>
              <a:off x="3678725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8"/>
            <p:cNvSpPr/>
            <p:nvPr/>
          </p:nvSpPr>
          <p:spPr>
            <a:xfrm>
              <a:off x="3678100" y="2407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8"/>
            <p:cNvSpPr/>
            <p:nvPr/>
          </p:nvSpPr>
          <p:spPr>
            <a:xfrm>
              <a:off x="367810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8"/>
            <p:cNvSpPr/>
            <p:nvPr/>
          </p:nvSpPr>
          <p:spPr>
            <a:xfrm>
              <a:off x="367810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8"/>
            <p:cNvSpPr/>
            <p:nvPr/>
          </p:nvSpPr>
          <p:spPr>
            <a:xfrm>
              <a:off x="3677475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8"/>
            <p:cNvSpPr/>
            <p:nvPr/>
          </p:nvSpPr>
          <p:spPr>
            <a:xfrm>
              <a:off x="3677475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8"/>
            <p:cNvSpPr/>
            <p:nvPr/>
          </p:nvSpPr>
          <p:spPr>
            <a:xfrm>
              <a:off x="3676850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8"/>
            <p:cNvSpPr/>
            <p:nvPr/>
          </p:nvSpPr>
          <p:spPr>
            <a:xfrm>
              <a:off x="3606050" y="2400400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8"/>
            <p:cNvSpPr/>
            <p:nvPr/>
          </p:nvSpPr>
          <p:spPr>
            <a:xfrm>
              <a:off x="35665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8"/>
            <p:cNvSpPr/>
            <p:nvPr/>
          </p:nvSpPr>
          <p:spPr>
            <a:xfrm>
              <a:off x="3566575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8"/>
            <p:cNvSpPr/>
            <p:nvPr/>
          </p:nvSpPr>
          <p:spPr>
            <a:xfrm>
              <a:off x="3566575" y="2406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8"/>
            <p:cNvSpPr/>
            <p:nvPr/>
          </p:nvSpPr>
          <p:spPr>
            <a:xfrm>
              <a:off x="3566575" y="24066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8"/>
            <p:cNvSpPr/>
            <p:nvPr/>
          </p:nvSpPr>
          <p:spPr>
            <a:xfrm>
              <a:off x="3565950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8"/>
            <p:cNvSpPr/>
            <p:nvPr/>
          </p:nvSpPr>
          <p:spPr>
            <a:xfrm>
              <a:off x="35659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8"/>
            <p:cNvSpPr/>
            <p:nvPr/>
          </p:nvSpPr>
          <p:spPr>
            <a:xfrm>
              <a:off x="35659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8"/>
            <p:cNvSpPr/>
            <p:nvPr/>
          </p:nvSpPr>
          <p:spPr>
            <a:xfrm>
              <a:off x="356595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8"/>
            <p:cNvSpPr/>
            <p:nvPr/>
          </p:nvSpPr>
          <p:spPr>
            <a:xfrm>
              <a:off x="3718825" y="2404800"/>
              <a:ext cx="5650" cy="8800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226" y="0"/>
                  </a:moveTo>
                  <a:lnTo>
                    <a:pt x="0" y="125"/>
                  </a:lnTo>
                  <a:lnTo>
                    <a:pt x="0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8"/>
            <p:cNvSpPr/>
            <p:nvPr/>
          </p:nvSpPr>
          <p:spPr>
            <a:xfrm>
              <a:off x="3701900" y="2399775"/>
              <a:ext cx="14450" cy="13825"/>
            </a:xfrm>
            <a:custGeom>
              <a:avLst/>
              <a:gdLst/>
              <a:ahLst/>
              <a:cxnLst/>
              <a:rect l="l" t="t" r="r" b="b"/>
              <a:pathLst>
                <a:path w="57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8"/>
            <p:cNvSpPr/>
            <p:nvPr/>
          </p:nvSpPr>
          <p:spPr>
            <a:xfrm>
              <a:off x="3580975" y="23997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8"/>
            <p:cNvSpPr/>
            <p:nvPr/>
          </p:nvSpPr>
          <p:spPr>
            <a:xfrm>
              <a:off x="3644875" y="2401650"/>
              <a:ext cx="10700" cy="11950"/>
            </a:xfrm>
            <a:custGeom>
              <a:avLst/>
              <a:gdLst/>
              <a:ahLst/>
              <a:cxnLst/>
              <a:rect l="l" t="t" r="r" b="b"/>
              <a:pathLst>
                <a:path w="428" h="478" extrusionOk="0">
                  <a:moveTo>
                    <a:pt x="427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27" y="22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8"/>
            <p:cNvSpPr/>
            <p:nvPr/>
          </p:nvSpPr>
          <p:spPr>
            <a:xfrm>
              <a:off x="3555925" y="24066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8"/>
            <p:cNvSpPr/>
            <p:nvPr/>
          </p:nvSpPr>
          <p:spPr>
            <a:xfrm>
              <a:off x="3718200" y="2407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8"/>
            <p:cNvSpPr/>
            <p:nvPr/>
          </p:nvSpPr>
          <p:spPr>
            <a:xfrm>
              <a:off x="371820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8"/>
            <p:cNvSpPr/>
            <p:nvPr/>
          </p:nvSpPr>
          <p:spPr>
            <a:xfrm>
              <a:off x="3717575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8"/>
            <p:cNvSpPr/>
            <p:nvPr/>
          </p:nvSpPr>
          <p:spPr>
            <a:xfrm>
              <a:off x="3717575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8"/>
            <p:cNvSpPr/>
            <p:nvPr/>
          </p:nvSpPr>
          <p:spPr>
            <a:xfrm>
              <a:off x="3717575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8"/>
            <p:cNvSpPr/>
            <p:nvPr/>
          </p:nvSpPr>
          <p:spPr>
            <a:xfrm>
              <a:off x="3717575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8"/>
            <p:cNvSpPr/>
            <p:nvPr/>
          </p:nvSpPr>
          <p:spPr>
            <a:xfrm>
              <a:off x="3716950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8"/>
            <p:cNvSpPr/>
            <p:nvPr/>
          </p:nvSpPr>
          <p:spPr>
            <a:xfrm>
              <a:off x="37169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8"/>
            <p:cNvSpPr/>
            <p:nvPr/>
          </p:nvSpPr>
          <p:spPr>
            <a:xfrm>
              <a:off x="37169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/>
            <p:cNvSpPr/>
            <p:nvPr/>
          </p:nvSpPr>
          <p:spPr>
            <a:xfrm>
              <a:off x="3716325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26"/>
                    <a:pt x="25" y="226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/>
            <p:cNvSpPr/>
            <p:nvPr/>
          </p:nvSpPr>
          <p:spPr>
            <a:xfrm>
              <a:off x="3716325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/>
            <p:cNvSpPr/>
            <p:nvPr/>
          </p:nvSpPr>
          <p:spPr>
            <a:xfrm>
              <a:off x="3606050" y="24073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/>
            <p:cNvSpPr/>
            <p:nvPr/>
          </p:nvSpPr>
          <p:spPr>
            <a:xfrm>
              <a:off x="3605425" y="240730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/>
            <p:cNvSpPr/>
            <p:nvPr/>
          </p:nvSpPr>
          <p:spPr>
            <a:xfrm>
              <a:off x="3605425" y="240730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/>
            <p:cNvSpPr/>
            <p:nvPr/>
          </p:nvSpPr>
          <p:spPr>
            <a:xfrm>
              <a:off x="3605425" y="240730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8"/>
            <p:cNvSpPr/>
            <p:nvPr/>
          </p:nvSpPr>
          <p:spPr>
            <a:xfrm>
              <a:off x="3605425" y="240730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8"/>
            <p:cNvSpPr/>
            <p:nvPr/>
          </p:nvSpPr>
          <p:spPr>
            <a:xfrm>
              <a:off x="3605425" y="240792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/>
            <p:cNvSpPr/>
            <p:nvPr/>
          </p:nvSpPr>
          <p:spPr>
            <a:xfrm>
              <a:off x="3605425" y="240792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/>
            <p:cNvSpPr/>
            <p:nvPr/>
          </p:nvSpPr>
          <p:spPr>
            <a:xfrm>
              <a:off x="3604775" y="2407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8"/>
            <p:cNvSpPr/>
            <p:nvPr/>
          </p:nvSpPr>
          <p:spPr>
            <a:xfrm>
              <a:off x="3385475" y="24060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6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8"/>
            <p:cNvSpPr/>
            <p:nvPr/>
          </p:nvSpPr>
          <p:spPr>
            <a:xfrm>
              <a:off x="33848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8"/>
            <p:cNvSpPr/>
            <p:nvPr/>
          </p:nvSpPr>
          <p:spPr>
            <a:xfrm>
              <a:off x="3384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8"/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8"/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3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8"/>
            <p:cNvSpPr/>
            <p:nvPr/>
          </p:nvSpPr>
          <p:spPr>
            <a:xfrm>
              <a:off x="3384225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2E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8"/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8"/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8"/>
            <p:cNvSpPr/>
            <p:nvPr/>
          </p:nvSpPr>
          <p:spPr>
            <a:xfrm>
              <a:off x="3385475" y="24060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E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8"/>
            <p:cNvSpPr/>
            <p:nvPr/>
          </p:nvSpPr>
          <p:spPr>
            <a:xfrm>
              <a:off x="3384850" y="24060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3E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8"/>
            <p:cNvSpPr/>
            <p:nvPr/>
          </p:nvSpPr>
          <p:spPr>
            <a:xfrm>
              <a:off x="3384850" y="24060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2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1E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8"/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8"/>
            <p:cNvSpPr/>
            <p:nvPr/>
          </p:nvSpPr>
          <p:spPr>
            <a:xfrm>
              <a:off x="3384850" y="24066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FD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8"/>
            <p:cNvSpPr/>
            <p:nvPr/>
          </p:nvSpPr>
          <p:spPr>
            <a:xfrm>
              <a:off x="3384225" y="24066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25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1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8"/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ED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8"/>
            <p:cNvSpPr/>
            <p:nvPr/>
          </p:nvSpPr>
          <p:spPr>
            <a:xfrm>
              <a:off x="3384225" y="24073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D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8"/>
            <p:cNvSpPr/>
            <p:nvPr/>
          </p:nvSpPr>
          <p:spPr>
            <a:xfrm>
              <a:off x="3565950" y="2407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5"/>
                  </a:lnTo>
                  <a:cubicBezTo>
                    <a:pt x="25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8"/>
            <p:cNvSpPr/>
            <p:nvPr/>
          </p:nvSpPr>
          <p:spPr>
            <a:xfrm>
              <a:off x="3619825" y="240040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8"/>
            <p:cNvSpPr/>
            <p:nvPr/>
          </p:nvSpPr>
          <p:spPr>
            <a:xfrm>
              <a:off x="3683725" y="240227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2" y="1"/>
                  </a:moveTo>
                  <a:lnTo>
                    <a:pt x="1" y="252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8"/>
            <p:cNvSpPr/>
            <p:nvPr/>
          </p:nvSpPr>
          <p:spPr>
            <a:xfrm>
              <a:off x="3594750" y="24073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5"/>
                    <a:pt x="26" y="25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8"/>
            <p:cNvSpPr/>
            <p:nvPr/>
          </p:nvSpPr>
          <p:spPr>
            <a:xfrm>
              <a:off x="3644875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8"/>
            <p:cNvSpPr/>
            <p:nvPr/>
          </p:nvSpPr>
          <p:spPr>
            <a:xfrm>
              <a:off x="3644250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8"/>
            <p:cNvSpPr/>
            <p:nvPr/>
          </p:nvSpPr>
          <p:spPr>
            <a:xfrm>
              <a:off x="36442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8"/>
            <p:cNvSpPr/>
            <p:nvPr/>
          </p:nvSpPr>
          <p:spPr>
            <a:xfrm>
              <a:off x="36442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8"/>
            <p:cNvSpPr/>
            <p:nvPr/>
          </p:nvSpPr>
          <p:spPr>
            <a:xfrm>
              <a:off x="3644250" y="2408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8"/>
            <p:cNvSpPr/>
            <p:nvPr/>
          </p:nvSpPr>
          <p:spPr>
            <a:xfrm>
              <a:off x="36442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8"/>
            <p:cNvSpPr/>
            <p:nvPr/>
          </p:nvSpPr>
          <p:spPr>
            <a:xfrm>
              <a:off x="36442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8"/>
            <p:cNvSpPr/>
            <p:nvPr/>
          </p:nvSpPr>
          <p:spPr>
            <a:xfrm>
              <a:off x="36442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8"/>
            <p:cNvSpPr/>
            <p:nvPr/>
          </p:nvSpPr>
          <p:spPr>
            <a:xfrm>
              <a:off x="3556550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8"/>
            <p:cNvSpPr/>
            <p:nvPr/>
          </p:nvSpPr>
          <p:spPr>
            <a:xfrm>
              <a:off x="3556550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8"/>
            <p:cNvSpPr/>
            <p:nvPr/>
          </p:nvSpPr>
          <p:spPr>
            <a:xfrm>
              <a:off x="3556550" y="2407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8"/>
            <p:cNvSpPr/>
            <p:nvPr/>
          </p:nvSpPr>
          <p:spPr>
            <a:xfrm>
              <a:off x="35565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8"/>
            <p:cNvSpPr/>
            <p:nvPr/>
          </p:nvSpPr>
          <p:spPr>
            <a:xfrm>
              <a:off x="3556550" y="2407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8"/>
            <p:cNvSpPr/>
            <p:nvPr/>
          </p:nvSpPr>
          <p:spPr>
            <a:xfrm>
              <a:off x="3555925" y="2407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0"/>
                  </a:moveTo>
                  <a:cubicBezTo>
                    <a:pt x="0" y="0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8"/>
            <p:cNvSpPr/>
            <p:nvPr/>
          </p:nvSpPr>
          <p:spPr>
            <a:xfrm>
              <a:off x="3555925" y="2408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8"/>
            <p:cNvSpPr/>
            <p:nvPr/>
          </p:nvSpPr>
          <p:spPr>
            <a:xfrm>
              <a:off x="3555925" y="24085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8"/>
            <p:cNvSpPr/>
            <p:nvPr/>
          </p:nvSpPr>
          <p:spPr>
            <a:xfrm>
              <a:off x="3605425" y="24079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8"/>
            <p:cNvSpPr/>
            <p:nvPr/>
          </p:nvSpPr>
          <p:spPr>
            <a:xfrm>
              <a:off x="3659300" y="2401650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8"/>
            <p:cNvSpPr/>
            <p:nvPr/>
          </p:nvSpPr>
          <p:spPr>
            <a:xfrm>
              <a:off x="3633600" y="2408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8"/>
            <p:cNvSpPr/>
            <p:nvPr/>
          </p:nvSpPr>
          <p:spPr>
            <a:xfrm>
              <a:off x="3683725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8"/>
            <p:cNvSpPr/>
            <p:nvPr/>
          </p:nvSpPr>
          <p:spPr>
            <a:xfrm>
              <a:off x="3683100" y="24085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8"/>
            <p:cNvSpPr/>
            <p:nvPr/>
          </p:nvSpPr>
          <p:spPr>
            <a:xfrm>
              <a:off x="3683100" y="24091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8"/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8"/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8"/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8"/>
            <p:cNvSpPr/>
            <p:nvPr/>
          </p:nvSpPr>
          <p:spPr>
            <a:xfrm>
              <a:off x="368310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8"/>
            <p:cNvSpPr/>
            <p:nvPr/>
          </p:nvSpPr>
          <p:spPr>
            <a:xfrm>
              <a:off x="3683100" y="2409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8"/>
            <p:cNvSpPr/>
            <p:nvPr/>
          </p:nvSpPr>
          <p:spPr>
            <a:xfrm>
              <a:off x="3595400" y="24085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8"/>
            <p:cNvSpPr/>
            <p:nvPr/>
          </p:nvSpPr>
          <p:spPr>
            <a:xfrm>
              <a:off x="3595400" y="24085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8"/>
            <p:cNvSpPr/>
            <p:nvPr/>
          </p:nvSpPr>
          <p:spPr>
            <a:xfrm>
              <a:off x="3595400" y="24085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8"/>
            <p:cNvSpPr/>
            <p:nvPr/>
          </p:nvSpPr>
          <p:spPr>
            <a:xfrm>
              <a:off x="3595400" y="24085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8"/>
            <p:cNvSpPr/>
            <p:nvPr/>
          </p:nvSpPr>
          <p:spPr>
            <a:xfrm>
              <a:off x="3595400" y="2409175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8"/>
            <p:cNvSpPr/>
            <p:nvPr/>
          </p:nvSpPr>
          <p:spPr>
            <a:xfrm>
              <a:off x="3594750" y="24091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8"/>
            <p:cNvSpPr/>
            <p:nvPr/>
          </p:nvSpPr>
          <p:spPr>
            <a:xfrm>
              <a:off x="359475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8"/>
            <p:cNvSpPr/>
            <p:nvPr/>
          </p:nvSpPr>
          <p:spPr>
            <a:xfrm>
              <a:off x="3594750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8"/>
            <p:cNvSpPr/>
            <p:nvPr/>
          </p:nvSpPr>
          <p:spPr>
            <a:xfrm>
              <a:off x="3721950" y="2406675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226" y="0"/>
                  </a:moveTo>
                  <a:lnTo>
                    <a:pt x="1" y="126"/>
                  </a:lnTo>
                  <a:lnTo>
                    <a:pt x="1" y="351"/>
                  </a:lnTo>
                  <a:lnTo>
                    <a:pt x="226" y="2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8"/>
            <p:cNvSpPr/>
            <p:nvPr/>
          </p:nvSpPr>
          <p:spPr>
            <a:xfrm>
              <a:off x="3644250" y="24085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8"/>
            <p:cNvSpPr/>
            <p:nvPr/>
          </p:nvSpPr>
          <p:spPr>
            <a:xfrm>
              <a:off x="3384225" y="2407300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76"/>
                    <a:pt x="26" y="301"/>
                    <a:pt x="51" y="301"/>
                  </a:cubicBezTo>
                  <a:lnTo>
                    <a:pt x="51" y="76"/>
                  </a:lnTo>
                  <a:cubicBezTo>
                    <a:pt x="26" y="51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DD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8"/>
            <p:cNvSpPr/>
            <p:nvPr/>
          </p:nvSpPr>
          <p:spPr>
            <a:xfrm>
              <a:off x="3384225" y="2407300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76"/>
                    <a:pt x="26" y="301"/>
                    <a:pt x="51" y="301"/>
                  </a:cubicBezTo>
                  <a:lnTo>
                    <a:pt x="51" y="76"/>
                  </a:lnTo>
                  <a:cubicBezTo>
                    <a:pt x="26" y="51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DC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8"/>
            <p:cNvSpPr/>
            <p:nvPr/>
          </p:nvSpPr>
          <p:spPr>
            <a:xfrm>
              <a:off x="3698150" y="240227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8"/>
            <p:cNvSpPr/>
            <p:nvPr/>
          </p:nvSpPr>
          <p:spPr>
            <a:xfrm>
              <a:off x="3672450" y="2409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8"/>
            <p:cNvSpPr/>
            <p:nvPr/>
          </p:nvSpPr>
          <p:spPr>
            <a:xfrm>
              <a:off x="3721950" y="2409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8"/>
            <p:cNvSpPr/>
            <p:nvPr/>
          </p:nvSpPr>
          <p:spPr>
            <a:xfrm>
              <a:off x="3721950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8"/>
            <p:cNvSpPr/>
            <p:nvPr/>
          </p:nvSpPr>
          <p:spPr>
            <a:xfrm>
              <a:off x="3721950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8"/>
            <p:cNvSpPr/>
            <p:nvPr/>
          </p:nvSpPr>
          <p:spPr>
            <a:xfrm>
              <a:off x="3721950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8"/>
            <p:cNvSpPr/>
            <p:nvPr/>
          </p:nvSpPr>
          <p:spPr>
            <a:xfrm>
              <a:off x="37219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8"/>
            <p:cNvSpPr/>
            <p:nvPr/>
          </p:nvSpPr>
          <p:spPr>
            <a:xfrm>
              <a:off x="37219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8"/>
            <p:cNvSpPr/>
            <p:nvPr/>
          </p:nvSpPr>
          <p:spPr>
            <a:xfrm>
              <a:off x="37219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8"/>
            <p:cNvSpPr/>
            <p:nvPr/>
          </p:nvSpPr>
          <p:spPr>
            <a:xfrm>
              <a:off x="3721950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8"/>
            <p:cNvSpPr/>
            <p:nvPr/>
          </p:nvSpPr>
          <p:spPr>
            <a:xfrm>
              <a:off x="3634225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8"/>
            <p:cNvSpPr/>
            <p:nvPr/>
          </p:nvSpPr>
          <p:spPr>
            <a:xfrm>
              <a:off x="3634225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8"/>
            <p:cNvSpPr/>
            <p:nvPr/>
          </p:nvSpPr>
          <p:spPr>
            <a:xfrm>
              <a:off x="3634225" y="24091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8"/>
            <p:cNvSpPr/>
            <p:nvPr/>
          </p:nvSpPr>
          <p:spPr>
            <a:xfrm>
              <a:off x="3634225" y="24098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8"/>
            <p:cNvSpPr/>
            <p:nvPr/>
          </p:nvSpPr>
          <p:spPr>
            <a:xfrm>
              <a:off x="3634225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8"/>
            <p:cNvSpPr/>
            <p:nvPr/>
          </p:nvSpPr>
          <p:spPr>
            <a:xfrm>
              <a:off x="3634225" y="2409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8"/>
            <p:cNvSpPr/>
            <p:nvPr/>
          </p:nvSpPr>
          <p:spPr>
            <a:xfrm>
              <a:off x="3633600" y="2409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8"/>
            <p:cNvSpPr/>
            <p:nvPr/>
          </p:nvSpPr>
          <p:spPr>
            <a:xfrm>
              <a:off x="363360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3683100" y="24098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76"/>
                  </a:cubicBezTo>
                  <a:lnTo>
                    <a:pt x="26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8"/>
            <p:cNvSpPr/>
            <p:nvPr/>
          </p:nvSpPr>
          <p:spPr>
            <a:xfrm>
              <a:off x="35621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8"/>
            <p:cNvSpPr/>
            <p:nvPr/>
          </p:nvSpPr>
          <p:spPr>
            <a:xfrm>
              <a:off x="35621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8"/>
            <p:cNvSpPr/>
            <p:nvPr/>
          </p:nvSpPr>
          <p:spPr>
            <a:xfrm>
              <a:off x="3561550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8"/>
            <p:cNvSpPr/>
            <p:nvPr/>
          </p:nvSpPr>
          <p:spPr>
            <a:xfrm>
              <a:off x="356155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8"/>
            <p:cNvSpPr/>
            <p:nvPr/>
          </p:nvSpPr>
          <p:spPr>
            <a:xfrm>
              <a:off x="3560925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8"/>
            <p:cNvSpPr/>
            <p:nvPr/>
          </p:nvSpPr>
          <p:spPr>
            <a:xfrm>
              <a:off x="356092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8"/>
            <p:cNvSpPr/>
            <p:nvPr/>
          </p:nvSpPr>
          <p:spPr>
            <a:xfrm>
              <a:off x="356092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8"/>
            <p:cNvSpPr/>
            <p:nvPr/>
          </p:nvSpPr>
          <p:spPr>
            <a:xfrm>
              <a:off x="3560300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8"/>
            <p:cNvSpPr/>
            <p:nvPr/>
          </p:nvSpPr>
          <p:spPr>
            <a:xfrm>
              <a:off x="3560300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8"/>
            <p:cNvSpPr/>
            <p:nvPr/>
          </p:nvSpPr>
          <p:spPr>
            <a:xfrm>
              <a:off x="3559675" y="2410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8"/>
            <p:cNvSpPr/>
            <p:nvPr/>
          </p:nvSpPr>
          <p:spPr>
            <a:xfrm>
              <a:off x="3559050" y="2410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3711300" y="240980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51" y="276"/>
                    <a:pt x="51" y="276"/>
                  </a:cubicBezTo>
                  <a:lnTo>
                    <a:pt x="51" y="51"/>
                  </a:lnTo>
                  <a:cubicBezTo>
                    <a:pt x="51" y="26"/>
                    <a:pt x="26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3721950" y="2410425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26"/>
                  </a:moveTo>
                  <a:lnTo>
                    <a:pt x="1" y="27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36730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36730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3673075" y="2410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36730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36730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3673075" y="24104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3672450" y="2411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3672450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3601025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3601025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3600400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3600400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3600400" y="2411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3599775" y="2411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3599775" y="2411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8"/>
            <p:cNvSpPr/>
            <p:nvPr/>
          </p:nvSpPr>
          <p:spPr>
            <a:xfrm>
              <a:off x="3599150" y="2411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8"/>
            <p:cNvSpPr/>
            <p:nvPr/>
          </p:nvSpPr>
          <p:spPr>
            <a:xfrm>
              <a:off x="3599150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3598525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3597900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3712550" y="2411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3711925" y="24110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1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3711925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3711925" y="24110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2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3711925" y="24116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3711925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371130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371130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3470700" y="2246900"/>
              <a:ext cx="286375" cy="171700"/>
            </a:xfrm>
            <a:custGeom>
              <a:avLst/>
              <a:gdLst/>
              <a:ahLst/>
              <a:cxnLst/>
              <a:rect l="l" t="t" r="r" b="b"/>
              <a:pathLst>
                <a:path w="11455" h="6868" extrusionOk="0">
                  <a:moveTo>
                    <a:pt x="1" y="0"/>
                  </a:moveTo>
                  <a:lnTo>
                    <a:pt x="1" y="251"/>
                  </a:lnTo>
                  <a:lnTo>
                    <a:pt x="11454" y="6868"/>
                  </a:lnTo>
                  <a:lnTo>
                    <a:pt x="11454" y="66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3639875" y="24123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3639875" y="2412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363925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3639250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8"/>
            <p:cNvSpPr/>
            <p:nvPr/>
          </p:nvSpPr>
          <p:spPr>
            <a:xfrm>
              <a:off x="3639250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8"/>
            <p:cNvSpPr/>
            <p:nvPr/>
          </p:nvSpPr>
          <p:spPr>
            <a:xfrm>
              <a:off x="3638625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8"/>
            <p:cNvSpPr/>
            <p:nvPr/>
          </p:nvSpPr>
          <p:spPr>
            <a:xfrm>
              <a:off x="3638625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8"/>
            <p:cNvSpPr/>
            <p:nvPr/>
          </p:nvSpPr>
          <p:spPr>
            <a:xfrm>
              <a:off x="3638625" y="24116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8"/>
            <p:cNvSpPr/>
            <p:nvPr/>
          </p:nvSpPr>
          <p:spPr>
            <a:xfrm>
              <a:off x="3638000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8"/>
            <p:cNvSpPr/>
            <p:nvPr/>
          </p:nvSpPr>
          <p:spPr>
            <a:xfrm>
              <a:off x="3637375" y="24116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8"/>
            <p:cNvSpPr/>
            <p:nvPr/>
          </p:nvSpPr>
          <p:spPr>
            <a:xfrm>
              <a:off x="3637375" y="24123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8"/>
            <p:cNvSpPr/>
            <p:nvPr/>
          </p:nvSpPr>
          <p:spPr>
            <a:xfrm>
              <a:off x="3789625" y="2408550"/>
              <a:ext cx="3150" cy="10675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126" y="1"/>
                  </a:moveTo>
                  <a:cubicBezTo>
                    <a:pt x="126" y="76"/>
                    <a:pt x="76" y="126"/>
                    <a:pt x="0" y="176"/>
                  </a:cubicBezTo>
                  <a:lnTo>
                    <a:pt x="0" y="427"/>
                  </a:lnTo>
                  <a:cubicBezTo>
                    <a:pt x="76" y="376"/>
                    <a:pt x="126" y="301"/>
                    <a:pt x="126" y="2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8"/>
            <p:cNvSpPr/>
            <p:nvPr/>
          </p:nvSpPr>
          <p:spPr>
            <a:xfrm>
              <a:off x="3792750" y="24085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8"/>
            <p:cNvSpPr/>
            <p:nvPr/>
          </p:nvSpPr>
          <p:spPr>
            <a:xfrm>
              <a:off x="3792750" y="240855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6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8"/>
            <p:cNvSpPr/>
            <p:nvPr/>
          </p:nvSpPr>
          <p:spPr>
            <a:xfrm>
              <a:off x="3792125" y="24091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76"/>
                  </a:lnTo>
                  <a:cubicBezTo>
                    <a:pt x="26" y="251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8"/>
            <p:cNvSpPr/>
            <p:nvPr/>
          </p:nvSpPr>
          <p:spPr>
            <a:xfrm>
              <a:off x="3792125" y="2409800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6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8"/>
            <p:cNvSpPr/>
            <p:nvPr/>
          </p:nvSpPr>
          <p:spPr>
            <a:xfrm>
              <a:off x="3791500" y="24104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76"/>
                  </a:lnTo>
                  <a:cubicBezTo>
                    <a:pt x="26" y="251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8"/>
            <p:cNvSpPr/>
            <p:nvPr/>
          </p:nvSpPr>
          <p:spPr>
            <a:xfrm>
              <a:off x="3790875" y="24110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76"/>
                  </a:lnTo>
                  <a:cubicBezTo>
                    <a:pt x="26" y="276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8"/>
            <p:cNvSpPr/>
            <p:nvPr/>
          </p:nvSpPr>
          <p:spPr>
            <a:xfrm>
              <a:off x="3789625" y="2411675"/>
              <a:ext cx="1275" cy="7550"/>
            </a:xfrm>
            <a:custGeom>
              <a:avLst/>
              <a:gdLst/>
              <a:ahLst/>
              <a:cxnLst/>
              <a:rect l="l" t="t" r="r" b="b"/>
              <a:pathLst>
                <a:path w="51" h="302" extrusionOk="0">
                  <a:moveTo>
                    <a:pt x="51" y="1"/>
                  </a:moveTo>
                  <a:cubicBezTo>
                    <a:pt x="51" y="26"/>
                    <a:pt x="26" y="51"/>
                    <a:pt x="0" y="51"/>
                  </a:cubicBezTo>
                  <a:lnTo>
                    <a:pt x="0" y="302"/>
                  </a:lnTo>
                  <a:cubicBezTo>
                    <a:pt x="26" y="277"/>
                    <a:pt x="51" y="277"/>
                    <a:pt x="51" y="2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8"/>
            <p:cNvSpPr/>
            <p:nvPr/>
          </p:nvSpPr>
          <p:spPr>
            <a:xfrm>
              <a:off x="3789625" y="24129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8"/>
            <p:cNvSpPr/>
            <p:nvPr/>
          </p:nvSpPr>
          <p:spPr>
            <a:xfrm>
              <a:off x="3678725" y="2412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25" y="252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8"/>
            <p:cNvSpPr/>
            <p:nvPr/>
          </p:nvSpPr>
          <p:spPr>
            <a:xfrm>
              <a:off x="3678725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8"/>
            <p:cNvSpPr/>
            <p:nvPr/>
          </p:nvSpPr>
          <p:spPr>
            <a:xfrm>
              <a:off x="3678725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8"/>
            <p:cNvSpPr/>
            <p:nvPr/>
          </p:nvSpPr>
          <p:spPr>
            <a:xfrm>
              <a:off x="3678100" y="2412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8"/>
            <p:cNvSpPr/>
            <p:nvPr/>
          </p:nvSpPr>
          <p:spPr>
            <a:xfrm>
              <a:off x="3678100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8"/>
            <p:cNvSpPr/>
            <p:nvPr/>
          </p:nvSpPr>
          <p:spPr>
            <a:xfrm>
              <a:off x="3678100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8"/>
            <p:cNvSpPr/>
            <p:nvPr/>
          </p:nvSpPr>
          <p:spPr>
            <a:xfrm>
              <a:off x="3677475" y="2412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8"/>
            <p:cNvSpPr/>
            <p:nvPr/>
          </p:nvSpPr>
          <p:spPr>
            <a:xfrm>
              <a:off x="3677475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8"/>
            <p:cNvSpPr/>
            <p:nvPr/>
          </p:nvSpPr>
          <p:spPr>
            <a:xfrm>
              <a:off x="3676850" y="24129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8"/>
            <p:cNvSpPr/>
            <p:nvPr/>
          </p:nvSpPr>
          <p:spPr>
            <a:xfrm>
              <a:off x="3676850" y="24129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8"/>
            <p:cNvSpPr/>
            <p:nvPr/>
          </p:nvSpPr>
          <p:spPr>
            <a:xfrm>
              <a:off x="3676225" y="24129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7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8"/>
            <p:cNvSpPr/>
            <p:nvPr/>
          </p:nvSpPr>
          <p:spPr>
            <a:xfrm>
              <a:off x="3718200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8"/>
            <p:cNvSpPr/>
            <p:nvPr/>
          </p:nvSpPr>
          <p:spPr>
            <a:xfrm>
              <a:off x="3717575" y="2413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8"/>
            <p:cNvSpPr/>
            <p:nvPr/>
          </p:nvSpPr>
          <p:spPr>
            <a:xfrm>
              <a:off x="3717575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8"/>
            <p:cNvSpPr/>
            <p:nvPr/>
          </p:nvSpPr>
          <p:spPr>
            <a:xfrm>
              <a:off x="3716950" y="2413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8"/>
            <p:cNvSpPr/>
            <p:nvPr/>
          </p:nvSpPr>
          <p:spPr>
            <a:xfrm>
              <a:off x="3716950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8"/>
            <p:cNvSpPr/>
            <p:nvPr/>
          </p:nvSpPr>
          <p:spPr>
            <a:xfrm>
              <a:off x="3716950" y="2413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8"/>
            <p:cNvSpPr/>
            <p:nvPr/>
          </p:nvSpPr>
          <p:spPr>
            <a:xfrm>
              <a:off x="3716325" y="24135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8"/>
            <p:cNvSpPr/>
            <p:nvPr/>
          </p:nvSpPr>
          <p:spPr>
            <a:xfrm>
              <a:off x="3716325" y="24135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8"/>
            <p:cNvSpPr/>
            <p:nvPr/>
          </p:nvSpPr>
          <p:spPr>
            <a:xfrm>
              <a:off x="3715700" y="24135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8"/>
            <p:cNvSpPr/>
            <p:nvPr/>
          </p:nvSpPr>
          <p:spPr>
            <a:xfrm>
              <a:off x="3715700" y="24135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8"/>
            <p:cNvSpPr/>
            <p:nvPr/>
          </p:nvSpPr>
          <p:spPr>
            <a:xfrm>
              <a:off x="3715050" y="241357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26" y="0"/>
                  </a:moveTo>
                  <a:cubicBezTo>
                    <a:pt x="26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8"/>
            <p:cNvSpPr/>
            <p:nvPr/>
          </p:nvSpPr>
          <p:spPr>
            <a:xfrm>
              <a:off x="3757050" y="2412300"/>
              <a:ext cx="1275" cy="8175"/>
            </a:xfrm>
            <a:custGeom>
              <a:avLst/>
              <a:gdLst/>
              <a:ahLst/>
              <a:cxnLst/>
              <a:rect l="l" t="t" r="r" b="b"/>
              <a:pathLst>
                <a:path w="51" h="327" extrusionOk="0">
                  <a:moveTo>
                    <a:pt x="0" y="1"/>
                  </a:moveTo>
                  <a:lnTo>
                    <a:pt x="0" y="252"/>
                  </a:lnTo>
                  <a:cubicBezTo>
                    <a:pt x="50" y="277"/>
                    <a:pt x="50" y="302"/>
                    <a:pt x="50" y="327"/>
                  </a:cubicBezTo>
                  <a:lnTo>
                    <a:pt x="50" y="101"/>
                  </a:lnTo>
                  <a:cubicBezTo>
                    <a:pt x="50" y="51"/>
                    <a:pt x="50" y="26"/>
                    <a:pt x="0" y="1"/>
                  </a:cubicBezTo>
                  <a:close/>
                </a:path>
              </a:pathLst>
            </a:custGeom>
            <a:solidFill>
              <a:srgbClr val="E0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8"/>
            <p:cNvSpPr/>
            <p:nvPr/>
          </p:nvSpPr>
          <p:spPr>
            <a:xfrm>
              <a:off x="3730100" y="2406675"/>
              <a:ext cx="14425" cy="13800"/>
            </a:xfrm>
            <a:custGeom>
              <a:avLst/>
              <a:gdLst/>
              <a:ahLst/>
              <a:cxnLst/>
              <a:rect l="l" t="t" r="r" b="b"/>
              <a:pathLst>
                <a:path w="577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77" y="552"/>
                  </a:lnTo>
                  <a:lnTo>
                    <a:pt x="57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8"/>
            <p:cNvSpPr/>
            <p:nvPr/>
          </p:nvSpPr>
          <p:spPr>
            <a:xfrm>
              <a:off x="3744500" y="241482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8"/>
            <p:cNvSpPr/>
            <p:nvPr/>
          </p:nvSpPr>
          <p:spPr>
            <a:xfrm>
              <a:off x="3544625" y="2408550"/>
              <a:ext cx="11325" cy="12550"/>
            </a:xfrm>
            <a:custGeom>
              <a:avLst/>
              <a:gdLst/>
              <a:ahLst/>
              <a:cxnLst/>
              <a:rect l="l" t="t" r="r" b="b"/>
              <a:pathLst>
                <a:path w="453" h="502" extrusionOk="0">
                  <a:moveTo>
                    <a:pt x="452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8"/>
            <p:cNvSpPr/>
            <p:nvPr/>
          </p:nvSpPr>
          <p:spPr>
            <a:xfrm>
              <a:off x="3446900" y="2360300"/>
              <a:ext cx="94625" cy="60800"/>
            </a:xfrm>
            <a:custGeom>
              <a:avLst/>
              <a:gdLst/>
              <a:ahLst/>
              <a:cxnLst/>
              <a:rect l="l" t="t" r="r" b="b"/>
              <a:pathLst>
                <a:path w="3785" h="2432" extrusionOk="0">
                  <a:moveTo>
                    <a:pt x="0" y="1"/>
                  </a:moveTo>
                  <a:lnTo>
                    <a:pt x="0" y="251"/>
                  </a:lnTo>
                  <a:lnTo>
                    <a:pt x="3785" y="2432"/>
                  </a:lnTo>
                  <a:lnTo>
                    <a:pt x="3785" y="2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8"/>
            <p:cNvSpPr/>
            <p:nvPr/>
          </p:nvSpPr>
          <p:spPr>
            <a:xfrm>
              <a:off x="3544000" y="24148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26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8"/>
            <p:cNvSpPr/>
            <p:nvPr/>
          </p:nvSpPr>
          <p:spPr>
            <a:xfrm>
              <a:off x="3544000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8"/>
            <p:cNvSpPr/>
            <p:nvPr/>
          </p:nvSpPr>
          <p:spPr>
            <a:xfrm>
              <a:off x="3543375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8"/>
            <p:cNvSpPr/>
            <p:nvPr/>
          </p:nvSpPr>
          <p:spPr>
            <a:xfrm>
              <a:off x="3543375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8"/>
            <p:cNvSpPr/>
            <p:nvPr/>
          </p:nvSpPr>
          <p:spPr>
            <a:xfrm>
              <a:off x="3542750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8"/>
            <p:cNvSpPr/>
            <p:nvPr/>
          </p:nvSpPr>
          <p:spPr>
            <a:xfrm>
              <a:off x="3542750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8"/>
            <p:cNvSpPr/>
            <p:nvPr/>
          </p:nvSpPr>
          <p:spPr>
            <a:xfrm>
              <a:off x="3542750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8"/>
            <p:cNvSpPr/>
            <p:nvPr/>
          </p:nvSpPr>
          <p:spPr>
            <a:xfrm>
              <a:off x="3542125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8"/>
            <p:cNvSpPr/>
            <p:nvPr/>
          </p:nvSpPr>
          <p:spPr>
            <a:xfrm>
              <a:off x="3542125" y="24154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8"/>
            <p:cNvSpPr/>
            <p:nvPr/>
          </p:nvSpPr>
          <p:spPr>
            <a:xfrm>
              <a:off x="3541500" y="24154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8"/>
            <p:cNvSpPr/>
            <p:nvPr/>
          </p:nvSpPr>
          <p:spPr>
            <a:xfrm>
              <a:off x="3541500" y="2414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8"/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8"/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8"/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8"/>
            <p:cNvSpPr/>
            <p:nvPr/>
          </p:nvSpPr>
          <p:spPr>
            <a:xfrm>
              <a:off x="3745150" y="2415450"/>
              <a:ext cx="0" cy="6275"/>
            </a:xfrm>
            <a:custGeom>
              <a:avLst/>
              <a:gdLst/>
              <a:ahLst/>
              <a:cxnLst/>
              <a:rect l="l" t="t" r="r" b="b"/>
              <a:pathLst>
                <a:path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8"/>
            <p:cNvSpPr/>
            <p:nvPr/>
          </p:nvSpPr>
          <p:spPr>
            <a:xfrm>
              <a:off x="3745150" y="2416075"/>
              <a:ext cx="0" cy="5650"/>
            </a:xfrm>
            <a:custGeom>
              <a:avLst/>
              <a:gdLst/>
              <a:ahLst/>
              <a:cxnLst/>
              <a:rect l="l" t="t" r="r" b="b"/>
              <a:pathLst>
                <a:path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8"/>
            <p:cNvSpPr/>
            <p:nvPr/>
          </p:nvSpPr>
          <p:spPr>
            <a:xfrm>
              <a:off x="3744500" y="2416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8"/>
            <p:cNvSpPr/>
            <p:nvPr/>
          </p:nvSpPr>
          <p:spPr>
            <a:xfrm>
              <a:off x="374450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8"/>
            <p:cNvSpPr/>
            <p:nvPr/>
          </p:nvSpPr>
          <p:spPr>
            <a:xfrm>
              <a:off x="3744500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8"/>
            <p:cNvSpPr/>
            <p:nvPr/>
          </p:nvSpPr>
          <p:spPr>
            <a:xfrm>
              <a:off x="3583475" y="24091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1"/>
                  </a:moveTo>
                  <a:lnTo>
                    <a:pt x="1" y="276"/>
                  </a:lnTo>
                  <a:lnTo>
                    <a:pt x="1" y="502"/>
                  </a:lnTo>
                  <a:lnTo>
                    <a:pt x="452" y="25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8"/>
            <p:cNvSpPr/>
            <p:nvPr/>
          </p:nvSpPr>
          <p:spPr>
            <a:xfrm>
              <a:off x="3566575" y="24079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8"/>
            <p:cNvSpPr/>
            <p:nvPr/>
          </p:nvSpPr>
          <p:spPr>
            <a:xfrm>
              <a:off x="3758300" y="2414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8"/>
            <p:cNvSpPr/>
            <p:nvPr/>
          </p:nvSpPr>
          <p:spPr>
            <a:xfrm>
              <a:off x="3758300" y="2414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8"/>
            <p:cNvSpPr/>
            <p:nvPr/>
          </p:nvSpPr>
          <p:spPr>
            <a:xfrm>
              <a:off x="3758300" y="2414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8"/>
            <p:cNvSpPr/>
            <p:nvPr/>
          </p:nvSpPr>
          <p:spPr>
            <a:xfrm>
              <a:off x="3758300" y="2415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8"/>
            <p:cNvSpPr/>
            <p:nvPr/>
          </p:nvSpPr>
          <p:spPr>
            <a:xfrm>
              <a:off x="3758300" y="24154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8"/>
            <p:cNvSpPr/>
            <p:nvPr/>
          </p:nvSpPr>
          <p:spPr>
            <a:xfrm>
              <a:off x="3757675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26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8"/>
            <p:cNvSpPr/>
            <p:nvPr/>
          </p:nvSpPr>
          <p:spPr>
            <a:xfrm>
              <a:off x="375705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25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8"/>
            <p:cNvSpPr/>
            <p:nvPr/>
          </p:nvSpPr>
          <p:spPr>
            <a:xfrm>
              <a:off x="3757050" y="24167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8"/>
            <p:cNvSpPr/>
            <p:nvPr/>
          </p:nvSpPr>
          <p:spPr>
            <a:xfrm>
              <a:off x="3582850" y="2416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8"/>
            <p:cNvSpPr/>
            <p:nvPr/>
          </p:nvSpPr>
          <p:spPr>
            <a:xfrm>
              <a:off x="3582850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8"/>
            <p:cNvSpPr/>
            <p:nvPr/>
          </p:nvSpPr>
          <p:spPr>
            <a:xfrm>
              <a:off x="3582225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8"/>
            <p:cNvSpPr/>
            <p:nvPr/>
          </p:nvSpPr>
          <p:spPr>
            <a:xfrm>
              <a:off x="3582225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8"/>
            <p:cNvSpPr/>
            <p:nvPr/>
          </p:nvSpPr>
          <p:spPr>
            <a:xfrm>
              <a:off x="358160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8"/>
            <p:cNvSpPr/>
            <p:nvPr/>
          </p:nvSpPr>
          <p:spPr>
            <a:xfrm>
              <a:off x="3581600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8"/>
            <p:cNvSpPr/>
            <p:nvPr/>
          </p:nvSpPr>
          <p:spPr>
            <a:xfrm>
              <a:off x="3581600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8"/>
            <p:cNvSpPr/>
            <p:nvPr/>
          </p:nvSpPr>
          <p:spPr>
            <a:xfrm>
              <a:off x="3580975" y="24160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8"/>
            <p:cNvSpPr/>
            <p:nvPr/>
          </p:nvSpPr>
          <p:spPr>
            <a:xfrm>
              <a:off x="3580975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8"/>
            <p:cNvSpPr/>
            <p:nvPr/>
          </p:nvSpPr>
          <p:spPr>
            <a:xfrm>
              <a:off x="3580975" y="24160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8"/>
            <p:cNvSpPr/>
            <p:nvPr/>
          </p:nvSpPr>
          <p:spPr>
            <a:xfrm>
              <a:off x="3580350" y="24160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8"/>
            <p:cNvSpPr/>
            <p:nvPr/>
          </p:nvSpPr>
          <p:spPr>
            <a:xfrm>
              <a:off x="3565950" y="2399300"/>
              <a:ext cx="29450" cy="16800"/>
            </a:xfrm>
            <a:custGeom>
              <a:avLst/>
              <a:gdLst/>
              <a:ahLst/>
              <a:cxnLst/>
              <a:rect l="l" t="t" r="r" b="b"/>
              <a:pathLst>
                <a:path w="1178" h="672" extrusionOk="0">
                  <a:moveTo>
                    <a:pt x="548" y="1"/>
                  </a:moveTo>
                  <a:cubicBezTo>
                    <a:pt x="526" y="1"/>
                    <a:pt x="501" y="7"/>
                    <a:pt x="476" y="20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6" y="671"/>
                  </a:lnTo>
                  <a:lnTo>
                    <a:pt x="702" y="671"/>
                  </a:lnTo>
                  <a:lnTo>
                    <a:pt x="1153" y="396"/>
                  </a:lnTo>
                  <a:cubicBezTo>
                    <a:pt x="1178" y="396"/>
                    <a:pt x="1178" y="345"/>
                    <a:pt x="1153" y="320"/>
                  </a:cubicBezTo>
                  <a:lnTo>
                    <a:pt x="602" y="20"/>
                  </a:lnTo>
                  <a:cubicBezTo>
                    <a:pt x="589" y="7"/>
                    <a:pt x="570" y="1"/>
                    <a:pt x="548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8"/>
            <p:cNvSpPr/>
            <p:nvPr/>
          </p:nvSpPr>
          <p:spPr>
            <a:xfrm>
              <a:off x="3567200" y="2399150"/>
              <a:ext cx="26950" cy="15075"/>
            </a:xfrm>
            <a:custGeom>
              <a:avLst/>
              <a:gdLst/>
              <a:ahLst/>
              <a:cxnLst/>
              <a:rect l="l" t="t" r="r" b="b"/>
              <a:pathLst>
                <a:path w="1078" h="603" extrusionOk="0">
                  <a:moveTo>
                    <a:pt x="501" y="1"/>
                  </a:moveTo>
                  <a:cubicBezTo>
                    <a:pt x="476" y="1"/>
                    <a:pt x="451" y="1"/>
                    <a:pt x="451" y="26"/>
                  </a:cubicBezTo>
                  <a:cubicBezTo>
                    <a:pt x="451" y="26"/>
                    <a:pt x="0" y="276"/>
                    <a:pt x="0" y="276"/>
                  </a:cubicBezTo>
                  <a:lnTo>
                    <a:pt x="552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52" y="26"/>
                  </a:lnTo>
                  <a:cubicBezTo>
                    <a:pt x="526" y="1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8"/>
            <p:cNvSpPr/>
            <p:nvPr/>
          </p:nvSpPr>
          <p:spPr>
            <a:xfrm>
              <a:off x="3622325" y="2410425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8"/>
            <p:cNvSpPr/>
            <p:nvPr/>
          </p:nvSpPr>
          <p:spPr>
            <a:xfrm>
              <a:off x="3606050" y="2409175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0" y="1"/>
                  </a:moveTo>
                  <a:lnTo>
                    <a:pt x="0" y="226"/>
                  </a:lnTo>
                  <a:lnTo>
                    <a:pt x="526" y="527"/>
                  </a:lnTo>
                  <a:lnTo>
                    <a:pt x="52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8"/>
            <p:cNvSpPr/>
            <p:nvPr/>
          </p:nvSpPr>
          <p:spPr>
            <a:xfrm>
              <a:off x="3548400" y="24104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1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8"/>
            <p:cNvSpPr/>
            <p:nvPr/>
          </p:nvSpPr>
          <p:spPr>
            <a:xfrm>
              <a:off x="3604775" y="2399925"/>
              <a:ext cx="30100" cy="17275"/>
            </a:xfrm>
            <a:custGeom>
              <a:avLst/>
              <a:gdLst/>
              <a:ahLst/>
              <a:cxnLst/>
              <a:rect l="l" t="t" r="r" b="b"/>
              <a:pathLst>
                <a:path w="1204" h="691" extrusionOk="0">
                  <a:moveTo>
                    <a:pt x="549" y="1"/>
                  </a:moveTo>
                  <a:cubicBezTo>
                    <a:pt x="527" y="1"/>
                    <a:pt x="502" y="7"/>
                    <a:pt x="477" y="20"/>
                  </a:cubicBezTo>
                  <a:lnTo>
                    <a:pt x="51" y="295"/>
                  </a:lnTo>
                  <a:cubicBezTo>
                    <a:pt x="1" y="295"/>
                    <a:pt x="1" y="346"/>
                    <a:pt x="51" y="371"/>
                  </a:cubicBezTo>
                  <a:lnTo>
                    <a:pt x="577" y="671"/>
                  </a:lnTo>
                  <a:cubicBezTo>
                    <a:pt x="602" y="684"/>
                    <a:pt x="628" y="690"/>
                    <a:pt x="649" y="690"/>
                  </a:cubicBezTo>
                  <a:cubicBezTo>
                    <a:pt x="671" y="690"/>
                    <a:pt x="690" y="684"/>
                    <a:pt x="703" y="671"/>
                  </a:cubicBezTo>
                  <a:lnTo>
                    <a:pt x="1154" y="421"/>
                  </a:lnTo>
                  <a:cubicBezTo>
                    <a:pt x="1204" y="396"/>
                    <a:pt x="1204" y="371"/>
                    <a:pt x="1154" y="346"/>
                  </a:cubicBezTo>
                  <a:lnTo>
                    <a:pt x="602" y="20"/>
                  </a:lnTo>
                  <a:cubicBezTo>
                    <a:pt x="590" y="7"/>
                    <a:pt x="571" y="1"/>
                    <a:pt x="549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8"/>
            <p:cNvSpPr/>
            <p:nvPr/>
          </p:nvSpPr>
          <p:spPr>
            <a:xfrm>
              <a:off x="3606050" y="2400400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451" y="1"/>
                  </a:moveTo>
                  <a:cubicBezTo>
                    <a:pt x="451" y="1"/>
                    <a:pt x="0" y="251"/>
                    <a:pt x="0" y="251"/>
                  </a:cubicBezTo>
                  <a:cubicBezTo>
                    <a:pt x="0" y="276"/>
                    <a:pt x="0" y="276"/>
                    <a:pt x="0" y="276"/>
                  </a:cubicBezTo>
                  <a:lnTo>
                    <a:pt x="551" y="577"/>
                  </a:lnTo>
                  <a:cubicBezTo>
                    <a:pt x="551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lnTo>
                    <a:pt x="1078" y="327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8"/>
            <p:cNvSpPr/>
            <p:nvPr/>
          </p:nvSpPr>
          <p:spPr>
            <a:xfrm>
              <a:off x="3622325" y="2416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8"/>
            <p:cNvSpPr/>
            <p:nvPr/>
          </p:nvSpPr>
          <p:spPr>
            <a:xfrm>
              <a:off x="3621700" y="2416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8"/>
            <p:cNvSpPr/>
            <p:nvPr/>
          </p:nvSpPr>
          <p:spPr>
            <a:xfrm>
              <a:off x="3621075" y="2417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8"/>
            <p:cNvSpPr/>
            <p:nvPr/>
          </p:nvSpPr>
          <p:spPr>
            <a:xfrm>
              <a:off x="3621075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8"/>
            <p:cNvSpPr/>
            <p:nvPr/>
          </p:nvSpPr>
          <p:spPr>
            <a:xfrm>
              <a:off x="3621075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8"/>
            <p:cNvSpPr/>
            <p:nvPr/>
          </p:nvSpPr>
          <p:spPr>
            <a:xfrm>
              <a:off x="3620450" y="2417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8"/>
            <p:cNvSpPr/>
            <p:nvPr/>
          </p:nvSpPr>
          <p:spPr>
            <a:xfrm>
              <a:off x="3620450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8"/>
            <p:cNvSpPr/>
            <p:nvPr/>
          </p:nvSpPr>
          <p:spPr>
            <a:xfrm>
              <a:off x="3620450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8"/>
            <p:cNvSpPr/>
            <p:nvPr/>
          </p:nvSpPr>
          <p:spPr>
            <a:xfrm>
              <a:off x="3619825" y="2416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8"/>
            <p:cNvSpPr/>
            <p:nvPr/>
          </p:nvSpPr>
          <p:spPr>
            <a:xfrm>
              <a:off x="3619825" y="2416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8"/>
            <p:cNvSpPr/>
            <p:nvPr/>
          </p:nvSpPr>
          <p:spPr>
            <a:xfrm>
              <a:off x="3619200" y="24167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5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8"/>
            <p:cNvSpPr/>
            <p:nvPr/>
          </p:nvSpPr>
          <p:spPr>
            <a:xfrm>
              <a:off x="3661800" y="2411050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8"/>
            <p:cNvSpPr/>
            <p:nvPr/>
          </p:nvSpPr>
          <p:spPr>
            <a:xfrm>
              <a:off x="3644875" y="2409800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8"/>
            <p:cNvSpPr/>
            <p:nvPr/>
          </p:nvSpPr>
          <p:spPr>
            <a:xfrm>
              <a:off x="3643625" y="2401200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5" y="0"/>
                  </a:moveTo>
                  <a:cubicBezTo>
                    <a:pt x="533" y="0"/>
                    <a:pt x="515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577" y="645"/>
                  </a:lnTo>
                  <a:cubicBezTo>
                    <a:pt x="602" y="658"/>
                    <a:pt x="627" y="664"/>
                    <a:pt x="652" y="664"/>
                  </a:cubicBezTo>
                  <a:cubicBezTo>
                    <a:pt x="678" y="664"/>
                    <a:pt x="703" y="658"/>
                    <a:pt x="728" y="645"/>
                  </a:cubicBezTo>
                  <a:lnTo>
                    <a:pt x="1154" y="395"/>
                  </a:lnTo>
                  <a:cubicBezTo>
                    <a:pt x="1204" y="370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5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8"/>
            <p:cNvSpPr/>
            <p:nvPr/>
          </p:nvSpPr>
          <p:spPr>
            <a:xfrm>
              <a:off x="3644875" y="2401025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452" y="1"/>
                  </a:moveTo>
                  <a:lnTo>
                    <a:pt x="1" y="276"/>
                  </a:lnTo>
                  <a:lnTo>
                    <a:pt x="26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8" y="602"/>
                    <a:pt x="628" y="602"/>
                    <a:pt x="653" y="577"/>
                  </a:cubicBezTo>
                  <a:cubicBezTo>
                    <a:pt x="653" y="577"/>
                    <a:pt x="1104" y="327"/>
                    <a:pt x="1104" y="327"/>
                  </a:cubicBezTo>
                  <a:lnTo>
                    <a:pt x="1079" y="327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8"/>
            <p:cNvSpPr/>
            <p:nvPr/>
          </p:nvSpPr>
          <p:spPr>
            <a:xfrm>
              <a:off x="3661175" y="2417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8"/>
            <p:cNvSpPr/>
            <p:nvPr/>
          </p:nvSpPr>
          <p:spPr>
            <a:xfrm>
              <a:off x="3660550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8"/>
            <p:cNvSpPr/>
            <p:nvPr/>
          </p:nvSpPr>
          <p:spPr>
            <a:xfrm>
              <a:off x="366055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8"/>
            <p:cNvSpPr/>
            <p:nvPr/>
          </p:nvSpPr>
          <p:spPr>
            <a:xfrm>
              <a:off x="3659925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8"/>
            <p:cNvSpPr/>
            <p:nvPr/>
          </p:nvSpPr>
          <p:spPr>
            <a:xfrm>
              <a:off x="365992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8"/>
            <p:cNvSpPr/>
            <p:nvPr/>
          </p:nvSpPr>
          <p:spPr>
            <a:xfrm>
              <a:off x="3659300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8"/>
            <p:cNvSpPr/>
            <p:nvPr/>
          </p:nvSpPr>
          <p:spPr>
            <a:xfrm>
              <a:off x="365930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8"/>
            <p:cNvSpPr/>
            <p:nvPr/>
          </p:nvSpPr>
          <p:spPr>
            <a:xfrm>
              <a:off x="365930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8"/>
            <p:cNvSpPr/>
            <p:nvPr/>
          </p:nvSpPr>
          <p:spPr>
            <a:xfrm>
              <a:off x="3658675" y="2417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8"/>
            <p:cNvSpPr/>
            <p:nvPr/>
          </p:nvSpPr>
          <p:spPr>
            <a:xfrm>
              <a:off x="36586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8"/>
            <p:cNvSpPr/>
            <p:nvPr/>
          </p:nvSpPr>
          <p:spPr>
            <a:xfrm>
              <a:off x="3658050" y="24173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5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8"/>
            <p:cNvSpPr/>
            <p:nvPr/>
          </p:nvSpPr>
          <p:spPr>
            <a:xfrm>
              <a:off x="3587250" y="2411675"/>
              <a:ext cx="10675" cy="11950"/>
            </a:xfrm>
            <a:custGeom>
              <a:avLst/>
              <a:gdLst/>
              <a:ahLst/>
              <a:cxnLst/>
              <a:rect l="l" t="t" r="r" b="b"/>
              <a:pathLst>
                <a:path w="427" h="478" extrusionOk="0">
                  <a:moveTo>
                    <a:pt x="426" y="1"/>
                  </a:moveTo>
                  <a:lnTo>
                    <a:pt x="0" y="251"/>
                  </a:lnTo>
                  <a:lnTo>
                    <a:pt x="0" y="477"/>
                  </a:lnTo>
                  <a:lnTo>
                    <a:pt x="426" y="22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8"/>
            <p:cNvSpPr/>
            <p:nvPr/>
          </p:nvSpPr>
          <p:spPr>
            <a:xfrm>
              <a:off x="3700650" y="241167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8"/>
            <p:cNvSpPr/>
            <p:nvPr/>
          </p:nvSpPr>
          <p:spPr>
            <a:xfrm>
              <a:off x="3548400" y="24173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8"/>
            <p:cNvSpPr/>
            <p:nvPr/>
          </p:nvSpPr>
          <p:spPr>
            <a:xfrm>
              <a:off x="3547775" y="2417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8"/>
            <p:cNvSpPr/>
            <p:nvPr/>
          </p:nvSpPr>
          <p:spPr>
            <a:xfrm>
              <a:off x="3547775" y="2417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8"/>
            <p:cNvSpPr/>
            <p:nvPr/>
          </p:nvSpPr>
          <p:spPr>
            <a:xfrm>
              <a:off x="3547775" y="2417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8"/>
            <p:cNvSpPr/>
            <p:nvPr/>
          </p:nvSpPr>
          <p:spPr>
            <a:xfrm>
              <a:off x="3547775" y="24173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8"/>
            <p:cNvSpPr/>
            <p:nvPr/>
          </p:nvSpPr>
          <p:spPr>
            <a:xfrm>
              <a:off x="35477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8"/>
            <p:cNvSpPr/>
            <p:nvPr/>
          </p:nvSpPr>
          <p:spPr>
            <a:xfrm>
              <a:off x="35477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8"/>
            <p:cNvSpPr/>
            <p:nvPr/>
          </p:nvSpPr>
          <p:spPr>
            <a:xfrm>
              <a:off x="3547775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8"/>
            <p:cNvSpPr/>
            <p:nvPr/>
          </p:nvSpPr>
          <p:spPr>
            <a:xfrm>
              <a:off x="3683725" y="24104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8"/>
            <p:cNvSpPr/>
            <p:nvPr/>
          </p:nvSpPr>
          <p:spPr>
            <a:xfrm>
              <a:off x="3562175" y="24104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8"/>
            <p:cNvSpPr/>
            <p:nvPr/>
          </p:nvSpPr>
          <p:spPr>
            <a:xfrm>
              <a:off x="370002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26"/>
                    <a:pt x="0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8"/>
            <p:cNvSpPr/>
            <p:nvPr/>
          </p:nvSpPr>
          <p:spPr>
            <a:xfrm>
              <a:off x="3699400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8"/>
            <p:cNvSpPr/>
            <p:nvPr/>
          </p:nvSpPr>
          <p:spPr>
            <a:xfrm>
              <a:off x="369940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8"/>
            <p:cNvSpPr/>
            <p:nvPr/>
          </p:nvSpPr>
          <p:spPr>
            <a:xfrm>
              <a:off x="369877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8"/>
            <p:cNvSpPr/>
            <p:nvPr/>
          </p:nvSpPr>
          <p:spPr>
            <a:xfrm>
              <a:off x="369877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8"/>
            <p:cNvSpPr/>
            <p:nvPr/>
          </p:nvSpPr>
          <p:spPr>
            <a:xfrm>
              <a:off x="369877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8"/>
            <p:cNvSpPr/>
            <p:nvPr/>
          </p:nvSpPr>
          <p:spPr>
            <a:xfrm>
              <a:off x="3698150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8"/>
            <p:cNvSpPr/>
            <p:nvPr/>
          </p:nvSpPr>
          <p:spPr>
            <a:xfrm>
              <a:off x="369815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8"/>
            <p:cNvSpPr/>
            <p:nvPr/>
          </p:nvSpPr>
          <p:spPr>
            <a:xfrm>
              <a:off x="369815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8"/>
            <p:cNvSpPr/>
            <p:nvPr/>
          </p:nvSpPr>
          <p:spPr>
            <a:xfrm>
              <a:off x="369752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8"/>
            <p:cNvSpPr/>
            <p:nvPr/>
          </p:nvSpPr>
          <p:spPr>
            <a:xfrm>
              <a:off x="3697525" y="2418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8"/>
            <p:cNvSpPr/>
            <p:nvPr/>
          </p:nvSpPr>
          <p:spPr>
            <a:xfrm>
              <a:off x="3626100" y="241230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8"/>
            <p:cNvSpPr/>
            <p:nvPr/>
          </p:nvSpPr>
          <p:spPr>
            <a:xfrm>
              <a:off x="3587250" y="2417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8"/>
            <p:cNvSpPr/>
            <p:nvPr/>
          </p:nvSpPr>
          <p:spPr>
            <a:xfrm>
              <a:off x="3586625" y="2417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8"/>
            <p:cNvSpPr/>
            <p:nvPr/>
          </p:nvSpPr>
          <p:spPr>
            <a:xfrm>
              <a:off x="3586625" y="2417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8"/>
            <p:cNvSpPr/>
            <p:nvPr/>
          </p:nvSpPr>
          <p:spPr>
            <a:xfrm>
              <a:off x="3586625" y="2417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8"/>
            <p:cNvSpPr/>
            <p:nvPr/>
          </p:nvSpPr>
          <p:spPr>
            <a:xfrm>
              <a:off x="3586625" y="24185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8"/>
            <p:cNvSpPr/>
            <p:nvPr/>
          </p:nvSpPr>
          <p:spPr>
            <a:xfrm>
              <a:off x="358662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8"/>
            <p:cNvSpPr/>
            <p:nvPr/>
          </p:nvSpPr>
          <p:spPr>
            <a:xfrm>
              <a:off x="358662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8"/>
            <p:cNvSpPr/>
            <p:nvPr/>
          </p:nvSpPr>
          <p:spPr>
            <a:xfrm>
              <a:off x="3586625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8"/>
            <p:cNvSpPr/>
            <p:nvPr/>
          </p:nvSpPr>
          <p:spPr>
            <a:xfrm>
              <a:off x="3547775" y="24179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8"/>
            <p:cNvSpPr/>
            <p:nvPr/>
          </p:nvSpPr>
          <p:spPr>
            <a:xfrm>
              <a:off x="3738875" y="2416075"/>
              <a:ext cx="5650" cy="9425"/>
            </a:xfrm>
            <a:custGeom>
              <a:avLst/>
              <a:gdLst/>
              <a:ahLst/>
              <a:cxnLst/>
              <a:rect l="l" t="t" r="r" b="b"/>
              <a:pathLst>
                <a:path w="226" h="377" extrusionOk="0">
                  <a:moveTo>
                    <a:pt x="226" y="0"/>
                  </a:moveTo>
                  <a:lnTo>
                    <a:pt x="0" y="126"/>
                  </a:lnTo>
                  <a:lnTo>
                    <a:pt x="0" y="376"/>
                  </a:lnTo>
                  <a:lnTo>
                    <a:pt x="226" y="2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8"/>
            <p:cNvSpPr/>
            <p:nvPr/>
          </p:nvSpPr>
          <p:spPr>
            <a:xfrm>
              <a:off x="3721950" y="2411050"/>
              <a:ext cx="14450" cy="14450"/>
            </a:xfrm>
            <a:custGeom>
              <a:avLst/>
              <a:gdLst/>
              <a:ahLst/>
              <a:cxnLst/>
              <a:rect l="l" t="t" r="r" b="b"/>
              <a:pathLst>
                <a:path w="578" h="578" extrusionOk="0">
                  <a:moveTo>
                    <a:pt x="1" y="1"/>
                  </a:moveTo>
                  <a:lnTo>
                    <a:pt x="1" y="251"/>
                  </a:lnTo>
                  <a:lnTo>
                    <a:pt x="577" y="577"/>
                  </a:lnTo>
                  <a:lnTo>
                    <a:pt x="577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8"/>
            <p:cNvSpPr/>
            <p:nvPr/>
          </p:nvSpPr>
          <p:spPr>
            <a:xfrm>
              <a:off x="3601650" y="241167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8"/>
            <p:cNvSpPr/>
            <p:nvPr/>
          </p:nvSpPr>
          <p:spPr>
            <a:xfrm>
              <a:off x="3664925" y="2412925"/>
              <a:ext cx="11325" cy="12575"/>
            </a:xfrm>
            <a:custGeom>
              <a:avLst/>
              <a:gdLst/>
              <a:ahLst/>
              <a:cxnLst/>
              <a:rect l="l" t="t" r="r" b="b"/>
              <a:pathLst>
                <a:path w="453" h="503" extrusionOk="0">
                  <a:moveTo>
                    <a:pt x="452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52" y="25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8"/>
            <p:cNvSpPr/>
            <p:nvPr/>
          </p:nvSpPr>
          <p:spPr>
            <a:xfrm>
              <a:off x="3575975" y="24185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8"/>
            <p:cNvSpPr/>
            <p:nvPr/>
          </p:nvSpPr>
          <p:spPr>
            <a:xfrm>
              <a:off x="37388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8"/>
            <p:cNvSpPr/>
            <p:nvPr/>
          </p:nvSpPr>
          <p:spPr>
            <a:xfrm>
              <a:off x="3738250" y="2419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8"/>
            <p:cNvSpPr/>
            <p:nvPr/>
          </p:nvSpPr>
          <p:spPr>
            <a:xfrm>
              <a:off x="373825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8"/>
            <p:cNvSpPr/>
            <p:nvPr/>
          </p:nvSpPr>
          <p:spPr>
            <a:xfrm>
              <a:off x="3737625" y="2419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8"/>
            <p:cNvSpPr/>
            <p:nvPr/>
          </p:nvSpPr>
          <p:spPr>
            <a:xfrm>
              <a:off x="37376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8"/>
            <p:cNvSpPr/>
            <p:nvPr/>
          </p:nvSpPr>
          <p:spPr>
            <a:xfrm>
              <a:off x="37376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8"/>
            <p:cNvSpPr/>
            <p:nvPr/>
          </p:nvSpPr>
          <p:spPr>
            <a:xfrm>
              <a:off x="37376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8"/>
            <p:cNvSpPr/>
            <p:nvPr/>
          </p:nvSpPr>
          <p:spPr>
            <a:xfrm>
              <a:off x="3737000" y="24198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8"/>
            <p:cNvSpPr/>
            <p:nvPr/>
          </p:nvSpPr>
          <p:spPr>
            <a:xfrm>
              <a:off x="373700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8"/>
            <p:cNvSpPr/>
            <p:nvPr/>
          </p:nvSpPr>
          <p:spPr>
            <a:xfrm>
              <a:off x="373700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8"/>
            <p:cNvSpPr/>
            <p:nvPr/>
          </p:nvSpPr>
          <p:spPr>
            <a:xfrm>
              <a:off x="3736375" y="24192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26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8"/>
            <p:cNvSpPr/>
            <p:nvPr/>
          </p:nvSpPr>
          <p:spPr>
            <a:xfrm>
              <a:off x="3626100" y="24185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8"/>
            <p:cNvSpPr/>
            <p:nvPr/>
          </p:nvSpPr>
          <p:spPr>
            <a:xfrm>
              <a:off x="3625475" y="24185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8"/>
            <p:cNvSpPr/>
            <p:nvPr/>
          </p:nvSpPr>
          <p:spPr>
            <a:xfrm>
              <a:off x="3625475" y="24192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8"/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8"/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8"/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8"/>
            <p:cNvSpPr/>
            <p:nvPr/>
          </p:nvSpPr>
          <p:spPr>
            <a:xfrm>
              <a:off x="3625475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8"/>
            <p:cNvSpPr/>
            <p:nvPr/>
          </p:nvSpPr>
          <p:spPr>
            <a:xfrm>
              <a:off x="362547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8"/>
            <p:cNvSpPr/>
            <p:nvPr/>
          </p:nvSpPr>
          <p:spPr>
            <a:xfrm>
              <a:off x="3586625" y="24185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8"/>
            <p:cNvSpPr/>
            <p:nvPr/>
          </p:nvSpPr>
          <p:spPr>
            <a:xfrm>
              <a:off x="3640500" y="2412300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8"/>
            <p:cNvSpPr/>
            <p:nvPr/>
          </p:nvSpPr>
          <p:spPr>
            <a:xfrm>
              <a:off x="3703775" y="241420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2" y="0"/>
                  </a:moveTo>
                  <a:lnTo>
                    <a:pt x="1" y="251"/>
                  </a:lnTo>
                  <a:lnTo>
                    <a:pt x="1" y="476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8"/>
            <p:cNvSpPr/>
            <p:nvPr/>
          </p:nvSpPr>
          <p:spPr>
            <a:xfrm>
              <a:off x="3614800" y="24192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8"/>
            <p:cNvSpPr/>
            <p:nvPr/>
          </p:nvSpPr>
          <p:spPr>
            <a:xfrm>
              <a:off x="36649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8"/>
            <p:cNvSpPr/>
            <p:nvPr/>
          </p:nvSpPr>
          <p:spPr>
            <a:xfrm>
              <a:off x="3664925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8"/>
            <p:cNvSpPr/>
            <p:nvPr/>
          </p:nvSpPr>
          <p:spPr>
            <a:xfrm>
              <a:off x="3664300" y="2419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8"/>
            <p:cNvSpPr/>
            <p:nvPr/>
          </p:nvSpPr>
          <p:spPr>
            <a:xfrm>
              <a:off x="36643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8"/>
            <p:cNvSpPr/>
            <p:nvPr/>
          </p:nvSpPr>
          <p:spPr>
            <a:xfrm>
              <a:off x="36643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8"/>
            <p:cNvSpPr/>
            <p:nvPr/>
          </p:nvSpPr>
          <p:spPr>
            <a:xfrm>
              <a:off x="3664300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8"/>
            <p:cNvSpPr/>
            <p:nvPr/>
          </p:nvSpPr>
          <p:spPr>
            <a:xfrm>
              <a:off x="3664300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8"/>
            <p:cNvSpPr/>
            <p:nvPr/>
          </p:nvSpPr>
          <p:spPr>
            <a:xfrm>
              <a:off x="3664300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8"/>
            <p:cNvSpPr/>
            <p:nvPr/>
          </p:nvSpPr>
          <p:spPr>
            <a:xfrm>
              <a:off x="3576600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8"/>
            <p:cNvSpPr/>
            <p:nvPr/>
          </p:nvSpPr>
          <p:spPr>
            <a:xfrm>
              <a:off x="3576600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8"/>
            <p:cNvSpPr/>
            <p:nvPr/>
          </p:nvSpPr>
          <p:spPr>
            <a:xfrm>
              <a:off x="3576600" y="24192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8"/>
            <p:cNvSpPr/>
            <p:nvPr/>
          </p:nvSpPr>
          <p:spPr>
            <a:xfrm>
              <a:off x="3576600" y="24198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8"/>
            <p:cNvSpPr/>
            <p:nvPr/>
          </p:nvSpPr>
          <p:spPr>
            <a:xfrm>
              <a:off x="35766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8"/>
            <p:cNvSpPr/>
            <p:nvPr/>
          </p:nvSpPr>
          <p:spPr>
            <a:xfrm>
              <a:off x="3576600" y="24198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8"/>
            <p:cNvSpPr/>
            <p:nvPr/>
          </p:nvSpPr>
          <p:spPr>
            <a:xfrm>
              <a:off x="3575975" y="24198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8"/>
            <p:cNvSpPr/>
            <p:nvPr/>
          </p:nvSpPr>
          <p:spPr>
            <a:xfrm>
              <a:off x="3575975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8"/>
            <p:cNvSpPr/>
            <p:nvPr/>
          </p:nvSpPr>
          <p:spPr>
            <a:xfrm>
              <a:off x="3625475" y="24198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8"/>
            <p:cNvSpPr/>
            <p:nvPr/>
          </p:nvSpPr>
          <p:spPr>
            <a:xfrm>
              <a:off x="3653650" y="2419825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51" y="276"/>
                    <a:pt x="51" y="276"/>
                  </a:cubicBezTo>
                  <a:lnTo>
                    <a:pt x="51" y="51"/>
                  </a:lnTo>
                  <a:cubicBezTo>
                    <a:pt x="51" y="26"/>
                    <a:pt x="26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8"/>
            <p:cNvSpPr/>
            <p:nvPr/>
          </p:nvSpPr>
          <p:spPr>
            <a:xfrm>
              <a:off x="3703775" y="24204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8"/>
            <p:cNvSpPr/>
            <p:nvPr/>
          </p:nvSpPr>
          <p:spPr>
            <a:xfrm>
              <a:off x="3703775" y="2420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8"/>
            <p:cNvSpPr/>
            <p:nvPr/>
          </p:nvSpPr>
          <p:spPr>
            <a:xfrm>
              <a:off x="3703775" y="24204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8"/>
            <p:cNvSpPr/>
            <p:nvPr/>
          </p:nvSpPr>
          <p:spPr>
            <a:xfrm>
              <a:off x="3703150" y="2421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8"/>
            <p:cNvSpPr/>
            <p:nvPr/>
          </p:nvSpPr>
          <p:spPr>
            <a:xfrm>
              <a:off x="3703150" y="2421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8"/>
            <p:cNvSpPr/>
            <p:nvPr/>
          </p:nvSpPr>
          <p:spPr>
            <a:xfrm>
              <a:off x="370315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8"/>
            <p:cNvSpPr/>
            <p:nvPr/>
          </p:nvSpPr>
          <p:spPr>
            <a:xfrm>
              <a:off x="370315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8"/>
            <p:cNvSpPr/>
            <p:nvPr/>
          </p:nvSpPr>
          <p:spPr>
            <a:xfrm>
              <a:off x="370315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8"/>
            <p:cNvSpPr/>
            <p:nvPr/>
          </p:nvSpPr>
          <p:spPr>
            <a:xfrm>
              <a:off x="3615450" y="24204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8"/>
            <p:cNvSpPr/>
            <p:nvPr/>
          </p:nvSpPr>
          <p:spPr>
            <a:xfrm>
              <a:off x="3615450" y="24204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8"/>
            <p:cNvSpPr/>
            <p:nvPr/>
          </p:nvSpPr>
          <p:spPr>
            <a:xfrm>
              <a:off x="3615450" y="2420450"/>
              <a:ext cx="0" cy="5675"/>
            </a:xfrm>
            <a:custGeom>
              <a:avLst/>
              <a:gdLst/>
              <a:ahLst/>
              <a:cxnLst/>
              <a:rect l="l" t="t" r="r" b="b"/>
              <a:pathLst>
                <a:path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8"/>
            <p:cNvSpPr/>
            <p:nvPr/>
          </p:nvSpPr>
          <p:spPr>
            <a:xfrm>
              <a:off x="3615450" y="24204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8"/>
            <p:cNvSpPr/>
            <p:nvPr/>
          </p:nvSpPr>
          <p:spPr>
            <a:xfrm>
              <a:off x="3615450" y="24204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8"/>
            <p:cNvSpPr/>
            <p:nvPr/>
          </p:nvSpPr>
          <p:spPr>
            <a:xfrm>
              <a:off x="3615450" y="2420450"/>
              <a:ext cx="0" cy="6300"/>
            </a:xfrm>
            <a:custGeom>
              <a:avLst/>
              <a:gdLst/>
              <a:ahLst/>
              <a:cxnLst/>
              <a:rect l="l" t="t" r="r" b="b"/>
              <a:pathLst>
                <a:path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8"/>
            <p:cNvSpPr/>
            <p:nvPr/>
          </p:nvSpPr>
          <p:spPr>
            <a:xfrm>
              <a:off x="3614800" y="24210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8"/>
            <p:cNvSpPr/>
            <p:nvPr/>
          </p:nvSpPr>
          <p:spPr>
            <a:xfrm>
              <a:off x="3614800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8"/>
            <p:cNvSpPr/>
            <p:nvPr/>
          </p:nvSpPr>
          <p:spPr>
            <a:xfrm>
              <a:off x="3664300" y="24204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1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8"/>
            <p:cNvSpPr/>
            <p:nvPr/>
          </p:nvSpPr>
          <p:spPr>
            <a:xfrm>
              <a:off x="3718200" y="241420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8"/>
            <p:cNvSpPr/>
            <p:nvPr/>
          </p:nvSpPr>
          <p:spPr>
            <a:xfrm>
              <a:off x="3654900" y="24210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8"/>
            <p:cNvSpPr/>
            <p:nvPr/>
          </p:nvSpPr>
          <p:spPr>
            <a:xfrm>
              <a:off x="3654275" y="2421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8"/>
            <p:cNvSpPr/>
            <p:nvPr/>
          </p:nvSpPr>
          <p:spPr>
            <a:xfrm>
              <a:off x="3654275" y="24210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8"/>
            <p:cNvSpPr/>
            <p:nvPr/>
          </p:nvSpPr>
          <p:spPr>
            <a:xfrm>
              <a:off x="3654275" y="24210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8"/>
            <p:cNvSpPr/>
            <p:nvPr/>
          </p:nvSpPr>
          <p:spPr>
            <a:xfrm>
              <a:off x="3654275" y="2421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8"/>
            <p:cNvSpPr/>
            <p:nvPr/>
          </p:nvSpPr>
          <p:spPr>
            <a:xfrm>
              <a:off x="3654275" y="24217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8"/>
            <p:cNvSpPr/>
            <p:nvPr/>
          </p:nvSpPr>
          <p:spPr>
            <a:xfrm>
              <a:off x="365365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8"/>
            <p:cNvSpPr/>
            <p:nvPr/>
          </p:nvSpPr>
          <p:spPr>
            <a:xfrm>
              <a:off x="365365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8"/>
            <p:cNvSpPr/>
            <p:nvPr/>
          </p:nvSpPr>
          <p:spPr>
            <a:xfrm>
              <a:off x="3703150" y="24210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76"/>
                    <a:pt x="26" y="276"/>
                  </a:cubicBezTo>
                  <a:lnTo>
                    <a:pt x="26" y="51"/>
                  </a:lnTo>
                  <a:cubicBezTo>
                    <a:pt x="26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8"/>
            <p:cNvSpPr/>
            <p:nvPr/>
          </p:nvSpPr>
          <p:spPr>
            <a:xfrm>
              <a:off x="3731975" y="24217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8"/>
            <p:cNvSpPr/>
            <p:nvPr/>
          </p:nvSpPr>
          <p:spPr>
            <a:xfrm>
              <a:off x="3582225" y="24223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8"/>
            <p:cNvSpPr/>
            <p:nvPr/>
          </p:nvSpPr>
          <p:spPr>
            <a:xfrm>
              <a:off x="3582225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8"/>
            <p:cNvSpPr/>
            <p:nvPr/>
          </p:nvSpPr>
          <p:spPr>
            <a:xfrm>
              <a:off x="358160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8"/>
            <p:cNvSpPr/>
            <p:nvPr/>
          </p:nvSpPr>
          <p:spPr>
            <a:xfrm>
              <a:off x="3581600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8"/>
            <p:cNvSpPr/>
            <p:nvPr/>
          </p:nvSpPr>
          <p:spPr>
            <a:xfrm>
              <a:off x="3581600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8"/>
            <p:cNvSpPr/>
            <p:nvPr/>
          </p:nvSpPr>
          <p:spPr>
            <a:xfrm>
              <a:off x="3580975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8"/>
            <p:cNvSpPr/>
            <p:nvPr/>
          </p:nvSpPr>
          <p:spPr>
            <a:xfrm>
              <a:off x="3580975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8"/>
            <p:cNvSpPr/>
            <p:nvPr/>
          </p:nvSpPr>
          <p:spPr>
            <a:xfrm>
              <a:off x="3580975" y="24217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8"/>
            <p:cNvSpPr/>
            <p:nvPr/>
          </p:nvSpPr>
          <p:spPr>
            <a:xfrm>
              <a:off x="3580350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8"/>
            <p:cNvSpPr/>
            <p:nvPr/>
          </p:nvSpPr>
          <p:spPr>
            <a:xfrm>
              <a:off x="3579725" y="24217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8"/>
            <p:cNvSpPr/>
            <p:nvPr/>
          </p:nvSpPr>
          <p:spPr>
            <a:xfrm>
              <a:off x="3579725" y="24223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8"/>
            <p:cNvSpPr/>
            <p:nvPr/>
          </p:nvSpPr>
          <p:spPr>
            <a:xfrm>
              <a:off x="3621075" y="2422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26" y="252"/>
                    <a:pt x="26" y="252"/>
                    <a:pt x="26" y="25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8"/>
            <p:cNvSpPr/>
            <p:nvPr/>
          </p:nvSpPr>
          <p:spPr>
            <a:xfrm>
              <a:off x="3621075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8"/>
            <p:cNvSpPr/>
            <p:nvPr/>
          </p:nvSpPr>
          <p:spPr>
            <a:xfrm>
              <a:off x="3621075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8"/>
            <p:cNvSpPr/>
            <p:nvPr/>
          </p:nvSpPr>
          <p:spPr>
            <a:xfrm>
              <a:off x="3620450" y="2422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8"/>
            <p:cNvSpPr/>
            <p:nvPr/>
          </p:nvSpPr>
          <p:spPr>
            <a:xfrm>
              <a:off x="362045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8"/>
            <p:cNvSpPr/>
            <p:nvPr/>
          </p:nvSpPr>
          <p:spPr>
            <a:xfrm>
              <a:off x="362045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8"/>
            <p:cNvSpPr/>
            <p:nvPr/>
          </p:nvSpPr>
          <p:spPr>
            <a:xfrm>
              <a:off x="3619825" y="2422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8"/>
            <p:cNvSpPr/>
            <p:nvPr/>
          </p:nvSpPr>
          <p:spPr>
            <a:xfrm>
              <a:off x="3619825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8"/>
            <p:cNvSpPr/>
            <p:nvPr/>
          </p:nvSpPr>
          <p:spPr>
            <a:xfrm>
              <a:off x="3619200" y="24229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8"/>
            <p:cNvSpPr/>
            <p:nvPr/>
          </p:nvSpPr>
          <p:spPr>
            <a:xfrm>
              <a:off x="361920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8"/>
            <p:cNvSpPr/>
            <p:nvPr/>
          </p:nvSpPr>
          <p:spPr>
            <a:xfrm>
              <a:off x="3618575" y="2422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27"/>
                    <a:pt x="25" y="227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8"/>
            <p:cNvSpPr/>
            <p:nvPr/>
          </p:nvSpPr>
          <p:spPr>
            <a:xfrm>
              <a:off x="373260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8"/>
            <p:cNvSpPr/>
            <p:nvPr/>
          </p:nvSpPr>
          <p:spPr>
            <a:xfrm>
              <a:off x="3732600" y="24229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8"/>
            <p:cNvSpPr/>
            <p:nvPr/>
          </p:nvSpPr>
          <p:spPr>
            <a:xfrm>
              <a:off x="3732600" y="2422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8"/>
            <p:cNvSpPr/>
            <p:nvPr/>
          </p:nvSpPr>
          <p:spPr>
            <a:xfrm>
              <a:off x="3732600" y="2422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8"/>
            <p:cNvSpPr/>
            <p:nvPr/>
          </p:nvSpPr>
          <p:spPr>
            <a:xfrm>
              <a:off x="3732600" y="24229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1" y="252"/>
                    <a:pt x="1" y="252"/>
                    <a:pt x="1" y="252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8"/>
            <p:cNvSpPr/>
            <p:nvPr/>
          </p:nvSpPr>
          <p:spPr>
            <a:xfrm>
              <a:off x="3731975" y="24229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8"/>
            <p:cNvSpPr/>
            <p:nvPr/>
          </p:nvSpPr>
          <p:spPr>
            <a:xfrm>
              <a:off x="3731975" y="2423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8"/>
            <p:cNvSpPr/>
            <p:nvPr/>
          </p:nvSpPr>
          <p:spPr>
            <a:xfrm>
              <a:off x="3731975" y="24236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8"/>
            <p:cNvSpPr/>
            <p:nvPr/>
          </p:nvSpPr>
          <p:spPr>
            <a:xfrm>
              <a:off x="3664925" y="2421700"/>
              <a:ext cx="5675" cy="8800"/>
            </a:xfrm>
            <a:custGeom>
              <a:avLst/>
              <a:gdLst/>
              <a:ahLst/>
              <a:cxnLst/>
              <a:rect l="l" t="t" r="r" b="b"/>
              <a:pathLst>
                <a:path w="227" h="352" extrusionOk="0">
                  <a:moveTo>
                    <a:pt x="1" y="1"/>
                  </a:moveTo>
                  <a:lnTo>
                    <a:pt x="1" y="226"/>
                  </a:lnTo>
                  <a:lnTo>
                    <a:pt x="227" y="352"/>
                  </a:lnTo>
                  <a:lnTo>
                    <a:pt x="227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8"/>
            <p:cNvSpPr/>
            <p:nvPr/>
          </p:nvSpPr>
          <p:spPr>
            <a:xfrm>
              <a:off x="3399900" y="2397900"/>
              <a:ext cx="47650" cy="33225"/>
            </a:xfrm>
            <a:custGeom>
              <a:avLst/>
              <a:gdLst/>
              <a:ahLst/>
              <a:cxnLst/>
              <a:rect l="l" t="t" r="r" b="b"/>
              <a:pathLst>
                <a:path w="1906" h="1329" extrusionOk="0">
                  <a:moveTo>
                    <a:pt x="0" y="0"/>
                  </a:moveTo>
                  <a:lnTo>
                    <a:pt x="0" y="226"/>
                  </a:lnTo>
                  <a:lnTo>
                    <a:pt x="1905" y="1329"/>
                  </a:lnTo>
                  <a:lnTo>
                    <a:pt x="190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8"/>
            <p:cNvSpPr/>
            <p:nvPr/>
          </p:nvSpPr>
          <p:spPr>
            <a:xfrm>
              <a:off x="3447525" y="2425475"/>
              <a:ext cx="1900" cy="6900"/>
            </a:xfrm>
            <a:custGeom>
              <a:avLst/>
              <a:gdLst/>
              <a:ahLst/>
              <a:cxnLst/>
              <a:rect l="l" t="t" r="r" b="b"/>
              <a:pathLst>
                <a:path w="76" h="276" extrusionOk="0">
                  <a:moveTo>
                    <a:pt x="0" y="0"/>
                  </a:moveTo>
                  <a:lnTo>
                    <a:pt x="0" y="226"/>
                  </a:lnTo>
                  <a:lnTo>
                    <a:pt x="75" y="276"/>
                  </a:lnTo>
                  <a:lnTo>
                    <a:pt x="7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8"/>
            <p:cNvSpPr/>
            <p:nvPr/>
          </p:nvSpPr>
          <p:spPr>
            <a:xfrm>
              <a:off x="3564675" y="2420450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452" y="1"/>
                  </a:moveTo>
                  <a:lnTo>
                    <a:pt x="1" y="251"/>
                  </a:lnTo>
                  <a:lnTo>
                    <a:pt x="1" y="477"/>
                  </a:lnTo>
                  <a:lnTo>
                    <a:pt x="452" y="226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8"/>
            <p:cNvSpPr/>
            <p:nvPr/>
          </p:nvSpPr>
          <p:spPr>
            <a:xfrm>
              <a:off x="3548400" y="2418575"/>
              <a:ext cx="13175" cy="13800"/>
            </a:xfrm>
            <a:custGeom>
              <a:avLst/>
              <a:gdLst/>
              <a:ahLst/>
              <a:cxnLst/>
              <a:rect l="l" t="t" r="r" b="b"/>
              <a:pathLst>
                <a:path w="527" h="552" extrusionOk="0">
                  <a:moveTo>
                    <a:pt x="0" y="1"/>
                  </a:moveTo>
                  <a:lnTo>
                    <a:pt x="0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8"/>
            <p:cNvSpPr/>
            <p:nvPr/>
          </p:nvSpPr>
          <p:spPr>
            <a:xfrm>
              <a:off x="3547150" y="2409950"/>
              <a:ext cx="30100" cy="17275"/>
            </a:xfrm>
            <a:custGeom>
              <a:avLst/>
              <a:gdLst/>
              <a:ahLst/>
              <a:cxnLst/>
              <a:rect l="l" t="t" r="r" b="b"/>
              <a:pathLst>
                <a:path w="1204" h="691" extrusionOk="0">
                  <a:moveTo>
                    <a:pt x="548" y="1"/>
                  </a:moveTo>
                  <a:cubicBezTo>
                    <a:pt x="526" y="1"/>
                    <a:pt x="501" y="7"/>
                    <a:pt x="476" y="20"/>
                  </a:cubicBezTo>
                  <a:lnTo>
                    <a:pt x="50" y="295"/>
                  </a:lnTo>
                  <a:cubicBezTo>
                    <a:pt x="0" y="295"/>
                    <a:pt x="0" y="346"/>
                    <a:pt x="50" y="346"/>
                  </a:cubicBezTo>
                  <a:lnTo>
                    <a:pt x="577" y="671"/>
                  </a:lnTo>
                  <a:cubicBezTo>
                    <a:pt x="602" y="684"/>
                    <a:pt x="627" y="690"/>
                    <a:pt x="649" y="690"/>
                  </a:cubicBezTo>
                  <a:cubicBezTo>
                    <a:pt x="671" y="690"/>
                    <a:pt x="689" y="684"/>
                    <a:pt x="702" y="671"/>
                  </a:cubicBezTo>
                  <a:lnTo>
                    <a:pt x="1153" y="421"/>
                  </a:lnTo>
                  <a:cubicBezTo>
                    <a:pt x="1203" y="396"/>
                    <a:pt x="1203" y="371"/>
                    <a:pt x="1153" y="346"/>
                  </a:cubicBezTo>
                  <a:lnTo>
                    <a:pt x="602" y="20"/>
                  </a:lnTo>
                  <a:cubicBezTo>
                    <a:pt x="589" y="7"/>
                    <a:pt x="570" y="1"/>
                    <a:pt x="548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8"/>
            <p:cNvSpPr/>
            <p:nvPr/>
          </p:nvSpPr>
          <p:spPr>
            <a:xfrm>
              <a:off x="3548400" y="2410425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451" y="1"/>
                  </a:moveTo>
                  <a:cubicBezTo>
                    <a:pt x="451" y="1"/>
                    <a:pt x="0" y="251"/>
                    <a:pt x="0" y="251"/>
                  </a:cubicBezTo>
                  <a:cubicBezTo>
                    <a:pt x="0" y="251"/>
                    <a:pt x="0" y="276"/>
                    <a:pt x="0" y="276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cubicBezTo>
                    <a:pt x="1103" y="327"/>
                    <a:pt x="1078" y="327"/>
                    <a:pt x="1078" y="30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8"/>
            <p:cNvSpPr/>
            <p:nvPr/>
          </p:nvSpPr>
          <p:spPr>
            <a:xfrm>
              <a:off x="3564675" y="2426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8"/>
            <p:cNvSpPr/>
            <p:nvPr/>
          </p:nvSpPr>
          <p:spPr>
            <a:xfrm>
              <a:off x="3564050" y="2426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8"/>
            <p:cNvSpPr/>
            <p:nvPr/>
          </p:nvSpPr>
          <p:spPr>
            <a:xfrm>
              <a:off x="3563425" y="2427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8"/>
            <p:cNvSpPr/>
            <p:nvPr/>
          </p:nvSpPr>
          <p:spPr>
            <a:xfrm>
              <a:off x="3563425" y="2427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8"/>
            <p:cNvSpPr/>
            <p:nvPr/>
          </p:nvSpPr>
          <p:spPr>
            <a:xfrm>
              <a:off x="3563425" y="2427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8"/>
            <p:cNvSpPr/>
            <p:nvPr/>
          </p:nvSpPr>
          <p:spPr>
            <a:xfrm>
              <a:off x="3562800" y="2427350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8"/>
            <p:cNvSpPr/>
            <p:nvPr/>
          </p:nvSpPr>
          <p:spPr>
            <a:xfrm>
              <a:off x="3562800" y="24273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8"/>
            <p:cNvSpPr/>
            <p:nvPr/>
          </p:nvSpPr>
          <p:spPr>
            <a:xfrm>
              <a:off x="3562800" y="2426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25"/>
                    <a:pt x="1" y="25"/>
                    <a:pt x="1" y="25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8"/>
            <p:cNvSpPr/>
            <p:nvPr/>
          </p:nvSpPr>
          <p:spPr>
            <a:xfrm>
              <a:off x="3562175" y="2426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8"/>
            <p:cNvSpPr/>
            <p:nvPr/>
          </p:nvSpPr>
          <p:spPr>
            <a:xfrm>
              <a:off x="3562175" y="2426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8"/>
            <p:cNvSpPr/>
            <p:nvPr/>
          </p:nvSpPr>
          <p:spPr>
            <a:xfrm>
              <a:off x="3561550" y="2426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8"/>
            <p:cNvSpPr/>
            <p:nvPr/>
          </p:nvSpPr>
          <p:spPr>
            <a:xfrm>
              <a:off x="3604150" y="2421075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8"/>
            <p:cNvSpPr/>
            <p:nvPr/>
          </p:nvSpPr>
          <p:spPr>
            <a:xfrm>
              <a:off x="3587250" y="2419825"/>
              <a:ext cx="13175" cy="13825"/>
            </a:xfrm>
            <a:custGeom>
              <a:avLst/>
              <a:gdLst/>
              <a:ahLst/>
              <a:cxnLst/>
              <a:rect l="l" t="t" r="r" b="b"/>
              <a:pathLst>
                <a:path w="527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27" y="552"/>
                  </a:lnTo>
                  <a:lnTo>
                    <a:pt x="527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8"/>
            <p:cNvSpPr/>
            <p:nvPr/>
          </p:nvSpPr>
          <p:spPr>
            <a:xfrm>
              <a:off x="3603525" y="2427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cubicBezTo>
                    <a:pt x="1" y="0"/>
                    <a:pt x="1" y="25"/>
                    <a:pt x="1" y="25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8"/>
            <p:cNvSpPr/>
            <p:nvPr/>
          </p:nvSpPr>
          <p:spPr>
            <a:xfrm>
              <a:off x="3602900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8"/>
            <p:cNvSpPr/>
            <p:nvPr/>
          </p:nvSpPr>
          <p:spPr>
            <a:xfrm>
              <a:off x="3602900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8"/>
            <p:cNvSpPr/>
            <p:nvPr/>
          </p:nvSpPr>
          <p:spPr>
            <a:xfrm>
              <a:off x="3602275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8"/>
            <p:cNvSpPr/>
            <p:nvPr/>
          </p:nvSpPr>
          <p:spPr>
            <a:xfrm>
              <a:off x="3602275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8"/>
            <p:cNvSpPr/>
            <p:nvPr/>
          </p:nvSpPr>
          <p:spPr>
            <a:xfrm>
              <a:off x="3601650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8"/>
            <p:cNvSpPr/>
            <p:nvPr/>
          </p:nvSpPr>
          <p:spPr>
            <a:xfrm>
              <a:off x="3601650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8"/>
            <p:cNvSpPr/>
            <p:nvPr/>
          </p:nvSpPr>
          <p:spPr>
            <a:xfrm>
              <a:off x="3601650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8"/>
            <p:cNvSpPr/>
            <p:nvPr/>
          </p:nvSpPr>
          <p:spPr>
            <a:xfrm>
              <a:off x="3601025" y="2427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8"/>
            <p:cNvSpPr/>
            <p:nvPr/>
          </p:nvSpPr>
          <p:spPr>
            <a:xfrm>
              <a:off x="3601025" y="2427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8"/>
            <p:cNvSpPr/>
            <p:nvPr/>
          </p:nvSpPr>
          <p:spPr>
            <a:xfrm>
              <a:off x="3600400" y="2427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5"/>
                  </a:lnTo>
                  <a:cubicBezTo>
                    <a:pt x="26" y="25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8"/>
            <p:cNvSpPr/>
            <p:nvPr/>
          </p:nvSpPr>
          <p:spPr>
            <a:xfrm>
              <a:off x="3643000" y="2421700"/>
              <a:ext cx="10675" cy="12575"/>
            </a:xfrm>
            <a:custGeom>
              <a:avLst/>
              <a:gdLst/>
              <a:ahLst/>
              <a:cxnLst/>
              <a:rect l="l" t="t" r="r" b="b"/>
              <a:pathLst>
                <a:path w="427" h="503" extrusionOk="0">
                  <a:moveTo>
                    <a:pt x="427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8"/>
            <p:cNvSpPr/>
            <p:nvPr/>
          </p:nvSpPr>
          <p:spPr>
            <a:xfrm>
              <a:off x="3626100" y="2420450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1" y="552"/>
                  </a:lnTo>
                  <a:lnTo>
                    <a:pt x="551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8"/>
            <p:cNvSpPr/>
            <p:nvPr/>
          </p:nvSpPr>
          <p:spPr>
            <a:xfrm>
              <a:off x="3568450" y="2422325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52"/>
                  </a:lnTo>
                  <a:lnTo>
                    <a:pt x="0" y="502"/>
                  </a:lnTo>
                  <a:lnTo>
                    <a:pt x="451" y="226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8"/>
            <p:cNvSpPr/>
            <p:nvPr/>
          </p:nvSpPr>
          <p:spPr>
            <a:xfrm>
              <a:off x="3625475" y="2411850"/>
              <a:ext cx="29450" cy="17250"/>
            </a:xfrm>
            <a:custGeom>
              <a:avLst/>
              <a:gdLst/>
              <a:ahLst/>
              <a:cxnLst/>
              <a:rect l="l" t="t" r="r" b="b"/>
              <a:pathLst>
                <a:path w="1178" h="690" extrusionOk="0">
                  <a:moveTo>
                    <a:pt x="529" y="0"/>
                  </a:moveTo>
                  <a:cubicBezTo>
                    <a:pt x="508" y="0"/>
                    <a:pt x="489" y="6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6" y="671"/>
                  </a:lnTo>
                  <a:cubicBezTo>
                    <a:pt x="589" y="683"/>
                    <a:pt x="608" y="689"/>
                    <a:pt x="630" y="689"/>
                  </a:cubicBezTo>
                  <a:cubicBezTo>
                    <a:pt x="652" y="689"/>
                    <a:pt x="677" y="683"/>
                    <a:pt x="702" y="671"/>
                  </a:cubicBezTo>
                  <a:lnTo>
                    <a:pt x="1128" y="395"/>
                  </a:lnTo>
                  <a:cubicBezTo>
                    <a:pt x="1178" y="395"/>
                    <a:pt x="1178" y="345"/>
                    <a:pt x="1128" y="320"/>
                  </a:cubicBezTo>
                  <a:lnTo>
                    <a:pt x="602" y="19"/>
                  </a:lnTo>
                  <a:cubicBezTo>
                    <a:pt x="576" y="6"/>
                    <a:pt x="551" y="0"/>
                    <a:pt x="52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8"/>
            <p:cNvSpPr/>
            <p:nvPr/>
          </p:nvSpPr>
          <p:spPr>
            <a:xfrm>
              <a:off x="3626100" y="2411675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501" y="1"/>
                  </a:moveTo>
                  <a:cubicBezTo>
                    <a:pt x="501" y="1"/>
                    <a:pt x="476" y="1"/>
                    <a:pt x="451" y="26"/>
                  </a:cubicBezTo>
                  <a:cubicBezTo>
                    <a:pt x="451" y="26"/>
                    <a:pt x="25" y="277"/>
                    <a:pt x="0" y="277"/>
                  </a:cubicBezTo>
                  <a:lnTo>
                    <a:pt x="25" y="277"/>
                  </a:lnTo>
                  <a:lnTo>
                    <a:pt x="551" y="602"/>
                  </a:lnTo>
                  <a:lnTo>
                    <a:pt x="652" y="602"/>
                  </a:lnTo>
                  <a:cubicBezTo>
                    <a:pt x="652" y="602"/>
                    <a:pt x="1103" y="327"/>
                    <a:pt x="1103" y="327"/>
                  </a:cubicBezTo>
                  <a:lnTo>
                    <a:pt x="551" y="26"/>
                  </a:lnTo>
                  <a:cubicBezTo>
                    <a:pt x="551" y="1"/>
                    <a:pt x="526" y="1"/>
                    <a:pt x="501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8"/>
            <p:cNvSpPr/>
            <p:nvPr/>
          </p:nvSpPr>
          <p:spPr>
            <a:xfrm>
              <a:off x="3642375" y="24286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8"/>
            <p:cNvSpPr/>
            <p:nvPr/>
          </p:nvSpPr>
          <p:spPr>
            <a:xfrm>
              <a:off x="3641750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8"/>
            <p:cNvSpPr/>
            <p:nvPr/>
          </p:nvSpPr>
          <p:spPr>
            <a:xfrm>
              <a:off x="364175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8"/>
            <p:cNvSpPr/>
            <p:nvPr/>
          </p:nvSpPr>
          <p:spPr>
            <a:xfrm>
              <a:off x="3641125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8"/>
            <p:cNvSpPr/>
            <p:nvPr/>
          </p:nvSpPr>
          <p:spPr>
            <a:xfrm>
              <a:off x="3641125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8"/>
            <p:cNvSpPr/>
            <p:nvPr/>
          </p:nvSpPr>
          <p:spPr>
            <a:xfrm>
              <a:off x="3641125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8"/>
            <p:cNvSpPr/>
            <p:nvPr/>
          </p:nvSpPr>
          <p:spPr>
            <a:xfrm>
              <a:off x="3640500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8"/>
            <p:cNvSpPr/>
            <p:nvPr/>
          </p:nvSpPr>
          <p:spPr>
            <a:xfrm>
              <a:off x="364050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8"/>
            <p:cNvSpPr/>
            <p:nvPr/>
          </p:nvSpPr>
          <p:spPr>
            <a:xfrm>
              <a:off x="364050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8"/>
            <p:cNvSpPr/>
            <p:nvPr/>
          </p:nvSpPr>
          <p:spPr>
            <a:xfrm>
              <a:off x="3639875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8"/>
            <p:cNvSpPr/>
            <p:nvPr/>
          </p:nvSpPr>
          <p:spPr>
            <a:xfrm>
              <a:off x="3639875" y="24286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8"/>
            <p:cNvSpPr/>
            <p:nvPr/>
          </p:nvSpPr>
          <p:spPr>
            <a:xfrm>
              <a:off x="3442500" y="2375975"/>
              <a:ext cx="92125" cy="58925"/>
            </a:xfrm>
            <a:custGeom>
              <a:avLst/>
              <a:gdLst/>
              <a:ahLst/>
              <a:cxnLst/>
              <a:rect l="l" t="t" r="r" b="b"/>
              <a:pathLst>
                <a:path w="3685" h="2357" extrusionOk="0">
                  <a:moveTo>
                    <a:pt x="1" y="0"/>
                  </a:moveTo>
                  <a:lnTo>
                    <a:pt x="1" y="226"/>
                  </a:lnTo>
                  <a:lnTo>
                    <a:pt x="3685" y="2356"/>
                  </a:lnTo>
                  <a:lnTo>
                    <a:pt x="3685" y="21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8"/>
            <p:cNvSpPr/>
            <p:nvPr/>
          </p:nvSpPr>
          <p:spPr>
            <a:xfrm>
              <a:off x="3607300" y="2422950"/>
              <a:ext cx="11300" cy="12575"/>
            </a:xfrm>
            <a:custGeom>
              <a:avLst/>
              <a:gdLst/>
              <a:ahLst/>
              <a:cxnLst/>
              <a:rect l="l" t="t" r="r" b="b"/>
              <a:pathLst>
                <a:path w="452" h="503" extrusionOk="0">
                  <a:moveTo>
                    <a:pt x="451" y="1"/>
                  </a:moveTo>
                  <a:lnTo>
                    <a:pt x="0" y="277"/>
                  </a:lnTo>
                  <a:lnTo>
                    <a:pt x="0" y="502"/>
                  </a:lnTo>
                  <a:lnTo>
                    <a:pt x="451" y="252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8"/>
            <p:cNvSpPr/>
            <p:nvPr/>
          </p:nvSpPr>
          <p:spPr>
            <a:xfrm>
              <a:off x="3568450" y="24286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8"/>
            <p:cNvSpPr/>
            <p:nvPr/>
          </p:nvSpPr>
          <p:spPr>
            <a:xfrm>
              <a:off x="3567825" y="24286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1"/>
                    <a:pt x="25" y="1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8"/>
            <p:cNvSpPr/>
            <p:nvPr/>
          </p:nvSpPr>
          <p:spPr>
            <a:xfrm>
              <a:off x="3567825" y="2429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8"/>
            <p:cNvSpPr/>
            <p:nvPr/>
          </p:nvSpPr>
          <p:spPr>
            <a:xfrm>
              <a:off x="3567825" y="24292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8"/>
            <p:cNvSpPr/>
            <p:nvPr/>
          </p:nvSpPr>
          <p:spPr>
            <a:xfrm>
              <a:off x="3567825" y="2429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8"/>
            <p:cNvSpPr/>
            <p:nvPr/>
          </p:nvSpPr>
          <p:spPr>
            <a:xfrm>
              <a:off x="3567825" y="2429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8"/>
            <p:cNvSpPr/>
            <p:nvPr/>
          </p:nvSpPr>
          <p:spPr>
            <a:xfrm>
              <a:off x="3567825" y="24292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8"/>
            <p:cNvSpPr/>
            <p:nvPr/>
          </p:nvSpPr>
          <p:spPr>
            <a:xfrm>
              <a:off x="3567825" y="2429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8"/>
            <p:cNvSpPr/>
            <p:nvPr/>
          </p:nvSpPr>
          <p:spPr>
            <a:xfrm>
              <a:off x="3720700" y="242360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1" y="251"/>
                  </a:lnTo>
                  <a:lnTo>
                    <a:pt x="1" y="501"/>
                  </a:lnTo>
                  <a:lnTo>
                    <a:pt x="452" y="25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8"/>
            <p:cNvSpPr/>
            <p:nvPr/>
          </p:nvSpPr>
          <p:spPr>
            <a:xfrm>
              <a:off x="3703775" y="24223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8"/>
            <p:cNvSpPr/>
            <p:nvPr/>
          </p:nvSpPr>
          <p:spPr>
            <a:xfrm>
              <a:off x="3582850" y="2422325"/>
              <a:ext cx="13200" cy="13825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1" y="1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27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8"/>
            <p:cNvSpPr/>
            <p:nvPr/>
          </p:nvSpPr>
          <p:spPr>
            <a:xfrm>
              <a:off x="3720075" y="2429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26"/>
                    <a:pt x="0" y="26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8"/>
            <p:cNvSpPr/>
            <p:nvPr/>
          </p:nvSpPr>
          <p:spPr>
            <a:xfrm>
              <a:off x="37200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3719450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8"/>
            <p:cNvSpPr/>
            <p:nvPr/>
          </p:nvSpPr>
          <p:spPr>
            <a:xfrm>
              <a:off x="3719450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3718825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371882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371882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3718200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3718200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3717575" y="24304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3717575" y="2429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26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3703150" y="241372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0"/>
                  </a:moveTo>
                  <a:cubicBezTo>
                    <a:pt x="515" y="0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8"/>
                    <a:pt x="615" y="664"/>
                    <a:pt x="640" y="664"/>
                  </a:cubicBezTo>
                  <a:cubicBezTo>
                    <a:pt x="665" y="664"/>
                    <a:pt x="690" y="658"/>
                    <a:pt x="703" y="646"/>
                  </a:cubicBez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4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3704400" y="241357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1" y="276"/>
                    <a:pt x="1" y="276"/>
                  </a:cubicBezTo>
                  <a:lnTo>
                    <a:pt x="552" y="576"/>
                  </a:lnTo>
                  <a:cubicBezTo>
                    <a:pt x="552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6"/>
                  </a:cubicBezTo>
                  <a:cubicBezTo>
                    <a:pt x="627" y="576"/>
                    <a:pt x="1079" y="326"/>
                    <a:pt x="1079" y="32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3607300" y="2429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3607300" y="2429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3606675" y="24298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26"/>
                    <a:pt x="25" y="22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3606675" y="2429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3606675" y="24298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36066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36066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3606675" y="24304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3567825" y="24298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3621700" y="242295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1" y="1"/>
                  </a:moveTo>
                  <a:lnTo>
                    <a:pt x="1" y="252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3534600" y="2429225"/>
              <a:ext cx="1300" cy="7550"/>
            </a:xfrm>
            <a:custGeom>
              <a:avLst/>
              <a:gdLst/>
              <a:ahLst/>
              <a:cxnLst/>
              <a:rect l="l" t="t" r="r" b="b"/>
              <a:pathLst>
                <a:path w="52" h="302" extrusionOk="0">
                  <a:moveTo>
                    <a:pt x="1" y="1"/>
                  </a:moveTo>
                  <a:lnTo>
                    <a:pt x="1" y="226"/>
                  </a:lnTo>
                  <a:cubicBezTo>
                    <a:pt x="51" y="251"/>
                    <a:pt x="51" y="276"/>
                    <a:pt x="51" y="301"/>
                  </a:cubicBezTo>
                  <a:lnTo>
                    <a:pt x="51" y="51"/>
                  </a:lnTo>
                  <a:cubicBezTo>
                    <a:pt x="51" y="51"/>
                    <a:pt x="51" y="26"/>
                    <a:pt x="1" y="1"/>
                  </a:cubicBezTo>
                  <a:close/>
                </a:path>
              </a:pathLst>
            </a:custGeom>
            <a:solidFill>
              <a:srgbClr val="E0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3596025" y="2429850"/>
              <a:ext cx="1275" cy="6925"/>
            </a:xfrm>
            <a:custGeom>
              <a:avLst/>
              <a:gdLst/>
              <a:ahLst/>
              <a:cxnLst/>
              <a:rect l="l" t="t" r="r" b="b"/>
              <a:pathLst>
                <a:path w="51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25" y="251"/>
                    <a:pt x="50" y="276"/>
                    <a:pt x="50" y="276"/>
                  </a:cubicBezTo>
                  <a:lnTo>
                    <a:pt x="50" y="51"/>
                  </a:lnTo>
                  <a:cubicBezTo>
                    <a:pt x="50" y="26"/>
                    <a:pt x="25" y="26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3606675" y="24304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76"/>
                    <a:pt x="25" y="276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3635500" y="243110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25" y="251"/>
                    <a:pt x="25" y="276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3597275" y="2431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3597275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3596650" y="2431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3596650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3596650" y="2431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3596650" y="2431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3596650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3596025" y="24317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3679350" y="2412925"/>
              <a:ext cx="33850" cy="25725"/>
            </a:xfrm>
            <a:custGeom>
              <a:avLst/>
              <a:gdLst/>
              <a:ahLst/>
              <a:cxnLst/>
              <a:rect l="l" t="t" r="r" b="b"/>
              <a:pathLst>
                <a:path w="1354" h="1029" extrusionOk="0">
                  <a:moveTo>
                    <a:pt x="0" y="1"/>
                  </a:moveTo>
                  <a:lnTo>
                    <a:pt x="0" y="252"/>
                  </a:lnTo>
                  <a:lnTo>
                    <a:pt x="1354" y="1029"/>
                  </a:lnTo>
                  <a:lnTo>
                    <a:pt x="1354" y="7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3535875" y="24304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ED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3535875" y="24311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ED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8"/>
            <p:cNvSpPr/>
            <p:nvPr/>
          </p:nvSpPr>
          <p:spPr>
            <a:xfrm>
              <a:off x="3535875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1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8"/>
            <p:cNvSpPr/>
            <p:nvPr/>
          </p:nvSpPr>
          <p:spPr>
            <a:xfrm>
              <a:off x="3535875" y="24311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FD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8"/>
            <p:cNvSpPr/>
            <p:nvPr/>
          </p:nvSpPr>
          <p:spPr>
            <a:xfrm>
              <a:off x="3535875" y="24317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E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8"/>
            <p:cNvSpPr/>
            <p:nvPr/>
          </p:nvSpPr>
          <p:spPr>
            <a:xfrm>
              <a:off x="3535225" y="2431725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1E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8"/>
            <p:cNvSpPr/>
            <p:nvPr/>
          </p:nvSpPr>
          <p:spPr>
            <a:xfrm>
              <a:off x="3535225" y="2431725"/>
              <a:ext cx="25" cy="6925"/>
            </a:xfrm>
            <a:custGeom>
              <a:avLst/>
              <a:gdLst/>
              <a:ahLst/>
              <a:cxnLst/>
              <a:rect l="l" t="t" r="r" b="b"/>
              <a:pathLst>
                <a:path w="1" h="277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77"/>
                  </a:cubicBezTo>
                  <a:lnTo>
                    <a:pt x="1" y="26"/>
                  </a:lnTo>
                  <a:cubicBezTo>
                    <a:pt x="1" y="26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E3E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8"/>
            <p:cNvSpPr/>
            <p:nvPr/>
          </p:nvSpPr>
          <p:spPr>
            <a:xfrm>
              <a:off x="3534600" y="24323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E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8"/>
            <p:cNvSpPr/>
            <p:nvPr/>
          </p:nvSpPr>
          <p:spPr>
            <a:xfrm>
              <a:off x="3636125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8"/>
            <p:cNvSpPr/>
            <p:nvPr/>
          </p:nvSpPr>
          <p:spPr>
            <a:xfrm>
              <a:off x="3636125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8"/>
            <p:cNvSpPr/>
            <p:nvPr/>
          </p:nvSpPr>
          <p:spPr>
            <a:xfrm>
              <a:off x="3636125" y="24317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8"/>
            <p:cNvSpPr/>
            <p:nvPr/>
          </p:nvSpPr>
          <p:spPr>
            <a:xfrm>
              <a:off x="3635500" y="2432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5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8"/>
            <p:cNvSpPr/>
            <p:nvPr/>
          </p:nvSpPr>
          <p:spPr>
            <a:xfrm>
              <a:off x="3635500" y="24323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8"/>
            <p:cNvSpPr/>
            <p:nvPr/>
          </p:nvSpPr>
          <p:spPr>
            <a:xfrm>
              <a:off x="3635500" y="2432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8"/>
            <p:cNvSpPr/>
            <p:nvPr/>
          </p:nvSpPr>
          <p:spPr>
            <a:xfrm>
              <a:off x="3635500" y="24323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8"/>
            <p:cNvSpPr/>
            <p:nvPr/>
          </p:nvSpPr>
          <p:spPr>
            <a:xfrm>
              <a:off x="3635500" y="24329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8"/>
            <p:cNvSpPr/>
            <p:nvPr/>
          </p:nvSpPr>
          <p:spPr>
            <a:xfrm>
              <a:off x="3713175" y="24323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1" y="1"/>
                  </a:moveTo>
                  <a:lnTo>
                    <a:pt x="1" y="252"/>
                  </a:lnTo>
                  <a:cubicBezTo>
                    <a:pt x="26" y="252"/>
                    <a:pt x="26" y="277"/>
                    <a:pt x="26" y="277"/>
                  </a:cubicBezTo>
                  <a:lnTo>
                    <a:pt x="26" y="51"/>
                  </a:lnTo>
                  <a:cubicBezTo>
                    <a:pt x="26" y="26"/>
                    <a:pt x="26" y="26"/>
                    <a:pt x="1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8"/>
            <p:cNvSpPr/>
            <p:nvPr/>
          </p:nvSpPr>
          <p:spPr>
            <a:xfrm>
              <a:off x="36029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8"/>
            <p:cNvSpPr/>
            <p:nvPr/>
          </p:nvSpPr>
          <p:spPr>
            <a:xfrm>
              <a:off x="3602275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8"/>
            <p:cNvSpPr/>
            <p:nvPr/>
          </p:nvSpPr>
          <p:spPr>
            <a:xfrm>
              <a:off x="3602275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8"/>
            <p:cNvSpPr/>
            <p:nvPr/>
          </p:nvSpPr>
          <p:spPr>
            <a:xfrm>
              <a:off x="3601650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26" y="226"/>
                    <a:pt x="26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8"/>
            <p:cNvSpPr/>
            <p:nvPr/>
          </p:nvSpPr>
          <p:spPr>
            <a:xfrm>
              <a:off x="3601650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8"/>
            <p:cNvSpPr/>
            <p:nvPr/>
          </p:nvSpPr>
          <p:spPr>
            <a:xfrm>
              <a:off x="3601650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8"/>
            <p:cNvSpPr/>
            <p:nvPr/>
          </p:nvSpPr>
          <p:spPr>
            <a:xfrm>
              <a:off x="3601025" y="24336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8"/>
            <p:cNvSpPr/>
            <p:nvPr/>
          </p:nvSpPr>
          <p:spPr>
            <a:xfrm>
              <a:off x="3601025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8"/>
            <p:cNvSpPr/>
            <p:nvPr/>
          </p:nvSpPr>
          <p:spPr>
            <a:xfrm>
              <a:off x="3600400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8"/>
            <p:cNvSpPr/>
            <p:nvPr/>
          </p:nvSpPr>
          <p:spPr>
            <a:xfrm>
              <a:off x="3600400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8"/>
            <p:cNvSpPr/>
            <p:nvPr/>
          </p:nvSpPr>
          <p:spPr>
            <a:xfrm>
              <a:off x="3599775" y="24336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6" y="0"/>
                  </a:moveTo>
                  <a:cubicBezTo>
                    <a:pt x="26" y="0"/>
                    <a:pt x="0" y="0"/>
                    <a:pt x="0" y="25"/>
                  </a:cubicBez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8"/>
            <p:cNvSpPr/>
            <p:nvPr/>
          </p:nvSpPr>
          <p:spPr>
            <a:xfrm>
              <a:off x="3713800" y="24336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8"/>
            <p:cNvSpPr/>
            <p:nvPr/>
          </p:nvSpPr>
          <p:spPr>
            <a:xfrm>
              <a:off x="37138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8"/>
            <p:cNvSpPr/>
            <p:nvPr/>
          </p:nvSpPr>
          <p:spPr>
            <a:xfrm>
              <a:off x="37138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8"/>
            <p:cNvSpPr/>
            <p:nvPr/>
          </p:nvSpPr>
          <p:spPr>
            <a:xfrm>
              <a:off x="3713800" y="2433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8"/>
            <p:cNvSpPr/>
            <p:nvPr/>
          </p:nvSpPr>
          <p:spPr>
            <a:xfrm>
              <a:off x="3713800" y="24342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8"/>
            <p:cNvSpPr/>
            <p:nvPr/>
          </p:nvSpPr>
          <p:spPr>
            <a:xfrm>
              <a:off x="3713175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26" y="226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8"/>
            <p:cNvSpPr/>
            <p:nvPr/>
          </p:nvSpPr>
          <p:spPr>
            <a:xfrm>
              <a:off x="371317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8"/>
            <p:cNvSpPr/>
            <p:nvPr/>
          </p:nvSpPr>
          <p:spPr>
            <a:xfrm>
              <a:off x="371317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8"/>
            <p:cNvSpPr/>
            <p:nvPr/>
          </p:nvSpPr>
          <p:spPr>
            <a:xfrm>
              <a:off x="3653650" y="2424850"/>
              <a:ext cx="16950" cy="15675"/>
            </a:xfrm>
            <a:custGeom>
              <a:avLst/>
              <a:gdLst/>
              <a:ahLst/>
              <a:cxnLst/>
              <a:rect l="l" t="t" r="r" b="b"/>
              <a:pathLst>
                <a:path w="678" h="627" extrusionOk="0">
                  <a:moveTo>
                    <a:pt x="678" y="0"/>
                  </a:moveTo>
                  <a:lnTo>
                    <a:pt x="1" y="401"/>
                  </a:lnTo>
                  <a:lnTo>
                    <a:pt x="1" y="627"/>
                  </a:lnTo>
                  <a:lnTo>
                    <a:pt x="678" y="226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8"/>
            <p:cNvSpPr/>
            <p:nvPr/>
          </p:nvSpPr>
          <p:spPr>
            <a:xfrm>
              <a:off x="3641750" y="2434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8"/>
            <p:cNvSpPr/>
            <p:nvPr/>
          </p:nvSpPr>
          <p:spPr>
            <a:xfrm>
              <a:off x="3641125" y="2434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8"/>
            <p:cNvSpPr/>
            <p:nvPr/>
          </p:nvSpPr>
          <p:spPr>
            <a:xfrm>
              <a:off x="364112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8"/>
            <p:cNvSpPr/>
            <p:nvPr/>
          </p:nvSpPr>
          <p:spPr>
            <a:xfrm>
              <a:off x="364112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8"/>
            <p:cNvSpPr/>
            <p:nvPr/>
          </p:nvSpPr>
          <p:spPr>
            <a:xfrm>
              <a:off x="3640500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8"/>
            <p:cNvSpPr/>
            <p:nvPr/>
          </p:nvSpPr>
          <p:spPr>
            <a:xfrm>
              <a:off x="3640500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8"/>
            <p:cNvSpPr/>
            <p:nvPr/>
          </p:nvSpPr>
          <p:spPr>
            <a:xfrm>
              <a:off x="3640500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8"/>
            <p:cNvSpPr/>
            <p:nvPr/>
          </p:nvSpPr>
          <p:spPr>
            <a:xfrm>
              <a:off x="3639875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8"/>
            <p:cNvSpPr/>
            <p:nvPr/>
          </p:nvSpPr>
          <p:spPr>
            <a:xfrm>
              <a:off x="3639875" y="24342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8"/>
            <p:cNvSpPr/>
            <p:nvPr/>
          </p:nvSpPr>
          <p:spPr>
            <a:xfrm>
              <a:off x="3639250" y="243425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0" y="0"/>
                    <a:pt x="0" y="0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8"/>
            <p:cNvSpPr/>
            <p:nvPr/>
          </p:nvSpPr>
          <p:spPr>
            <a:xfrm>
              <a:off x="3638625" y="2434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8"/>
            <p:cNvSpPr/>
            <p:nvPr/>
          </p:nvSpPr>
          <p:spPr>
            <a:xfrm>
              <a:off x="3653650" y="243487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8"/>
            <p:cNvSpPr/>
            <p:nvPr/>
          </p:nvSpPr>
          <p:spPr>
            <a:xfrm>
              <a:off x="3653025" y="243487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8"/>
            <p:cNvSpPr/>
            <p:nvPr/>
          </p:nvSpPr>
          <p:spPr>
            <a:xfrm>
              <a:off x="3653025" y="2434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8"/>
            <p:cNvSpPr/>
            <p:nvPr/>
          </p:nvSpPr>
          <p:spPr>
            <a:xfrm>
              <a:off x="3653025" y="2434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8"/>
            <p:cNvSpPr/>
            <p:nvPr/>
          </p:nvSpPr>
          <p:spPr>
            <a:xfrm>
              <a:off x="3653025" y="24348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25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8"/>
            <p:cNvSpPr/>
            <p:nvPr/>
          </p:nvSpPr>
          <p:spPr>
            <a:xfrm>
              <a:off x="3653025" y="2435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8"/>
            <p:cNvSpPr/>
            <p:nvPr/>
          </p:nvSpPr>
          <p:spPr>
            <a:xfrm>
              <a:off x="3653025" y="2435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3653025" y="24355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3430600" y="2425475"/>
              <a:ext cx="16950" cy="15675"/>
            </a:xfrm>
            <a:custGeom>
              <a:avLst/>
              <a:gdLst/>
              <a:ahLst/>
              <a:cxnLst/>
              <a:rect l="l" t="t" r="r" b="b"/>
              <a:pathLst>
                <a:path w="678" h="627" extrusionOk="0">
                  <a:moveTo>
                    <a:pt x="677" y="0"/>
                  </a:moveTo>
                  <a:lnTo>
                    <a:pt x="0" y="401"/>
                  </a:lnTo>
                  <a:lnTo>
                    <a:pt x="0" y="627"/>
                  </a:lnTo>
                  <a:lnTo>
                    <a:pt x="677" y="22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E8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8"/>
            <p:cNvSpPr/>
            <p:nvPr/>
          </p:nvSpPr>
          <p:spPr>
            <a:xfrm>
              <a:off x="3653025" y="24355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76"/>
                    <a:pt x="26" y="276"/>
                  </a:cubicBezTo>
                  <a:lnTo>
                    <a:pt x="26" y="50"/>
                  </a:lnTo>
                  <a:cubicBezTo>
                    <a:pt x="1" y="25"/>
                    <a:pt x="1" y="25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8"/>
            <p:cNvSpPr/>
            <p:nvPr/>
          </p:nvSpPr>
          <p:spPr>
            <a:xfrm>
              <a:off x="3430600" y="2425475"/>
              <a:ext cx="18825" cy="10675"/>
            </a:xfrm>
            <a:custGeom>
              <a:avLst/>
              <a:gdLst/>
              <a:ahLst/>
              <a:cxnLst/>
              <a:rect l="l" t="t" r="r" b="b"/>
              <a:pathLst>
                <a:path w="753" h="427" extrusionOk="0">
                  <a:moveTo>
                    <a:pt x="677" y="0"/>
                  </a:moveTo>
                  <a:lnTo>
                    <a:pt x="0" y="401"/>
                  </a:lnTo>
                  <a:lnTo>
                    <a:pt x="76" y="426"/>
                  </a:lnTo>
                  <a:lnTo>
                    <a:pt x="752" y="25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3D55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8"/>
            <p:cNvSpPr/>
            <p:nvPr/>
          </p:nvSpPr>
          <p:spPr>
            <a:xfrm>
              <a:off x="3432475" y="2426100"/>
              <a:ext cx="16950" cy="16300"/>
            </a:xfrm>
            <a:custGeom>
              <a:avLst/>
              <a:gdLst/>
              <a:ahLst/>
              <a:cxnLst/>
              <a:rect l="l" t="t" r="r" b="b"/>
              <a:pathLst>
                <a:path w="678" h="652" extrusionOk="0">
                  <a:moveTo>
                    <a:pt x="677" y="0"/>
                  </a:moveTo>
                  <a:lnTo>
                    <a:pt x="1" y="401"/>
                  </a:lnTo>
                  <a:lnTo>
                    <a:pt x="1" y="652"/>
                  </a:lnTo>
                  <a:lnTo>
                    <a:pt x="677" y="25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E7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8"/>
            <p:cNvSpPr/>
            <p:nvPr/>
          </p:nvSpPr>
          <p:spPr>
            <a:xfrm>
              <a:off x="3385475" y="2409175"/>
              <a:ext cx="92150" cy="58925"/>
            </a:xfrm>
            <a:custGeom>
              <a:avLst/>
              <a:gdLst/>
              <a:ahLst/>
              <a:cxnLst/>
              <a:rect l="l" t="t" r="r" b="b"/>
              <a:pathLst>
                <a:path w="3686" h="2357" extrusionOk="0">
                  <a:moveTo>
                    <a:pt x="1" y="1"/>
                  </a:moveTo>
                  <a:lnTo>
                    <a:pt x="1" y="226"/>
                  </a:lnTo>
                  <a:lnTo>
                    <a:pt x="3685" y="2356"/>
                  </a:lnTo>
                  <a:lnTo>
                    <a:pt x="3685" y="2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8"/>
            <p:cNvSpPr/>
            <p:nvPr/>
          </p:nvSpPr>
          <p:spPr>
            <a:xfrm>
              <a:off x="3385475" y="2409175"/>
              <a:ext cx="92150" cy="58925"/>
            </a:xfrm>
            <a:custGeom>
              <a:avLst/>
              <a:gdLst/>
              <a:ahLst/>
              <a:cxnLst/>
              <a:rect l="l" t="t" r="r" b="b"/>
              <a:pathLst>
                <a:path w="3686" h="2357" extrusionOk="0">
                  <a:moveTo>
                    <a:pt x="1" y="1"/>
                  </a:moveTo>
                  <a:lnTo>
                    <a:pt x="1" y="226"/>
                  </a:lnTo>
                  <a:lnTo>
                    <a:pt x="3685" y="2356"/>
                  </a:lnTo>
                  <a:lnTo>
                    <a:pt x="3685" y="2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D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8"/>
            <p:cNvSpPr/>
            <p:nvPr/>
          </p:nvSpPr>
          <p:spPr>
            <a:xfrm>
              <a:off x="3430600" y="2435500"/>
              <a:ext cx="1900" cy="6900"/>
            </a:xfrm>
            <a:custGeom>
              <a:avLst/>
              <a:gdLst/>
              <a:ahLst/>
              <a:cxnLst/>
              <a:rect l="l" t="t" r="r" b="b"/>
              <a:pathLst>
                <a:path w="76" h="276" extrusionOk="0">
                  <a:moveTo>
                    <a:pt x="0" y="0"/>
                  </a:moveTo>
                  <a:lnTo>
                    <a:pt x="0" y="226"/>
                  </a:lnTo>
                  <a:lnTo>
                    <a:pt x="76" y="276"/>
                  </a:lnTo>
                  <a:lnTo>
                    <a:pt x="7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8"/>
            <p:cNvSpPr/>
            <p:nvPr/>
          </p:nvSpPr>
          <p:spPr>
            <a:xfrm>
              <a:off x="3585350" y="2431725"/>
              <a:ext cx="10700" cy="12575"/>
            </a:xfrm>
            <a:custGeom>
              <a:avLst/>
              <a:gdLst/>
              <a:ahLst/>
              <a:cxnLst/>
              <a:rect l="l" t="t" r="r" b="b"/>
              <a:pathLst>
                <a:path w="428" h="503" extrusionOk="0">
                  <a:moveTo>
                    <a:pt x="427" y="1"/>
                  </a:moveTo>
                  <a:lnTo>
                    <a:pt x="1" y="277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8"/>
            <p:cNvSpPr/>
            <p:nvPr/>
          </p:nvSpPr>
          <p:spPr>
            <a:xfrm>
              <a:off x="3568450" y="24304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8"/>
            <p:cNvSpPr/>
            <p:nvPr/>
          </p:nvSpPr>
          <p:spPr>
            <a:xfrm>
              <a:off x="3567825" y="2421875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30" y="0"/>
                  </a:moveTo>
                  <a:cubicBezTo>
                    <a:pt x="508" y="0"/>
                    <a:pt x="489" y="6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7" y="671"/>
                  </a:lnTo>
                  <a:lnTo>
                    <a:pt x="702" y="671"/>
                  </a:lnTo>
                  <a:lnTo>
                    <a:pt x="1128" y="395"/>
                  </a:lnTo>
                  <a:cubicBezTo>
                    <a:pt x="1178" y="395"/>
                    <a:pt x="1178" y="345"/>
                    <a:pt x="1128" y="320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8"/>
            <p:cNvSpPr/>
            <p:nvPr/>
          </p:nvSpPr>
          <p:spPr>
            <a:xfrm>
              <a:off x="3569075" y="2421700"/>
              <a:ext cx="26975" cy="15075"/>
            </a:xfrm>
            <a:custGeom>
              <a:avLst/>
              <a:gdLst/>
              <a:ahLst/>
              <a:cxnLst/>
              <a:rect l="l" t="t" r="r" b="b"/>
              <a:pathLst>
                <a:path w="1079" h="603" extrusionOk="0">
                  <a:moveTo>
                    <a:pt x="477" y="1"/>
                  </a:moveTo>
                  <a:cubicBezTo>
                    <a:pt x="477" y="1"/>
                    <a:pt x="451" y="1"/>
                    <a:pt x="426" y="26"/>
                  </a:cubicBezTo>
                  <a:cubicBezTo>
                    <a:pt x="426" y="26"/>
                    <a:pt x="0" y="277"/>
                    <a:pt x="0" y="277"/>
                  </a:cubicBezTo>
                  <a:lnTo>
                    <a:pt x="527" y="602"/>
                  </a:lnTo>
                  <a:lnTo>
                    <a:pt x="627" y="602"/>
                  </a:lnTo>
                  <a:cubicBezTo>
                    <a:pt x="627" y="602"/>
                    <a:pt x="1078" y="327"/>
                    <a:pt x="1078" y="327"/>
                  </a:cubicBezTo>
                  <a:lnTo>
                    <a:pt x="527" y="26"/>
                  </a:lnTo>
                  <a:cubicBezTo>
                    <a:pt x="527" y="1"/>
                    <a:pt x="502" y="1"/>
                    <a:pt x="477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8"/>
            <p:cNvSpPr/>
            <p:nvPr/>
          </p:nvSpPr>
          <p:spPr>
            <a:xfrm>
              <a:off x="3584725" y="24386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8"/>
            <p:cNvSpPr/>
            <p:nvPr/>
          </p:nvSpPr>
          <p:spPr>
            <a:xfrm>
              <a:off x="3584100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8"/>
            <p:cNvSpPr/>
            <p:nvPr/>
          </p:nvSpPr>
          <p:spPr>
            <a:xfrm>
              <a:off x="3584100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8"/>
            <p:cNvSpPr/>
            <p:nvPr/>
          </p:nvSpPr>
          <p:spPr>
            <a:xfrm>
              <a:off x="3583475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8"/>
            <p:cNvSpPr/>
            <p:nvPr/>
          </p:nvSpPr>
          <p:spPr>
            <a:xfrm>
              <a:off x="3583475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8"/>
            <p:cNvSpPr/>
            <p:nvPr/>
          </p:nvSpPr>
          <p:spPr>
            <a:xfrm>
              <a:off x="3583475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8"/>
            <p:cNvSpPr/>
            <p:nvPr/>
          </p:nvSpPr>
          <p:spPr>
            <a:xfrm>
              <a:off x="3582850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8"/>
            <p:cNvSpPr/>
            <p:nvPr/>
          </p:nvSpPr>
          <p:spPr>
            <a:xfrm>
              <a:off x="3582850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8"/>
            <p:cNvSpPr/>
            <p:nvPr/>
          </p:nvSpPr>
          <p:spPr>
            <a:xfrm>
              <a:off x="3582850" y="24386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8"/>
            <p:cNvSpPr/>
            <p:nvPr/>
          </p:nvSpPr>
          <p:spPr>
            <a:xfrm>
              <a:off x="3582225" y="24386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8"/>
            <p:cNvSpPr/>
            <p:nvPr/>
          </p:nvSpPr>
          <p:spPr>
            <a:xfrm>
              <a:off x="3582225" y="24386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8"/>
            <p:cNvSpPr/>
            <p:nvPr/>
          </p:nvSpPr>
          <p:spPr>
            <a:xfrm>
              <a:off x="3624200" y="2432975"/>
              <a:ext cx="11325" cy="11950"/>
            </a:xfrm>
            <a:custGeom>
              <a:avLst/>
              <a:gdLst/>
              <a:ahLst/>
              <a:cxnLst/>
              <a:rect l="l" t="t" r="r" b="b"/>
              <a:pathLst>
                <a:path w="453" h="478" extrusionOk="0">
                  <a:moveTo>
                    <a:pt x="452" y="1"/>
                  </a:moveTo>
                  <a:lnTo>
                    <a:pt x="1" y="252"/>
                  </a:lnTo>
                  <a:lnTo>
                    <a:pt x="1" y="477"/>
                  </a:lnTo>
                  <a:lnTo>
                    <a:pt x="452" y="227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8"/>
            <p:cNvSpPr/>
            <p:nvPr/>
          </p:nvSpPr>
          <p:spPr>
            <a:xfrm>
              <a:off x="3607300" y="2431725"/>
              <a:ext cx="13800" cy="13200"/>
            </a:xfrm>
            <a:custGeom>
              <a:avLst/>
              <a:gdLst/>
              <a:ahLst/>
              <a:cxnLst/>
              <a:rect l="l" t="t" r="r" b="b"/>
              <a:pathLst>
                <a:path w="552" h="528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27"/>
                  </a:lnTo>
                  <a:lnTo>
                    <a:pt x="55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8"/>
            <p:cNvSpPr/>
            <p:nvPr/>
          </p:nvSpPr>
          <p:spPr>
            <a:xfrm>
              <a:off x="3623575" y="2439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26" y="251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8"/>
            <p:cNvSpPr/>
            <p:nvPr/>
          </p:nvSpPr>
          <p:spPr>
            <a:xfrm>
              <a:off x="3622950" y="2439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8"/>
            <p:cNvSpPr/>
            <p:nvPr/>
          </p:nvSpPr>
          <p:spPr>
            <a:xfrm>
              <a:off x="3622950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8"/>
            <p:cNvSpPr/>
            <p:nvPr/>
          </p:nvSpPr>
          <p:spPr>
            <a:xfrm>
              <a:off x="3622950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8"/>
            <p:cNvSpPr/>
            <p:nvPr/>
          </p:nvSpPr>
          <p:spPr>
            <a:xfrm>
              <a:off x="3622325" y="2439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8"/>
            <p:cNvSpPr/>
            <p:nvPr/>
          </p:nvSpPr>
          <p:spPr>
            <a:xfrm>
              <a:off x="3622325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8"/>
            <p:cNvSpPr/>
            <p:nvPr/>
          </p:nvSpPr>
          <p:spPr>
            <a:xfrm>
              <a:off x="3621700" y="24398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8"/>
            <p:cNvSpPr/>
            <p:nvPr/>
          </p:nvSpPr>
          <p:spPr>
            <a:xfrm>
              <a:off x="3621700" y="24398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8"/>
            <p:cNvSpPr/>
            <p:nvPr/>
          </p:nvSpPr>
          <p:spPr>
            <a:xfrm>
              <a:off x="3621700" y="2439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6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8"/>
            <p:cNvSpPr/>
            <p:nvPr/>
          </p:nvSpPr>
          <p:spPr>
            <a:xfrm>
              <a:off x="3621075" y="24392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8"/>
            <p:cNvSpPr/>
            <p:nvPr/>
          </p:nvSpPr>
          <p:spPr>
            <a:xfrm>
              <a:off x="3621075" y="24392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8"/>
            <p:cNvSpPr/>
            <p:nvPr/>
          </p:nvSpPr>
          <p:spPr>
            <a:xfrm>
              <a:off x="3606675" y="242250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9" y="0"/>
                  </a:moveTo>
                  <a:cubicBezTo>
                    <a:pt x="514" y="0"/>
                    <a:pt x="489" y="6"/>
                    <a:pt x="476" y="19"/>
                  </a:cubicBezTo>
                  <a:lnTo>
                    <a:pt x="25" y="295"/>
                  </a:lnTo>
                  <a:cubicBezTo>
                    <a:pt x="0" y="295"/>
                    <a:pt x="0" y="345"/>
                    <a:pt x="25" y="370"/>
                  </a:cubicBezTo>
                  <a:lnTo>
                    <a:pt x="577" y="671"/>
                  </a:lnTo>
                  <a:cubicBezTo>
                    <a:pt x="589" y="683"/>
                    <a:pt x="614" y="689"/>
                    <a:pt x="639" y="689"/>
                  </a:cubicBezTo>
                  <a:cubicBezTo>
                    <a:pt x="664" y="689"/>
                    <a:pt x="689" y="683"/>
                    <a:pt x="702" y="671"/>
                  </a:cubicBezTo>
                  <a:lnTo>
                    <a:pt x="1153" y="420"/>
                  </a:lnTo>
                  <a:cubicBezTo>
                    <a:pt x="1178" y="395"/>
                    <a:pt x="1178" y="370"/>
                    <a:pt x="1153" y="345"/>
                  </a:cubicBezTo>
                  <a:lnTo>
                    <a:pt x="602" y="19"/>
                  </a:lnTo>
                  <a:cubicBezTo>
                    <a:pt x="589" y="6"/>
                    <a:pt x="564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8"/>
            <p:cNvSpPr/>
            <p:nvPr/>
          </p:nvSpPr>
          <p:spPr>
            <a:xfrm>
              <a:off x="3607925" y="2422950"/>
              <a:ext cx="26950" cy="15075"/>
            </a:xfrm>
            <a:custGeom>
              <a:avLst/>
              <a:gdLst/>
              <a:ahLst/>
              <a:cxnLst/>
              <a:rect l="l" t="t" r="r" b="b"/>
              <a:pathLst>
                <a:path w="1078" h="603" extrusionOk="0">
                  <a:moveTo>
                    <a:pt x="451" y="1"/>
                  </a:moveTo>
                  <a:cubicBezTo>
                    <a:pt x="451" y="1"/>
                    <a:pt x="0" y="252"/>
                    <a:pt x="0" y="252"/>
                  </a:cubicBezTo>
                  <a:cubicBezTo>
                    <a:pt x="0" y="277"/>
                    <a:pt x="0" y="277"/>
                    <a:pt x="0" y="277"/>
                  </a:cubicBezTo>
                  <a:lnTo>
                    <a:pt x="552" y="577"/>
                  </a:lnTo>
                  <a:cubicBezTo>
                    <a:pt x="552" y="577"/>
                    <a:pt x="577" y="602"/>
                    <a:pt x="577" y="602"/>
                  </a:cubicBezTo>
                  <a:cubicBezTo>
                    <a:pt x="602" y="602"/>
                    <a:pt x="627" y="577"/>
                    <a:pt x="627" y="577"/>
                  </a:cubicBezTo>
                  <a:cubicBezTo>
                    <a:pt x="627" y="577"/>
                    <a:pt x="1078" y="327"/>
                    <a:pt x="1078" y="327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8"/>
            <p:cNvSpPr/>
            <p:nvPr/>
          </p:nvSpPr>
          <p:spPr>
            <a:xfrm>
              <a:off x="3588500" y="24342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8"/>
            <p:cNvSpPr/>
            <p:nvPr/>
          </p:nvSpPr>
          <p:spPr>
            <a:xfrm>
              <a:off x="3627350" y="243487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8"/>
            <p:cNvSpPr/>
            <p:nvPr/>
          </p:nvSpPr>
          <p:spPr>
            <a:xfrm>
              <a:off x="3588500" y="24405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8"/>
            <p:cNvSpPr/>
            <p:nvPr/>
          </p:nvSpPr>
          <p:spPr>
            <a:xfrm>
              <a:off x="3588500" y="2440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>
              <a:off x="3588500" y="24405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>
              <a:off x="3587875" y="24405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25" y="26"/>
                    <a:pt x="0" y="26"/>
                    <a:pt x="0" y="26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8"/>
            <p:cNvSpPr/>
            <p:nvPr/>
          </p:nvSpPr>
          <p:spPr>
            <a:xfrm>
              <a:off x="3587875" y="24411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8"/>
            <p:cNvSpPr/>
            <p:nvPr/>
          </p:nvSpPr>
          <p:spPr>
            <a:xfrm>
              <a:off x="3587875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8"/>
            <p:cNvSpPr/>
            <p:nvPr/>
          </p:nvSpPr>
          <p:spPr>
            <a:xfrm>
              <a:off x="3587875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8"/>
            <p:cNvSpPr/>
            <p:nvPr/>
          </p:nvSpPr>
          <p:spPr>
            <a:xfrm>
              <a:off x="3587875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8"/>
            <p:cNvSpPr/>
            <p:nvPr/>
          </p:nvSpPr>
          <p:spPr>
            <a:xfrm>
              <a:off x="3602900" y="2434250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52" y="551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8"/>
            <p:cNvSpPr/>
            <p:nvPr/>
          </p:nvSpPr>
          <p:spPr>
            <a:xfrm>
              <a:off x="3627350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8"/>
            <p:cNvSpPr/>
            <p:nvPr/>
          </p:nvSpPr>
          <p:spPr>
            <a:xfrm>
              <a:off x="3627350" y="244112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8"/>
            <p:cNvSpPr/>
            <p:nvPr/>
          </p:nvSpPr>
          <p:spPr>
            <a:xfrm>
              <a:off x="3627350" y="2441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8"/>
            <p:cNvSpPr/>
            <p:nvPr/>
          </p:nvSpPr>
          <p:spPr>
            <a:xfrm>
              <a:off x="3627350" y="24417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8"/>
            <p:cNvSpPr/>
            <p:nvPr/>
          </p:nvSpPr>
          <p:spPr>
            <a:xfrm>
              <a:off x="3626725" y="244175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8"/>
            <p:cNvSpPr/>
            <p:nvPr/>
          </p:nvSpPr>
          <p:spPr>
            <a:xfrm>
              <a:off x="3626725" y="2441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8"/>
            <p:cNvSpPr/>
            <p:nvPr/>
          </p:nvSpPr>
          <p:spPr>
            <a:xfrm>
              <a:off x="3626725" y="244175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6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8"/>
            <p:cNvSpPr/>
            <p:nvPr/>
          </p:nvSpPr>
          <p:spPr>
            <a:xfrm>
              <a:off x="3626725" y="244237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8"/>
            <p:cNvSpPr/>
            <p:nvPr/>
          </p:nvSpPr>
          <p:spPr>
            <a:xfrm>
              <a:off x="3587875" y="24411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76"/>
                    <a:pt x="25" y="276"/>
                  </a:cubicBezTo>
                  <a:lnTo>
                    <a:pt x="25" y="51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8"/>
            <p:cNvSpPr/>
            <p:nvPr/>
          </p:nvSpPr>
          <p:spPr>
            <a:xfrm>
              <a:off x="3616700" y="2441750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251"/>
                    <a:pt x="25" y="251"/>
                    <a:pt x="25" y="277"/>
                  </a:cubicBezTo>
                  <a:lnTo>
                    <a:pt x="25" y="51"/>
                  </a:lnTo>
                  <a:cubicBezTo>
                    <a:pt x="25" y="26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8"/>
            <p:cNvSpPr/>
            <p:nvPr/>
          </p:nvSpPr>
          <p:spPr>
            <a:xfrm>
              <a:off x="3626725" y="244237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2"/>
                    <a:pt x="25" y="252"/>
                    <a:pt x="25" y="277"/>
                  </a:cubicBezTo>
                  <a:lnTo>
                    <a:pt x="25" y="26"/>
                  </a:lnTo>
                  <a:cubicBezTo>
                    <a:pt x="25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8"/>
            <p:cNvSpPr/>
            <p:nvPr/>
          </p:nvSpPr>
          <p:spPr>
            <a:xfrm>
              <a:off x="3617325" y="2443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8"/>
            <p:cNvSpPr/>
            <p:nvPr/>
          </p:nvSpPr>
          <p:spPr>
            <a:xfrm>
              <a:off x="3617325" y="2443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8"/>
            <p:cNvSpPr/>
            <p:nvPr/>
          </p:nvSpPr>
          <p:spPr>
            <a:xfrm>
              <a:off x="3617325" y="24430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8"/>
            <p:cNvSpPr/>
            <p:nvPr/>
          </p:nvSpPr>
          <p:spPr>
            <a:xfrm>
              <a:off x="3617325" y="2443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8"/>
            <p:cNvSpPr/>
            <p:nvPr/>
          </p:nvSpPr>
          <p:spPr>
            <a:xfrm>
              <a:off x="3617325" y="24430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8"/>
            <p:cNvSpPr/>
            <p:nvPr/>
          </p:nvSpPr>
          <p:spPr>
            <a:xfrm>
              <a:off x="3616700" y="24430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5" y="1"/>
                  </a:moveTo>
                  <a:cubicBezTo>
                    <a:pt x="0" y="26"/>
                    <a:pt x="0" y="26"/>
                    <a:pt x="0" y="26"/>
                  </a:cubicBez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8"/>
            <p:cNvSpPr/>
            <p:nvPr/>
          </p:nvSpPr>
          <p:spPr>
            <a:xfrm>
              <a:off x="3616700" y="24436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8"/>
            <p:cNvSpPr/>
            <p:nvPr/>
          </p:nvSpPr>
          <p:spPr>
            <a:xfrm>
              <a:off x="3616700" y="24436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lnTo>
                    <a:pt x="0" y="251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8"/>
            <p:cNvSpPr/>
            <p:nvPr/>
          </p:nvSpPr>
          <p:spPr>
            <a:xfrm>
              <a:off x="3622950" y="2445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51"/>
                    <a:pt x="1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8"/>
            <p:cNvSpPr/>
            <p:nvPr/>
          </p:nvSpPr>
          <p:spPr>
            <a:xfrm>
              <a:off x="3622950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8"/>
            <p:cNvSpPr/>
            <p:nvPr/>
          </p:nvSpPr>
          <p:spPr>
            <a:xfrm>
              <a:off x="3622325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8"/>
            <p:cNvSpPr/>
            <p:nvPr/>
          </p:nvSpPr>
          <p:spPr>
            <a:xfrm>
              <a:off x="3622325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8"/>
            <p:cNvSpPr/>
            <p:nvPr/>
          </p:nvSpPr>
          <p:spPr>
            <a:xfrm>
              <a:off x="3621700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8"/>
            <p:cNvSpPr/>
            <p:nvPr/>
          </p:nvSpPr>
          <p:spPr>
            <a:xfrm>
              <a:off x="3621700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8"/>
            <p:cNvSpPr/>
            <p:nvPr/>
          </p:nvSpPr>
          <p:spPr>
            <a:xfrm>
              <a:off x="3621700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8"/>
            <p:cNvSpPr/>
            <p:nvPr/>
          </p:nvSpPr>
          <p:spPr>
            <a:xfrm>
              <a:off x="3621075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8"/>
            <p:cNvSpPr/>
            <p:nvPr/>
          </p:nvSpPr>
          <p:spPr>
            <a:xfrm>
              <a:off x="3621075" y="24455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8"/>
            <p:cNvSpPr/>
            <p:nvPr/>
          </p:nvSpPr>
          <p:spPr>
            <a:xfrm>
              <a:off x="3620450" y="24455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8"/>
            <p:cNvSpPr/>
            <p:nvPr/>
          </p:nvSpPr>
          <p:spPr>
            <a:xfrm>
              <a:off x="3619825" y="24455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6" y="251"/>
                    <a:pt x="26" y="226"/>
                    <a:pt x="26" y="226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8"/>
            <p:cNvSpPr/>
            <p:nvPr/>
          </p:nvSpPr>
          <p:spPr>
            <a:xfrm>
              <a:off x="3605425" y="2443650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51"/>
                  </a:lnTo>
                  <a:lnTo>
                    <a:pt x="0" y="501"/>
                  </a:lnTo>
                  <a:lnTo>
                    <a:pt x="451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8"/>
            <p:cNvSpPr/>
            <p:nvPr/>
          </p:nvSpPr>
          <p:spPr>
            <a:xfrm>
              <a:off x="3588500" y="24423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0" y="1"/>
                  </a:moveTo>
                  <a:lnTo>
                    <a:pt x="0" y="226"/>
                  </a:lnTo>
                  <a:lnTo>
                    <a:pt x="552" y="552"/>
                  </a:lnTo>
                  <a:lnTo>
                    <a:pt x="55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8"/>
            <p:cNvSpPr/>
            <p:nvPr/>
          </p:nvSpPr>
          <p:spPr>
            <a:xfrm>
              <a:off x="3587875" y="2433775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39" y="0"/>
                  </a:moveTo>
                  <a:cubicBezTo>
                    <a:pt x="514" y="0"/>
                    <a:pt x="489" y="7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7" y="646"/>
                  </a:lnTo>
                  <a:cubicBezTo>
                    <a:pt x="589" y="658"/>
                    <a:pt x="614" y="664"/>
                    <a:pt x="639" y="664"/>
                  </a:cubicBezTo>
                  <a:cubicBezTo>
                    <a:pt x="664" y="664"/>
                    <a:pt x="689" y="658"/>
                    <a:pt x="702" y="646"/>
                  </a:cubicBezTo>
                  <a:lnTo>
                    <a:pt x="1153" y="395"/>
                  </a:lnTo>
                  <a:cubicBezTo>
                    <a:pt x="1178" y="370"/>
                    <a:pt x="1178" y="345"/>
                    <a:pt x="1153" y="320"/>
                  </a:cubicBezTo>
                  <a:lnTo>
                    <a:pt x="602" y="19"/>
                  </a:lnTo>
                  <a:cubicBezTo>
                    <a:pt x="589" y="7"/>
                    <a:pt x="564" y="0"/>
                    <a:pt x="539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8"/>
            <p:cNvSpPr/>
            <p:nvPr/>
          </p:nvSpPr>
          <p:spPr>
            <a:xfrm>
              <a:off x="3589125" y="243362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0" y="276"/>
                    <a:pt x="0" y="276"/>
                  </a:cubicBezTo>
                  <a:lnTo>
                    <a:pt x="552" y="576"/>
                  </a:lnTo>
                  <a:cubicBezTo>
                    <a:pt x="552" y="602"/>
                    <a:pt x="577" y="602"/>
                    <a:pt x="602" y="602"/>
                  </a:cubicBezTo>
                  <a:cubicBezTo>
                    <a:pt x="602" y="602"/>
                    <a:pt x="627" y="602"/>
                    <a:pt x="627" y="576"/>
                  </a:cubicBezTo>
                  <a:lnTo>
                    <a:pt x="1078" y="326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8"/>
            <p:cNvSpPr/>
            <p:nvPr/>
          </p:nvSpPr>
          <p:spPr>
            <a:xfrm>
              <a:off x="3604775" y="24499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1"/>
                    <a:pt x="26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8"/>
            <p:cNvSpPr/>
            <p:nvPr/>
          </p:nvSpPr>
          <p:spPr>
            <a:xfrm>
              <a:off x="3604775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8"/>
            <p:cNvSpPr/>
            <p:nvPr/>
          </p:nvSpPr>
          <p:spPr>
            <a:xfrm>
              <a:off x="3604150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8"/>
            <p:cNvSpPr/>
            <p:nvPr/>
          </p:nvSpPr>
          <p:spPr>
            <a:xfrm>
              <a:off x="3604150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8"/>
            <p:cNvSpPr/>
            <p:nvPr/>
          </p:nvSpPr>
          <p:spPr>
            <a:xfrm>
              <a:off x="3603525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8"/>
            <p:cNvSpPr/>
            <p:nvPr/>
          </p:nvSpPr>
          <p:spPr>
            <a:xfrm>
              <a:off x="3603525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8"/>
            <p:cNvSpPr/>
            <p:nvPr/>
          </p:nvSpPr>
          <p:spPr>
            <a:xfrm>
              <a:off x="3603525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8"/>
            <p:cNvSpPr/>
            <p:nvPr/>
          </p:nvSpPr>
          <p:spPr>
            <a:xfrm>
              <a:off x="3602900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8"/>
            <p:cNvSpPr/>
            <p:nvPr/>
          </p:nvSpPr>
          <p:spPr>
            <a:xfrm>
              <a:off x="3602900" y="24505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8"/>
            <p:cNvSpPr/>
            <p:nvPr/>
          </p:nvSpPr>
          <p:spPr>
            <a:xfrm>
              <a:off x="3602275" y="24505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8"/>
            <p:cNvSpPr/>
            <p:nvPr/>
          </p:nvSpPr>
          <p:spPr>
            <a:xfrm>
              <a:off x="3602275" y="24499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26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8"/>
            <p:cNvSpPr/>
            <p:nvPr/>
          </p:nvSpPr>
          <p:spPr>
            <a:xfrm>
              <a:off x="3683100" y="2434250"/>
              <a:ext cx="30100" cy="23200"/>
            </a:xfrm>
            <a:custGeom>
              <a:avLst/>
              <a:gdLst/>
              <a:ahLst/>
              <a:cxnLst/>
              <a:rect l="l" t="t" r="r" b="b"/>
              <a:pathLst>
                <a:path w="1204" h="928" extrusionOk="0">
                  <a:moveTo>
                    <a:pt x="1204" y="0"/>
                  </a:moveTo>
                  <a:lnTo>
                    <a:pt x="1" y="702"/>
                  </a:lnTo>
                  <a:lnTo>
                    <a:pt x="1" y="927"/>
                  </a:lnTo>
                  <a:lnTo>
                    <a:pt x="1204" y="251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8"/>
            <p:cNvSpPr/>
            <p:nvPr/>
          </p:nvSpPr>
          <p:spPr>
            <a:xfrm>
              <a:off x="3653650" y="2436750"/>
              <a:ext cx="26350" cy="21325"/>
            </a:xfrm>
            <a:custGeom>
              <a:avLst/>
              <a:gdLst/>
              <a:ahLst/>
              <a:cxnLst/>
              <a:rect l="l" t="t" r="r" b="b"/>
              <a:pathLst>
                <a:path w="1054" h="853" extrusionOk="0">
                  <a:moveTo>
                    <a:pt x="1" y="0"/>
                  </a:moveTo>
                  <a:lnTo>
                    <a:pt x="1" y="226"/>
                  </a:lnTo>
                  <a:lnTo>
                    <a:pt x="1053" y="852"/>
                  </a:lnTo>
                  <a:lnTo>
                    <a:pt x="1053" y="6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8"/>
            <p:cNvSpPr/>
            <p:nvPr/>
          </p:nvSpPr>
          <p:spPr>
            <a:xfrm>
              <a:off x="3609175" y="2445525"/>
              <a:ext cx="10675" cy="12550"/>
            </a:xfrm>
            <a:custGeom>
              <a:avLst/>
              <a:gdLst/>
              <a:ahLst/>
              <a:cxnLst/>
              <a:rect l="l" t="t" r="r" b="b"/>
              <a:pathLst>
                <a:path w="427" h="502" extrusionOk="0">
                  <a:moveTo>
                    <a:pt x="426" y="0"/>
                  </a:moveTo>
                  <a:lnTo>
                    <a:pt x="0" y="276"/>
                  </a:lnTo>
                  <a:lnTo>
                    <a:pt x="0" y="501"/>
                  </a:lnTo>
                  <a:lnTo>
                    <a:pt x="426" y="25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8"/>
            <p:cNvSpPr/>
            <p:nvPr/>
          </p:nvSpPr>
          <p:spPr>
            <a:xfrm>
              <a:off x="3683100" y="2451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8"/>
            <p:cNvSpPr/>
            <p:nvPr/>
          </p:nvSpPr>
          <p:spPr>
            <a:xfrm>
              <a:off x="3682475" y="2451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8"/>
            <p:cNvSpPr/>
            <p:nvPr/>
          </p:nvSpPr>
          <p:spPr>
            <a:xfrm>
              <a:off x="3681850" y="2452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8"/>
            <p:cNvSpPr/>
            <p:nvPr/>
          </p:nvSpPr>
          <p:spPr>
            <a:xfrm>
              <a:off x="3681850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8"/>
            <p:cNvSpPr/>
            <p:nvPr/>
          </p:nvSpPr>
          <p:spPr>
            <a:xfrm>
              <a:off x="3681850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8"/>
            <p:cNvSpPr/>
            <p:nvPr/>
          </p:nvSpPr>
          <p:spPr>
            <a:xfrm>
              <a:off x="3681225" y="2452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8"/>
            <p:cNvSpPr/>
            <p:nvPr/>
          </p:nvSpPr>
          <p:spPr>
            <a:xfrm>
              <a:off x="3681225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8"/>
            <p:cNvSpPr/>
            <p:nvPr/>
          </p:nvSpPr>
          <p:spPr>
            <a:xfrm>
              <a:off x="3681225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8"/>
            <p:cNvSpPr/>
            <p:nvPr/>
          </p:nvSpPr>
          <p:spPr>
            <a:xfrm>
              <a:off x="3680600" y="2451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8"/>
            <p:cNvSpPr/>
            <p:nvPr/>
          </p:nvSpPr>
          <p:spPr>
            <a:xfrm>
              <a:off x="3680600" y="2451775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8"/>
            <p:cNvSpPr/>
            <p:nvPr/>
          </p:nvSpPr>
          <p:spPr>
            <a:xfrm>
              <a:off x="3679975" y="245177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8"/>
            <p:cNvSpPr/>
            <p:nvPr/>
          </p:nvSpPr>
          <p:spPr>
            <a:xfrm>
              <a:off x="3652400" y="2412475"/>
              <a:ext cx="61425" cy="39800"/>
            </a:xfrm>
            <a:custGeom>
              <a:avLst/>
              <a:gdLst/>
              <a:ahLst/>
              <a:cxnLst/>
              <a:rect l="l" t="t" r="r" b="b"/>
              <a:pathLst>
                <a:path w="2457" h="1592" extrusionOk="0">
                  <a:moveTo>
                    <a:pt x="1016" y="0"/>
                  </a:moveTo>
                  <a:cubicBezTo>
                    <a:pt x="991" y="0"/>
                    <a:pt x="966" y="6"/>
                    <a:pt x="953" y="19"/>
                  </a:cubicBezTo>
                  <a:lnTo>
                    <a:pt x="502" y="295"/>
                  </a:lnTo>
                  <a:cubicBezTo>
                    <a:pt x="477" y="295"/>
                    <a:pt x="477" y="345"/>
                    <a:pt x="502" y="370"/>
                  </a:cubicBezTo>
                  <a:lnTo>
                    <a:pt x="728" y="495"/>
                  </a:lnTo>
                  <a:lnTo>
                    <a:pt x="51" y="896"/>
                  </a:lnTo>
                  <a:cubicBezTo>
                    <a:pt x="1" y="896"/>
                    <a:pt x="1" y="946"/>
                    <a:pt x="51" y="971"/>
                  </a:cubicBezTo>
                  <a:lnTo>
                    <a:pt x="1103" y="1573"/>
                  </a:lnTo>
                  <a:cubicBezTo>
                    <a:pt x="1129" y="1585"/>
                    <a:pt x="1154" y="1592"/>
                    <a:pt x="1176" y="1592"/>
                  </a:cubicBezTo>
                  <a:cubicBezTo>
                    <a:pt x="1197" y="1592"/>
                    <a:pt x="1216" y="1585"/>
                    <a:pt x="1229" y="1573"/>
                  </a:cubicBezTo>
                  <a:lnTo>
                    <a:pt x="2432" y="871"/>
                  </a:lnTo>
                  <a:cubicBezTo>
                    <a:pt x="2457" y="871"/>
                    <a:pt x="2457" y="821"/>
                    <a:pt x="2432" y="796"/>
                  </a:cubicBezTo>
                  <a:lnTo>
                    <a:pt x="1078" y="19"/>
                  </a:lnTo>
                  <a:cubicBezTo>
                    <a:pt x="1066" y="6"/>
                    <a:pt x="1041" y="0"/>
                    <a:pt x="1016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8"/>
            <p:cNvSpPr/>
            <p:nvPr/>
          </p:nvSpPr>
          <p:spPr>
            <a:xfrm>
              <a:off x="3653650" y="2412925"/>
              <a:ext cx="58925" cy="37625"/>
            </a:xfrm>
            <a:custGeom>
              <a:avLst/>
              <a:gdLst/>
              <a:ahLst/>
              <a:cxnLst/>
              <a:rect l="l" t="t" r="r" b="b"/>
              <a:pathLst>
                <a:path w="2357" h="1505" extrusionOk="0">
                  <a:moveTo>
                    <a:pt x="928" y="1"/>
                  </a:moveTo>
                  <a:lnTo>
                    <a:pt x="477" y="252"/>
                  </a:lnTo>
                  <a:cubicBezTo>
                    <a:pt x="477" y="252"/>
                    <a:pt x="477" y="277"/>
                    <a:pt x="477" y="277"/>
                  </a:cubicBezTo>
                  <a:lnTo>
                    <a:pt x="703" y="402"/>
                  </a:lnTo>
                  <a:cubicBezTo>
                    <a:pt x="703" y="402"/>
                    <a:pt x="728" y="427"/>
                    <a:pt x="728" y="427"/>
                  </a:cubicBezTo>
                  <a:cubicBezTo>
                    <a:pt x="728" y="452"/>
                    <a:pt x="703" y="452"/>
                    <a:pt x="703" y="452"/>
                  </a:cubicBezTo>
                  <a:cubicBezTo>
                    <a:pt x="703" y="452"/>
                    <a:pt x="1" y="853"/>
                    <a:pt x="1" y="853"/>
                  </a:cubicBezTo>
                  <a:cubicBezTo>
                    <a:pt x="1" y="878"/>
                    <a:pt x="1" y="878"/>
                    <a:pt x="26" y="878"/>
                  </a:cubicBezTo>
                  <a:lnTo>
                    <a:pt x="1079" y="1480"/>
                  </a:lnTo>
                  <a:cubicBezTo>
                    <a:pt x="1104" y="1480"/>
                    <a:pt x="1104" y="1505"/>
                    <a:pt x="1129" y="1505"/>
                  </a:cubicBezTo>
                  <a:cubicBezTo>
                    <a:pt x="1154" y="1505"/>
                    <a:pt x="1154" y="1480"/>
                    <a:pt x="1179" y="1480"/>
                  </a:cubicBezTo>
                  <a:cubicBezTo>
                    <a:pt x="1179" y="1480"/>
                    <a:pt x="2357" y="778"/>
                    <a:pt x="2357" y="778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8"/>
            <p:cNvSpPr/>
            <p:nvPr/>
          </p:nvSpPr>
          <p:spPr>
            <a:xfrm>
              <a:off x="3609175" y="245240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8"/>
            <p:cNvSpPr/>
            <p:nvPr/>
          </p:nvSpPr>
          <p:spPr>
            <a:xfrm>
              <a:off x="3608550" y="245240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8"/>
            <p:cNvSpPr/>
            <p:nvPr/>
          </p:nvSpPr>
          <p:spPr>
            <a:xfrm>
              <a:off x="3608550" y="2452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8"/>
            <p:cNvSpPr/>
            <p:nvPr/>
          </p:nvSpPr>
          <p:spPr>
            <a:xfrm>
              <a:off x="3608550" y="2452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8"/>
            <p:cNvSpPr/>
            <p:nvPr/>
          </p:nvSpPr>
          <p:spPr>
            <a:xfrm>
              <a:off x="3608550" y="24524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52"/>
                  </a:lnTo>
                  <a:cubicBezTo>
                    <a:pt x="0" y="252"/>
                    <a:pt x="0" y="252"/>
                    <a:pt x="0" y="252"/>
                  </a:cubicBezTo>
                  <a:lnTo>
                    <a:pt x="0" y="26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8"/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8"/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8"/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8"/>
            <p:cNvSpPr/>
            <p:nvPr/>
          </p:nvSpPr>
          <p:spPr>
            <a:xfrm>
              <a:off x="3608550" y="24530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8"/>
            <p:cNvSpPr/>
            <p:nvPr/>
          </p:nvSpPr>
          <p:spPr>
            <a:xfrm>
              <a:off x="3627350" y="2443000"/>
              <a:ext cx="33850" cy="25725"/>
            </a:xfrm>
            <a:custGeom>
              <a:avLst/>
              <a:gdLst/>
              <a:ahLst/>
              <a:cxnLst/>
              <a:rect l="l" t="t" r="r" b="b"/>
              <a:pathLst>
                <a:path w="1354" h="1029" extrusionOk="0">
                  <a:moveTo>
                    <a:pt x="0" y="1"/>
                  </a:moveTo>
                  <a:lnTo>
                    <a:pt x="0" y="252"/>
                  </a:lnTo>
                  <a:lnTo>
                    <a:pt x="1354" y="1029"/>
                  </a:lnTo>
                  <a:lnTo>
                    <a:pt x="1354" y="7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8"/>
            <p:cNvSpPr/>
            <p:nvPr/>
          </p:nvSpPr>
          <p:spPr>
            <a:xfrm>
              <a:off x="3623575" y="2445525"/>
              <a:ext cx="13200" cy="13800"/>
            </a:xfrm>
            <a:custGeom>
              <a:avLst/>
              <a:gdLst/>
              <a:ahLst/>
              <a:cxnLst/>
              <a:rect l="l" t="t" r="r" b="b"/>
              <a:pathLst>
                <a:path w="528" h="552" extrusionOk="0">
                  <a:moveTo>
                    <a:pt x="1" y="0"/>
                  </a:moveTo>
                  <a:lnTo>
                    <a:pt x="1" y="251"/>
                  </a:lnTo>
                  <a:lnTo>
                    <a:pt x="527" y="552"/>
                  </a:lnTo>
                  <a:lnTo>
                    <a:pt x="527" y="3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8"/>
            <p:cNvSpPr/>
            <p:nvPr/>
          </p:nvSpPr>
          <p:spPr>
            <a:xfrm>
              <a:off x="3608550" y="2453025"/>
              <a:ext cx="650" cy="6925"/>
            </a:xfrm>
            <a:custGeom>
              <a:avLst/>
              <a:gdLst/>
              <a:ahLst/>
              <a:cxnLst/>
              <a:rect l="l" t="t" r="r" b="b"/>
              <a:pathLst>
                <a:path w="26" h="27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52"/>
                    <a:pt x="0" y="277"/>
                    <a:pt x="25" y="277"/>
                  </a:cubicBezTo>
                  <a:lnTo>
                    <a:pt x="25" y="51"/>
                  </a:lnTo>
                  <a:cubicBezTo>
                    <a:pt x="0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8"/>
            <p:cNvSpPr/>
            <p:nvPr/>
          </p:nvSpPr>
          <p:spPr>
            <a:xfrm>
              <a:off x="3641750" y="2434875"/>
              <a:ext cx="33875" cy="25700"/>
            </a:xfrm>
            <a:custGeom>
              <a:avLst/>
              <a:gdLst/>
              <a:ahLst/>
              <a:cxnLst/>
              <a:rect l="l" t="t" r="r" b="b"/>
              <a:pathLst>
                <a:path w="1355" h="1028" extrusionOk="0">
                  <a:moveTo>
                    <a:pt x="1" y="0"/>
                  </a:moveTo>
                  <a:lnTo>
                    <a:pt x="1" y="226"/>
                  </a:lnTo>
                  <a:lnTo>
                    <a:pt x="1354" y="1028"/>
                  </a:lnTo>
                  <a:lnTo>
                    <a:pt x="1354" y="7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8"/>
            <p:cNvSpPr/>
            <p:nvPr/>
          </p:nvSpPr>
          <p:spPr>
            <a:xfrm>
              <a:off x="3636750" y="2453675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25" y="251"/>
                    <a:pt x="25" y="251"/>
                    <a:pt x="25" y="276"/>
                  </a:cubicBezTo>
                  <a:lnTo>
                    <a:pt x="25" y="25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8"/>
            <p:cNvSpPr/>
            <p:nvPr/>
          </p:nvSpPr>
          <p:spPr>
            <a:xfrm>
              <a:off x="3449400" y="2426100"/>
              <a:ext cx="48275" cy="33850"/>
            </a:xfrm>
            <a:custGeom>
              <a:avLst/>
              <a:gdLst/>
              <a:ahLst/>
              <a:cxnLst/>
              <a:rect l="l" t="t" r="r" b="b"/>
              <a:pathLst>
                <a:path w="1931" h="1354" extrusionOk="0">
                  <a:moveTo>
                    <a:pt x="0" y="0"/>
                  </a:moveTo>
                  <a:lnTo>
                    <a:pt x="0" y="251"/>
                  </a:lnTo>
                  <a:lnTo>
                    <a:pt x="1930" y="1354"/>
                  </a:lnTo>
                  <a:lnTo>
                    <a:pt x="1930" y="1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8"/>
            <p:cNvSpPr/>
            <p:nvPr/>
          </p:nvSpPr>
          <p:spPr>
            <a:xfrm>
              <a:off x="3497650" y="2432350"/>
              <a:ext cx="37600" cy="27600"/>
            </a:xfrm>
            <a:custGeom>
              <a:avLst/>
              <a:gdLst/>
              <a:ahLst/>
              <a:cxnLst/>
              <a:rect l="l" t="t" r="r" b="b"/>
              <a:pathLst>
                <a:path w="1504" h="1104" extrusionOk="0">
                  <a:moveTo>
                    <a:pt x="1504" y="1"/>
                  </a:moveTo>
                  <a:lnTo>
                    <a:pt x="0" y="878"/>
                  </a:lnTo>
                  <a:lnTo>
                    <a:pt x="0" y="1104"/>
                  </a:lnTo>
                  <a:lnTo>
                    <a:pt x="1479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E7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8"/>
            <p:cNvSpPr/>
            <p:nvPr/>
          </p:nvSpPr>
          <p:spPr>
            <a:xfrm>
              <a:off x="3675600" y="245430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51"/>
                    <a:pt x="25" y="276"/>
                    <a:pt x="25" y="276"/>
                  </a:cubicBezTo>
                  <a:lnTo>
                    <a:pt x="25" y="50"/>
                  </a:lnTo>
                  <a:cubicBezTo>
                    <a:pt x="25" y="25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8"/>
            <p:cNvSpPr/>
            <p:nvPr/>
          </p:nvSpPr>
          <p:spPr>
            <a:xfrm>
              <a:off x="3637375" y="2454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lnTo>
                    <a:pt x="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8"/>
            <p:cNvSpPr/>
            <p:nvPr/>
          </p:nvSpPr>
          <p:spPr>
            <a:xfrm>
              <a:off x="3637375" y="2454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8"/>
            <p:cNvSpPr/>
            <p:nvPr/>
          </p:nvSpPr>
          <p:spPr>
            <a:xfrm>
              <a:off x="3637375" y="24543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8"/>
            <p:cNvSpPr/>
            <p:nvPr/>
          </p:nvSpPr>
          <p:spPr>
            <a:xfrm>
              <a:off x="3637375" y="24549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3637375" y="2454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>
              <a:off x="3637375" y="2454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3636750" y="24549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cubicBezTo>
                    <a:pt x="25" y="0"/>
                    <a:pt x="0" y="25"/>
                    <a:pt x="0" y="25"/>
                  </a:cubicBez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8"/>
            <p:cNvSpPr/>
            <p:nvPr/>
          </p:nvSpPr>
          <p:spPr>
            <a:xfrm>
              <a:off x="3636750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8"/>
            <p:cNvSpPr/>
            <p:nvPr/>
          </p:nvSpPr>
          <p:spPr>
            <a:xfrm>
              <a:off x="3676225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8"/>
            <p:cNvSpPr/>
            <p:nvPr/>
          </p:nvSpPr>
          <p:spPr>
            <a:xfrm>
              <a:off x="3676225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8"/>
            <p:cNvSpPr/>
            <p:nvPr/>
          </p:nvSpPr>
          <p:spPr>
            <a:xfrm>
              <a:off x="3676225" y="24555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8"/>
            <p:cNvSpPr/>
            <p:nvPr/>
          </p:nvSpPr>
          <p:spPr>
            <a:xfrm>
              <a:off x="3676225" y="2455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8"/>
            <p:cNvSpPr/>
            <p:nvPr/>
          </p:nvSpPr>
          <p:spPr>
            <a:xfrm>
              <a:off x="3676225" y="2455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8"/>
            <p:cNvSpPr/>
            <p:nvPr/>
          </p:nvSpPr>
          <p:spPr>
            <a:xfrm>
              <a:off x="3676225" y="245555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8"/>
            <p:cNvSpPr/>
            <p:nvPr/>
          </p:nvSpPr>
          <p:spPr>
            <a:xfrm>
              <a:off x="3675600" y="245617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25" y="226"/>
                    <a:pt x="25" y="226"/>
                    <a:pt x="25" y="22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8"/>
            <p:cNvSpPr/>
            <p:nvPr/>
          </p:nvSpPr>
          <p:spPr>
            <a:xfrm>
              <a:off x="3675600" y="245617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3643000" y="2457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3643000" y="24574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3643000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25"/>
                  </a:cubicBez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3642375" y="2456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3642375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3641750" y="2456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3641750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3641750" y="24568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3641125" y="24568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3640500" y="2457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6" y="0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3640500" y="24574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1" y="0"/>
                  </a:moveTo>
                  <a:lnTo>
                    <a:pt x="1" y="2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8"/>
            <p:cNvSpPr/>
            <p:nvPr/>
          </p:nvSpPr>
          <p:spPr>
            <a:xfrm>
              <a:off x="3625475" y="24555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451" y="0"/>
                  </a:moveTo>
                  <a:lnTo>
                    <a:pt x="0" y="251"/>
                  </a:lnTo>
                  <a:lnTo>
                    <a:pt x="0" y="476"/>
                  </a:lnTo>
                  <a:lnTo>
                    <a:pt x="451" y="226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8"/>
            <p:cNvSpPr/>
            <p:nvPr/>
          </p:nvSpPr>
          <p:spPr>
            <a:xfrm>
              <a:off x="3609175" y="2454300"/>
              <a:ext cx="13175" cy="13175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0" y="0"/>
                  </a:moveTo>
                  <a:lnTo>
                    <a:pt x="0" y="226"/>
                  </a:lnTo>
                  <a:lnTo>
                    <a:pt x="527" y="526"/>
                  </a:lnTo>
                  <a:lnTo>
                    <a:pt x="527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8"/>
            <p:cNvSpPr/>
            <p:nvPr/>
          </p:nvSpPr>
          <p:spPr>
            <a:xfrm>
              <a:off x="3625475" y="2461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>
              <a:off x="3624825" y="2461800"/>
              <a:ext cx="675" cy="6300"/>
            </a:xfrm>
            <a:custGeom>
              <a:avLst/>
              <a:gdLst/>
              <a:ahLst/>
              <a:cxnLst/>
              <a:rect l="l" t="t" r="r" b="b"/>
              <a:pathLst>
                <a:path w="27" h="2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>
              <a:off x="3624200" y="2462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>
              <a:off x="3624200" y="2462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>
              <a:off x="3624200" y="2462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>
              <a:off x="3623575" y="24624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3623575" y="2462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3623575" y="2462425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3622950" y="2461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>
              <a:off x="3622950" y="2461800"/>
              <a:ext cx="25" cy="6300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>
              <a:off x="3622325" y="24618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51"/>
                    <a:pt x="26" y="251"/>
                    <a:pt x="26" y="251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3607925" y="2445050"/>
              <a:ext cx="30100" cy="17250"/>
            </a:xfrm>
            <a:custGeom>
              <a:avLst/>
              <a:gdLst/>
              <a:ahLst/>
              <a:cxnLst/>
              <a:rect l="l" t="t" r="r" b="b"/>
              <a:pathLst>
                <a:path w="1204" h="690" extrusionOk="0">
                  <a:moveTo>
                    <a:pt x="552" y="0"/>
                  </a:moveTo>
                  <a:cubicBezTo>
                    <a:pt x="527" y="0"/>
                    <a:pt x="502" y="7"/>
                    <a:pt x="476" y="19"/>
                  </a:cubicBezTo>
                  <a:lnTo>
                    <a:pt x="50" y="295"/>
                  </a:lnTo>
                  <a:cubicBezTo>
                    <a:pt x="0" y="295"/>
                    <a:pt x="0" y="345"/>
                    <a:pt x="50" y="370"/>
                  </a:cubicBezTo>
                  <a:lnTo>
                    <a:pt x="577" y="671"/>
                  </a:lnTo>
                  <a:cubicBezTo>
                    <a:pt x="602" y="683"/>
                    <a:pt x="627" y="690"/>
                    <a:pt x="649" y="690"/>
                  </a:cubicBezTo>
                  <a:cubicBezTo>
                    <a:pt x="671" y="690"/>
                    <a:pt x="689" y="683"/>
                    <a:pt x="702" y="671"/>
                  </a:cubicBezTo>
                  <a:lnTo>
                    <a:pt x="1153" y="420"/>
                  </a:lnTo>
                  <a:cubicBezTo>
                    <a:pt x="1203" y="395"/>
                    <a:pt x="1203" y="370"/>
                    <a:pt x="1153" y="345"/>
                  </a:cubicBezTo>
                  <a:lnTo>
                    <a:pt x="627" y="19"/>
                  </a:lnTo>
                  <a:cubicBezTo>
                    <a:pt x="602" y="7"/>
                    <a:pt x="577" y="0"/>
                    <a:pt x="552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3609175" y="2445525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52" y="0"/>
                  </a:moveTo>
                  <a:cubicBezTo>
                    <a:pt x="452" y="0"/>
                    <a:pt x="0" y="251"/>
                    <a:pt x="0" y="251"/>
                  </a:cubicBezTo>
                  <a:cubicBezTo>
                    <a:pt x="0" y="276"/>
                    <a:pt x="0" y="276"/>
                    <a:pt x="0" y="276"/>
                  </a:cubicBezTo>
                  <a:lnTo>
                    <a:pt x="552" y="577"/>
                  </a:lnTo>
                  <a:cubicBezTo>
                    <a:pt x="577" y="577"/>
                    <a:pt x="577" y="602"/>
                    <a:pt x="602" y="602"/>
                  </a:cubicBezTo>
                  <a:cubicBezTo>
                    <a:pt x="627" y="602"/>
                    <a:pt x="627" y="577"/>
                    <a:pt x="652" y="577"/>
                  </a:cubicBezTo>
                  <a:lnTo>
                    <a:pt x="1078" y="32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3664925" y="2456175"/>
              <a:ext cx="10700" cy="12550"/>
            </a:xfrm>
            <a:custGeom>
              <a:avLst/>
              <a:gdLst/>
              <a:ahLst/>
              <a:cxnLst/>
              <a:rect l="l" t="t" r="r" b="b"/>
              <a:pathLst>
                <a:path w="428" h="502" extrusionOk="0">
                  <a:moveTo>
                    <a:pt x="427" y="0"/>
                  </a:moveTo>
                  <a:lnTo>
                    <a:pt x="1" y="251"/>
                  </a:lnTo>
                  <a:lnTo>
                    <a:pt x="1" y="502"/>
                  </a:lnTo>
                  <a:lnTo>
                    <a:pt x="427" y="25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3483225" y="2454300"/>
              <a:ext cx="14450" cy="13800"/>
            </a:xfrm>
            <a:custGeom>
              <a:avLst/>
              <a:gdLst/>
              <a:ahLst/>
              <a:cxnLst/>
              <a:rect l="l" t="t" r="r" b="b"/>
              <a:pathLst>
                <a:path w="578" h="552" extrusionOk="0">
                  <a:moveTo>
                    <a:pt x="577" y="0"/>
                  </a:moveTo>
                  <a:lnTo>
                    <a:pt x="1" y="326"/>
                  </a:lnTo>
                  <a:lnTo>
                    <a:pt x="1" y="551"/>
                  </a:lnTo>
                  <a:lnTo>
                    <a:pt x="577" y="22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8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3626725" y="2434400"/>
              <a:ext cx="50150" cy="28525"/>
            </a:xfrm>
            <a:custGeom>
              <a:avLst/>
              <a:gdLst/>
              <a:ahLst/>
              <a:cxnLst/>
              <a:rect l="l" t="t" r="r" b="b"/>
              <a:pathLst>
                <a:path w="2006" h="1141" extrusionOk="0">
                  <a:moveTo>
                    <a:pt x="548" y="0"/>
                  </a:moveTo>
                  <a:cubicBezTo>
                    <a:pt x="526" y="0"/>
                    <a:pt x="501" y="7"/>
                    <a:pt x="476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1379" y="1122"/>
                  </a:lnTo>
                  <a:cubicBezTo>
                    <a:pt x="1404" y="1134"/>
                    <a:pt x="1429" y="1141"/>
                    <a:pt x="1454" y="1141"/>
                  </a:cubicBezTo>
                  <a:cubicBezTo>
                    <a:pt x="1479" y="1141"/>
                    <a:pt x="1504" y="1134"/>
                    <a:pt x="1529" y="1122"/>
                  </a:cubicBezTo>
                  <a:lnTo>
                    <a:pt x="1955" y="871"/>
                  </a:lnTo>
                  <a:cubicBezTo>
                    <a:pt x="2005" y="846"/>
                    <a:pt x="2005" y="821"/>
                    <a:pt x="1955" y="796"/>
                  </a:cubicBezTo>
                  <a:lnTo>
                    <a:pt x="602" y="19"/>
                  </a:lnTo>
                  <a:cubicBezTo>
                    <a:pt x="589" y="7"/>
                    <a:pt x="570" y="0"/>
                    <a:pt x="548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3627975" y="2434250"/>
              <a:ext cx="47650" cy="26950"/>
            </a:xfrm>
            <a:custGeom>
              <a:avLst/>
              <a:gdLst/>
              <a:ahLst/>
              <a:cxnLst/>
              <a:rect l="l" t="t" r="r" b="b"/>
              <a:pathLst>
                <a:path w="1906" h="1078" extrusionOk="0">
                  <a:moveTo>
                    <a:pt x="502" y="0"/>
                  </a:moveTo>
                  <a:cubicBezTo>
                    <a:pt x="476" y="0"/>
                    <a:pt x="451" y="0"/>
                    <a:pt x="451" y="25"/>
                  </a:cubicBezTo>
                  <a:cubicBezTo>
                    <a:pt x="451" y="25"/>
                    <a:pt x="0" y="276"/>
                    <a:pt x="0" y="276"/>
                  </a:cubicBezTo>
                  <a:lnTo>
                    <a:pt x="1354" y="1053"/>
                  </a:lnTo>
                  <a:cubicBezTo>
                    <a:pt x="1379" y="1078"/>
                    <a:pt x="1379" y="1078"/>
                    <a:pt x="1404" y="1078"/>
                  </a:cubicBezTo>
                  <a:cubicBezTo>
                    <a:pt x="1429" y="1078"/>
                    <a:pt x="1429" y="1078"/>
                    <a:pt x="1454" y="1053"/>
                  </a:cubicBezTo>
                  <a:cubicBezTo>
                    <a:pt x="1454" y="1053"/>
                    <a:pt x="1905" y="802"/>
                    <a:pt x="1905" y="802"/>
                  </a:cubicBezTo>
                  <a:lnTo>
                    <a:pt x="552" y="25"/>
                  </a:lnTo>
                  <a:cubicBezTo>
                    <a:pt x="527" y="0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36643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8"/>
            <p:cNvSpPr/>
            <p:nvPr/>
          </p:nvSpPr>
          <p:spPr>
            <a:xfrm>
              <a:off x="366367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366367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366305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3663050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36624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26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36624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366242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366180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3661800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cubicBezTo>
                    <a:pt x="1" y="227"/>
                    <a:pt x="1" y="227"/>
                    <a:pt x="1" y="227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366117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lnTo>
                    <a:pt x="26" y="252"/>
                  </a:lnTo>
                  <a:lnTo>
                    <a:pt x="26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3384225" y="2397900"/>
              <a:ext cx="113450" cy="65025"/>
            </a:xfrm>
            <a:custGeom>
              <a:avLst/>
              <a:gdLst/>
              <a:ahLst/>
              <a:cxnLst/>
              <a:rect l="l" t="t" r="r" b="b"/>
              <a:pathLst>
                <a:path w="4538" h="2601" extrusionOk="0">
                  <a:moveTo>
                    <a:pt x="627" y="0"/>
                  </a:moveTo>
                  <a:lnTo>
                    <a:pt x="51" y="326"/>
                  </a:lnTo>
                  <a:cubicBezTo>
                    <a:pt x="1" y="351"/>
                    <a:pt x="1" y="401"/>
                    <a:pt x="51" y="452"/>
                  </a:cubicBezTo>
                  <a:lnTo>
                    <a:pt x="1863" y="1500"/>
                  </a:lnTo>
                  <a:lnTo>
                    <a:pt x="1863" y="1500"/>
                  </a:lnTo>
                  <a:lnTo>
                    <a:pt x="2532" y="1103"/>
                  </a:lnTo>
                  <a:lnTo>
                    <a:pt x="627" y="0"/>
                  </a:lnTo>
                  <a:close/>
                  <a:moveTo>
                    <a:pt x="1863" y="1500"/>
                  </a:moveTo>
                  <a:lnTo>
                    <a:pt x="1855" y="1504"/>
                  </a:lnTo>
                  <a:lnTo>
                    <a:pt x="1893" y="1517"/>
                  </a:lnTo>
                  <a:lnTo>
                    <a:pt x="1893" y="1517"/>
                  </a:lnTo>
                  <a:lnTo>
                    <a:pt x="1863" y="1500"/>
                  </a:lnTo>
                  <a:close/>
                  <a:moveTo>
                    <a:pt x="2607" y="1128"/>
                  </a:moveTo>
                  <a:lnTo>
                    <a:pt x="1931" y="1529"/>
                  </a:lnTo>
                  <a:lnTo>
                    <a:pt x="1893" y="1517"/>
                  </a:lnTo>
                  <a:lnTo>
                    <a:pt x="1893" y="1517"/>
                  </a:lnTo>
                  <a:lnTo>
                    <a:pt x="3735" y="2582"/>
                  </a:lnTo>
                  <a:cubicBezTo>
                    <a:pt x="3773" y="2594"/>
                    <a:pt x="3817" y="2601"/>
                    <a:pt x="3857" y="2601"/>
                  </a:cubicBezTo>
                  <a:cubicBezTo>
                    <a:pt x="3898" y="2601"/>
                    <a:pt x="3936" y="2594"/>
                    <a:pt x="3961" y="2582"/>
                  </a:cubicBezTo>
                  <a:lnTo>
                    <a:pt x="4537" y="2256"/>
                  </a:lnTo>
                  <a:lnTo>
                    <a:pt x="2607" y="11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3385475" y="2375025"/>
              <a:ext cx="151050" cy="79300"/>
            </a:xfrm>
            <a:custGeom>
              <a:avLst/>
              <a:gdLst/>
              <a:ahLst/>
              <a:cxnLst/>
              <a:rect l="l" t="t" r="r" b="b"/>
              <a:pathLst>
                <a:path w="6042" h="3172" extrusionOk="0">
                  <a:moveTo>
                    <a:pt x="2178" y="1"/>
                  </a:moveTo>
                  <a:cubicBezTo>
                    <a:pt x="2138" y="1"/>
                    <a:pt x="2094" y="13"/>
                    <a:pt x="2056" y="38"/>
                  </a:cubicBezTo>
                  <a:lnTo>
                    <a:pt x="1" y="1241"/>
                  </a:lnTo>
                  <a:lnTo>
                    <a:pt x="577" y="915"/>
                  </a:lnTo>
                  <a:lnTo>
                    <a:pt x="2482" y="2018"/>
                  </a:lnTo>
                  <a:lnTo>
                    <a:pt x="2557" y="2043"/>
                  </a:lnTo>
                  <a:lnTo>
                    <a:pt x="4487" y="3171"/>
                  </a:lnTo>
                  <a:lnTo>
                    <a:pt x="5991" y="2294"/>
                  </a:lnTo>
                  <a:cubicBezTo>
                    <a:pt x="6041" y="2269"/>
                    <a:pt x="6041" y="2194"/>
                    <a:pt x="5966" y="2169"/>
                  </a:cubicBezTo>
                  <a:lnTo>
                    <a:pt x="2282" y="38"/>
                  </a:lnTo>
                  <a:cubicBezTo>
                    <a:pt x="2257" y="13"/>
                    <a:pt x="2219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3482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26" y="252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4E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348197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3E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348135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1E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34807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0E0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348072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D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348010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1E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347947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DEDE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347947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EDD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347885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DCD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347822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DBDA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3477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DC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3482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1" y="1"/>
                  </a:moveTo>
                  <a:lnTo>
                    <a:pt x="1" y="252"/>
                  </a:lnTo>
                  <a:cubicBezTo>
                    <a:pt x="26" y="252"/>
                    <a:pt x="26" y="226"/>
                    <a:pt x="26" y="226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E3E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348197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1" y="26"/>
                    <a:pt x="1" y="26"/>
                  </a:cubicBezTo>
                  <a:lnTo>
                    <a:pt x="1" y="252"/>
                  </a:lnTo>
                  <a:lnTo>
                    <a:pt x="26" y="25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348135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348072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348072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7"/>
                  </a:lnTo>
                  <a:lnTo>
                    <a:pt x="1" y="22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3480100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6" y="22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1E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3479475" y="24630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7"/>
                  </a:lnTo>
                  <a:lnTo>
                    <a:pt x="25" y="227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E0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3479475" y="24630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0" y="1"/>
                  </a:moveTo>
                  <a:lnTo>
                    <a:pt x="0" y="227"/>
                  </a:lnTo>
                  <a:cubicBezTo>
                    <a:pt x="0" y="227"/>
                    <a:pt x="0" y="227"/>
                    <a:pt x="0" y="227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FD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347885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26"/>
                  </a:lnTo>
                  <a:cubicBezTo>
                    <a:pt x="25" y="26"/>
                    <a:pt x="0" y="26"/>
                    <a:pt x="0" y="1"/>
                  </a:cubicBezTo>
                  <a:close/>
                </a:path>
              </a:pathLst>
            </a:custGeom>
            <a:solidFill>
              <a:srgbClr val="DFDD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3478225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2"/>
                  </a:lnTo>
                  <a:lnTo>
                    <a:pt x="25" y="25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DD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3477600" y="24624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226"/>
                    <a:pt x="25" y="252"/>
                    <a:pt x="25" y="252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DD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3629225" y="24574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2" y="0"/>
                  </a:moveTo>
                  <a:lnTo>
                    <a:pt x="0" y="251"/>
                  </a:lnTo>
                  <a:lnTo>
                    <a:pt x="0" y="502"/>
                  </a:lnTo>
                  <a:lnTo>
                    <a:pt x="452" y="22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3629225" y="24637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3628600" y="2464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25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3628600" y="24643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3628600" y="24643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25"/>
                    <a:pt x="0" y="25"/>
                    <a:pt x="0" y="0"/>
                  </a:cubicBez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3628600" y="246495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3643625" y="2457425"/>
              <a:ext cx="13825" cy="13800"/>
            </a:xfrm>
            <a:custGeom>
              <a:avLst/>
              <a:gdLst/>
              <a:ahLst/>
              <a:cxnLst/>
              <a:rect l="l" t="t" r="r" b="b"/>
              <a:pathLst>
                <a:path w="553" h="552" extrusionOk="0">
                  <a:moveTo>
                    <a:pt x="1" y="0"/>
                  </a:moveTo>
                  <a:lnTo>
                    <a:pt x="1" y="226"/>
                  </a:lnTo>
                  <a:lnTo>
                    <a:pt x="527" y="552"/>
                  </a:lnTo>
                  <a:lnTo>
                    <a:pt x="552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3628600" y="2464950"/>
              <a:ext cx="650" cy="6900"/>
            </a:xfrm>
            <a:custGeom>
              <a:avLst/>
              <a:gdLst/>
              <a:ahLst/>
              <a:cxnLst/>
              <a:rect l="l" t="t" r="r" b="b"/>
              <a:pathLst>
                <a:path w="26" h="27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25" y="276"/>
                  </a:cubicBezTo>
                  <a:lnTo>
                    <a:pt x="25" y="25"/>
                  </a:ln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3656800" y="2464950"/>
              <a:ext cx="1275" cy="6900"/>
            </a:xfrm>
            <a:custGeom>
              <a:avLst/>
              <a:gdLst/>
              <a:ahLst/>
              <a:cxnLst/>
              <a:rect l="l" t="t" r="r" b="b"/>
              <a:pathLst>
                <a:path w="51" h="276" extrusionOk="0">
                  <a:moveTo>
                    <a:pt x="25" y="0"/>
                  </a:moveTo>
                  <a:lnTo>
                    <a:pt x="0" y="251"/>
                  </a:lnTo>
                  <a:cubicBezTo>
                    <a:pt x="25" y="251"/>
                    <a:pt x="50" y="276"/>
                    <a:pt x="50" y="276"/>
                  </a:cubicBezTo>
                  <a:lnTo>
                    <a:pt x="50" y="50"/>
                  </a:lnTo>
                  <a:cubicBezTo>
                    <a:pt x="50" y="25"/>
                    <a:pt x="25" y="25"/>
                    <a:pt x="25" y="0"/>
                  </a:cubicBez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3658050" y="2466200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3658050" y="2466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3657425" y="2466200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0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3657425" y="2466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51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25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3657425" y="2466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3657425" y="24668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26"/>
                    <a:pt x="0" y="226"/>
                    <a:pt x="0" y="226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3657425" y="24668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0"/>
                  </a:moveTo>
                  <a:lnTo>
                    <a:pt x="0" y="226"/>
                  </a:lnTo>
                  <a:cubicBezTo>
                    <a:pt x="0" y="251"/>
                    <a:pt x="0" y="251"/>
                    <a:pt x="0" y="251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3656800" y="24668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25" y="0"/>
                  </a:moveTo>
                  <a:lnTo>
                    <a:pt x="0" y="251"/>
                  </a:lnTo>
                  <a:lnTo>
                    <a:pt x="25" y="25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3646150" y="2466825"/>
              <a:ext cx="11300" cy="12550"/>
            </a:xfrm>
            <a:custGeom>
              <a:avLst/>
              <a:gdLst/>
              <a:ahLst/>
              <a:cxnLst/>
              <a:rect l="l" t="t" r="r" b="b"/>
              <a:pathLst>
                <a:path w="452" h="502" extrusionOk="0">
                  <a:moveTo>
                    <a:pt x="451" y="0"/>
                  </a:moveTo>
                  <a:lnTo>
                    <a:pt x="0" y="276"/>
                  </a:lnTo>
                  <a:lnTo>
                    <a:pt x="0" y="502"/>
                  </a:lnTo>
                  <a:lnTo>
                    <a:pt x="426" y="2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A3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3629225" y="246557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0" y="0"/>
                  </a:moveTo>
                  <a:lnTo>
                    <a:pt x="0" y="251"/>
                  </a:lnTo>
                  <a:lnTo>
                    <a:pt x="552" y="552"/>
                  </a:lnTo>
                  <a:lnTo>
                    <a:pt x="552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3645525" y="2473725"/>
              <a:ext cx="650" cy="5650"/>
            </a:xfrm>
            <a:custGeom>
              <a:avLst/>
              <a:gdLst/>
              <a:ahLst/>
              <a:cxnLst/>
              <a:rect l="l" t="t" r="r" b="b"/>
              <a:pathLst>
                <a:path w="26" h="226" extrusionOk="0">
                  <a:moveTo>
                    <a:pt x="0" y="0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273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3644875" y="2473725"/>
              <a:ext cx="675" cy="6275"/>
            </a:xfrm>
            <a:custGeom>
              <a:avLst/>
              <a:gdLst/>
              <a:ahLst/>
              <a:cxnLst/>
              <a:rect l="l" t="t" r="r" b="b"/>
              <a:pathLst>
                <a:path w="2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7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3644875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3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3644250" y="2473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53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3644250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3644250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3643625" y="2473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26" y="25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213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3643625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3643625" y="24737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0"/>
                  </a:moveTo>
                  <a:lnTo>
                    <a:pt x="1" y="251"/>
                  </a:lnTo>
                  <a:cubicBezTo>
                    <a:pt x="1" y="251"/>
                    <a:pt x="1" y="251"/>
                    <a:pt x="1" y="25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13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3643000" y="2473725"/>
              <a:ext cx="650" cy="6275"/>
            </a:xfrm>
            <a:custGeom>
              <a:avLst/>
              <a:gdLst/>
              <a:ahLst/>
              <a:cxnLst/>
              <a:rect l="l" t="t" r="r" b="b"/>
              <a:pathLst>
                <a:path w="26" h="251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51"/>
                    <a:pt x="26" y="25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133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3643000" y="2473725"/>
              <a:ext cx="25" cy="5650"/>
            </a:xfrm>
            <a:custGeom>
              <a:avLst/>
              <a:gdLst/>
              <a:ahLst/>
              <a:cxnLst/>
              <a:rect l="l" t="t" r="r" b="b"/>
              <a:pathLst>
                <a:path w="1" h="226" extrusionOk="0">
                  <a:moveTo>
                    <a:pt x="1" y="0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0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3628600" y="2456950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1"/>
                  </a:moveTo>
                  <a:cubicBezTo>
                    <a:pt x="508" y="1"/>
                    <a:pt x="489" y="7"/>
                    <a:pt x="477" y="19"/>
                  </a:cubicBezTo>
                  <a:lnTo>
                    <a:pt x="25" y="270"/>
                  </a:lnTo>
                  <a:cubicBezTo>
                    <a:pt x="0" y="295"/>
                    <a:pt x="0" y="320"/>
                    <a:pt x="25" y="345"/>
                  </a:cubicBezTo>
                  <a:lnTo>
                    <a:pt x="577" y="671"/>
                  </a:lnTo>
                  <a:cubicBezTo>
                    <a:pt x="589" y="684"/>
                    <a:pt x="608" y="690"/>
                    <a:pt x="630" y="690"/>
                  </a:cubicBezTo>
                  <a:cubicBezTo>
                    <a:pt x="652" y="690"/>
                    <a:pt x="677" y="684"/>
                    <a:pt x="702" y="671"/>
                  </a:cubicBezTo>
                  <a:lnTo>
                    <a:pt x="1153" y="395"/>
                  </a:lnTo>
                  <a:cubicBezTo>
                    <a:pt x="1178" y="395"/>
                    <a:pt x="1178" y="345"/>
                    <a:pt x="1153" y="320"/>
                  </a:cubicBezTo>
                  <a:lnTo>
                    <a:pt x="602" y="19"/>
                  </a:lnTo>
                  <a:cubicBezTo>
                    <a:pt x="577" y="7"/>
                    <a:pt x="552" y="1"/>
                    <a:pt x="53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3629850" y="245680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477" y="0"/>
                  </a:moveTo>
                  <a:cubicBezTo>
                    <a:pt x="477" y="0"/>
                    <a:pt x="452" y="0"/>
                    <a:pt x="427" y="25"/>
                  </a:cubicBezTo>
                  <a:cubicBezTo>
                    <a:pt x="427" y="25"/>
                    <a:pt x="0" y="276"/>
                    <a:pt x="0" y="276"/>
                  </a:cubicBezTo>
                  <a:lnTo>
                    <a:pt x="527" y="602"/>
                  </a:lnTo>
                  <a:lnTo>
                    <a:pt x="627" y="602"/>
                  </a:lnTo>
                  <a:cubicBezTo>
                    <a:pt x="627" y="602"/>
                    <a:pt x="1078" y="326"/>
                    <a:pt x="1078" y="326"/>
                  </a:cubicBezTo>
                  <a:lnTo>
                    <a:pt x="527" y="25"/>
                  </a:lnTo>
                  <a:cubicBezTo>
                    <a:pt x="527" y="0"/>
                    <a:pt x="502" y="0"/>
                    <a:pt x="477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3646150" y="2416700"/>
              <a:ext cx="110925" cy="70200"/>
            </a:xfrm>
            <a:custGeom>
              <a:avLst/>
              <a:gdLst/>
              <a:ahLst/>
              <a:cxnLst/>
              <a:rect l="l" t="t" r="r" b="b"/>
              <a:pathLst>
                <a:path w="4437" h="2808" extrusionOk="0">
                  <a:moveTo>
                    <a:pt x="4436" y="0"/>
                  </a:moveTo>
                  <a:lnTo>
                    <a:pt x="0" y="2582"/>
                  </a:lnTo>
                  <a:lnTo>
                    <a:pt x="0" y="2807"/>
                  </a:lnTo>
                  <a:lnTo>
                    <a:pt x="4436" y="22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3352900" y="2315825"/>
              <a:ext cx="286375" cy="171075"/>
            </a:xfrm>
            <a:custGeom>
              <a:avLst/>
              <a:gdLst/>
              <a:ahLst/>
              <a:cxnLst/>
              <a:rect l="l" t="t" r="r" b="b"/>
              <a:pathLst>
                <a:path w="11455" h="6843" extrusionOk="0">
                  <a:moveTo>
                    <a:pt x="1" y="0"/>
                  </a:moveTo>
                  <a:lnTo>
                    <a:pt x="1" y="226"/>
                  </a:lnTo>
                  <a:lnTo>
                    <a:pt x="11454" y="6842"/>
                  </a:lnTo>
                  <a:lnTo>
                    <a:pt x="11454" y="66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3644875" y="2481225"/>
              <a:ext cx="1300" cy="6300"/>
            </a:xfrm>
            <a:custGeom>
              <a:avLst/>
              <a:gdLst/>
              <a:ahLst/>
              <a:cxnLst/>
              <a:rect l="l" t="t" r="r" b="b"/>
              <a:pathLst>
                <a:path w="52" h="252" extrusionOk="0">
                  <a:moveTo>
                    <a:pt x="1" y="1"/>
                  </a:moveTo>
                  <a:lnTo>
                    <a:pt x="1" y="251"/>
                  </a:lnTo>
                  <a:cubicBezTo>
                    <a:pt x="26" y="251"/>
                    <a:pt x="51" y="226"/>
                    <a:pt x="51" y="22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3644250" y="2481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1"/>
                  </a:moveTo>
                  <a:cubicBezTo>
                    <a:pt x="26" y="26"/>
                    <a:pt x="26" y="26"/>
                    <a:pt x="1" y="26"/>
                  </a:cubicBezTo>
                  <a:lnTo>
                    <a:pt x="1" y="251"/>
                  </a:lnTo>
                  <a:lnTo>
                    <a:pt x="26" y="2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A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3638625" y="3941775"/>
              <a:ext cx="114675" cy="53050"/>
            </a:xfrm>
            <a:custGeom>
              <a:avLst/>
              <a:gdLst/>
              <a:ahLst/>
              <a:cxnLst/>
              <a:rect l="l" t="t" r="r" b="b"/>
              <a:pathLst>
                <a:path w="4587" h="2122" extrusionOk="0">
                  <a:moveTo>
                    <a:pt x="3334" y="0"/>
                  </a:moveTo>
                  <a:cubicBezTo>
                    <a:pt x="3284" y="0"/>
                    <a:pt x="3233" y="25"/>
                    <a:pt x="3158" y="25"/>
                  </a:cubicBezTo>
                  <a:cubicBezTo>
                    <a:pt x="3158" y="25"/>
                    <a:pt x="3133" y="50"/>
                    <a:pt x="3108" y="50"/>
                  </a:cubicBezTo>
                  <a:cubicBezTo>
                    <a:pt x="3058" y="50"/>
                    <a:pt x="2983" y="75"/>
                    <a:pt x="2908" y="100"/>
                  </a:cubicBezTo>
                  <a:lnTo>
                    <a:pt x="2883" y="100"/>
                  </a:lnTo>
                  <a:cubicBezTo>
                    <a:pt x="2832" y="125"/>
                    <a:pt x="2782" y="151"/>
                    <a:pt x="2707" y="176"/>
                  </a:cubicBezTo>
                  <a:cubicBezTo>
                    <a:pt x="2682" y="201"/>
                    <a:pt x="2682" y="201"/>
                    <a:pt x="2657" y="201"/>
                  </a:cubicBezTo>
                  <a:cubicBezTo>
                    <a:pt x="2582" y="251"/>
                    <a:pt x="2507" y="276"/>
                    <a:pt x="2431" y="326"/>
                  </a:cubicBezTo>
                  <a:lnTo>
                    <a:pt x="226" y="1604"/>
                  </a:lnTo>
                  <a:cubicBezTo>
                    <a:pt x="101" y="1679"/>
                    <a:pt x="0" y="1830"/>
                    <a:pt x="0" y="1980"/>
                  </a:cubicBezTo>
                  <a:cubicBezTo>
                    <a:pt x="0" y="1980"/>
                    <a:pt x="0" y="2005"/>
                    <a:pt x="0" y="2030"/>
                  </a:cubicBezTo>
                  <a:lnTo>
                    <a:pt x="25" y="2030"/>
                  </a:lnTo>
                  <a:cubicBezTo>
                    <a:pt x="25" y="2030"/>
                    <a:pt x="25" y="2055"/>
                    <a:pt x="25" y="2055"/>
                  </a:cubicBezTo>
                  <a:cubicBezTo>
                    <a:pt x="25" y="2055"/>
                    <a:pt x="25" y="2055"/>
                    <a:pt x="25" y="2080"/>
                  </a:cubicBezTo>
                  <a:lnTo>
                    <a:pt x="50" y="2080"/>
                  </a:lnTo>
                  <a:cubicBezTo>
                    <a:pt x="50" y="2080"/>
                    <a:pt x="50" y="2080"/>
                    <a:pt x="50" y="2105"/>
                  </a:cubicBezTo>
                  <a:cubicBezTo>
                    <a:pt x="71" y="2116"/>
                    <a:pt x="92" y="2122"/>
                    <a:pt x="115" y="2122"/>
                  </a:cubicBezTo>
                  <a:cubicBezTo>
                    <a:pt x="146" y="2122"/>
                    <a:pt x="182" y="2110"/>
                    <a:pt x="226" y="2080"/>
                  </a:cubicBezTo>
                  <a:lnTo>
                    <a:pt x="2456" y="802"/>
                  </a:lnTo>
                  <a:cubicBezTo>
                    <a:pt x="2759" y="621"/>
                    <a:pt x="3061" y="537"/>
                    <a:pt x="3337" y="537"/>
                  </a:cubicBezTo>
                  <a:cubicBezTo>
                    <a:pt x="3404" y="537"/>
                    <a:pt x="3470" y="542"/>
                    <a:pt x="3534" y="552"/>
                  </a:cubicBezTo>
                  <a:cubicBezTo>
                    <a:pt x="3634" y="577"/>
                    <a:pt x="3735" y="627"/>
                    <a:pt x="3835" y="677"/>
                  </a:cubicBezTo>
                  <a:cubicBezTo>
                    <a:pt x="3860" y="702"/>
                    <a:pt x="3860" y="702"/>
                    <a:pt x="3885" y="727"/>
                  </a:cubicBezTo>
                  <a:cubicBezTo>
                    <a:pt x="3910" y="727"/>
                    <a:pt x="3910" y="727"/>
                    <a:pt x="3935" y="752"/>
                  </a:cubicBezTo>
                  <a:cubicBezTo>
                    <a:pt x="3935" y="752"/>
                    <a:pt x="3960" y="777"/>
                    <a:pt x="3985" y="802"/>
                  </a:cubicBezTo>
                  <a:cubicBezTo>
                    <a:pt x="3985" y="802"/>
                    <a:pt x="4010" y="802"/>
                    <a:pt x="4010" y="827"/>
                  </a:cubicBezTo>
                  <a:cubicBezTo>
                    <a:pt x="4035" y="852"/>
                    <a:pt x="4061" y="852"/>
                    <a:pt x="4061" y="877"/>
                  </a:cubicBezTo>
                  <a:cubicBezTo>
                    <a:pt x="4086" y="902"/>
                    <a:pt x="4086" y="902"/>
                    <a:pt x="4086" y="902"/>
                  </a:cubicBezTo>
                  <a:cubicBezTo>
                    <a:pt x="4111" y="953"/>
                    <a:pt x="4136" y="978"/>
                    <a:pt x="4161" y="1003"/>
                  </a:cubicBezTo>
                  <a:cubicBezTo>
                    <a:pt x="4161" y="1028"/>
                    <a:pt x="4186" y="1028"/>
                    <a:pt x="4211" y="1053"/>
                  </a:cubicBezTo>
                  <a:cubicBezTo>
                    <a:pt x="4221" y="1063"/>
                    <a:pt x="4236" y="1069"/>
                    <a:pt x="4255" y="1069"/>
                  </a:cubicBezTo>
                  <a:cubicBezTo>
                    <a:pt x="4282" y="1069"/>
                    <a:pt x="4317" y="1057"/>
                    <a:pt x="4361" y="1028"/>
                  </a:cubicBezTo>
                  <a:cubicBezTo>
                    <a:pt x="4386" y="1003"/>
                    <a:pt x="4411" y="978"/>
                    <a:pt x="4462" y="953"/>
                  </a:cubicBezTo>
                  <a:cubicBezTo>
                    <a:pt x="4562" y="827"/>
                    <a:pt x="4587" y="652"/>
                    <a:pt x="4537" y="577"/>
                  </a:cubicBezTo>
                  <a:cubicBezTo>
                    <a:pt x="4411" y="376"/>
                    <a:pt x="4261" y="226"/>
                    <a:pt x="4086" y="151"/>
                  </a:cubicBezTo>
                  <a:cubicBezTo>
                    <a:pt x="4061" y="125"/>
                    <a:pt x="4010" y="100"/>
                    <a:pt x="3960" y="75"/>
                  </a:cubicBezTo>
                  <a:lnTo>
                    <a:pt x="3935" y="75"/>
                  </a:lnTo>
                  <a:cubicBezTo>
                    <a:pt x="3885" y="50"/>
                    <a:pt x="3835" y="25"/>
                    <a:pt x="3785" y="25"/>
                  </a:cubicBezTo>
                  <a:lnTo>
                    <a:pt x="3735" y="25"/>
                  </a:lnTo>
                  <a:cubicBezTo>
                    <a:pt x="3685" y="0"/>
                    <a:pt x="3634" y="0"/>
                    <a:pt x="3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3643625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9E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8"/>
            <p:cNvSpPr/>
            <p:nvPr/>
          </p:nvSpPr>
          <p:spPr>
            <a:xfrm>
              <a:off x="3643000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7E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8"/>
            <p:cNvSpPr/>
            <p:nvPr/>
          </p:nvSpPr>
          <p:spPr>
            <a:xfrm>
              <a:off x="3642375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3642375" y="2481850"/>
              <a:ext cx="25" cy="5675"/>
            </a:xfrm>
            <a:custGeom>
              <a:avLst/>
              <a:gdLst/>
              <a:ahLst/>
              <a:cxnLst/>
              <a:rect l="l" t="t" r="r" b="b"/>
              <a:pathLst>
                <a:path w="1" h="227" extrusionOk="0">
                  <a:moveTo>
                    <a:pt x="1" y="1"/>
                  </a:moveTo>
                  <a:lnTo>
                    <a:pt x="1" y="226"/>
                  </a:lnTo>
                  <a:cubicBezTo>
                    <a:pt x="1" y="226"/>
                    <a:pt x="1" y="226"/>
                    <a:pt x="1" y="226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3641750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5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3641125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4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3640500" y="2481850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1" y="1"/>
                  </a:moveTo>
                  <a:lnTo>
                    <a:pt x="1" y="226"/>
                  </a:lnTo>
                  <a:lnTo>
                    <a:pt x="26" y="2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2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3639875" y="2481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51"/>
                  </a:lnTo>
                  <a:lnTo>
                    <a:pt x="26" y="251"/>
                  </a:lnTo>
                  <a:lnTo>
                    <a:pt x="26" y="26"/>
                  </a:lnTo>
                  <a:cubicBezTo>
                    <a:pt x="26" y="1"/>
                    <a:pt x="26" y="1"/>
                    <a:pt x="0" y="1"/>
                  </a:cubicBezTo>
                  <a:close/>
                </a:path>
              </a:pathLst>
            </a:custGeom>
            <a:solidFill>
              <a:srgbClr val="E1E1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3639250" y="2481225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0" y="1"/>
                  </a:moveTo>
                  <a:lnTo>
                    <a:pt x="0" y="226"/>
                  </a:lnTo>
                  <a:cubicBezTo>
                    <a:pt x="0" y="226"/>
                    <a:pt x="25" y="251"/>
                    <a:pt x="25" y="25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2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3263925" y="2226225"/>
              <a:ext cx="530100" cy="305775"/>
            </a:xfrm>
            <a:custGeom>
              <a:avLst/>
              <a:gdLst/>
              <a:ahLst/>
              <a:cxnLst/>
              <a:rect l="l" t="t" r="r" b="b"/>
              <a:pathLst>
                <a:path w="21204" h="12231" extrusionOk="0">
                  <a:moveTo>
                    <a:pt x="7040" y="5953"/>
                  </a:moveTo>
                  <a:cubicBezTo>
                    <a:pt x="7081" y="5953"/>
                    <a:pt x="7119" y="5965"/>
                    <a:pt x="7144" y="5990"/>
                  </a:cubicBezTo>
                  <a:lnTo>
                    <a:pt x="10828" y="8121"/>
                  </a:lnTo>
                  <a:cubicBezTo>
                    <a:pt x="10903" y="8146"/>
                    <a:pt x="10903" y="8221"/>
                    <a:pt x="10853" y="8246"/>
                  </a:cubicBezTo>
                  <a:lnTo>
                    <a:pt x="9349" y="9123"/>
                  </a:lnTo>
                  <a:lnTo>
                    <a:pt x="8773" y="9449"/>
                  </a:lnTo>
                  <a:cubicBezTo>
                    <a:pt x="8748" y="9461"/>
                    <a:pt x="8710" y="9468"/>
                    <a:pt x="8669" y="9468"/>
                  </a:cubicBezTo>
                  <a:cubicBezTo>
                    <a:pt x="8629" y="9468"/>
                    <a:pt x="8585" y="9461"/>
                    <a:pt x="8547" y="9449"/>
                  </a:cubicBezTo>
                  <a:lnTo>
                    <a:pt x="4863" y="7319"/>
                  </a:lnTo>
                  <a:cubicBezTo>
                    <a:pt x="4813" y="7268"/>
                    <a:pt x="4813" y="7218"/>
                    <a:pt x="4863" y="7193"/>
                  </a:cubicBezTo>
                  <a:lnTo>
                    <a:pt x="6918" y="5990"/>
                  </a:lnTo>
                  <a:cubicBezTo>
                    <a:pt x="6956" y="5965"/>
                    <a:pt x="7000" y="5953"/>
                    <a:pt x="7040" y="5953"/>
                  </a:cubicBezTo>
                  <a:close/>
                  <a:moveTo>
                    <a:pt x="8134" y="809"/>
                  </a:moveTo>
                  <a:cubicBezTo>
                    <a:pt x="8184" y="809"/>
                    <a:pt x="8234" y="815"/>
                    <a:pt x="8272" y="827"/>
                  </a:cubicBezTo>
                  <a:lnTo>
                    <a:pt x="19725" y="7444"/>
                  </a:lnTo>
                  <a:cubicBezTo>
                    <a:pt x="19800" y="7494"/>
                    <a:pt x="19800" y="7569"/>
                    <a:pt x="19725" y="7619"/>
                  </a:cubicBezTo>
                  <a:lnTo>
                    <a:pt x="15289" y="10201"/>
                  </a:lnTo>
                  <a:cubicBezTo>
                    <a:pt x="15251" y="10213"/>
                    <a:pt x="15201" y="10220"/>
                    <a:pt x="15151" y="10220"/>
                  </a:cubicBezTo>
                  <a:cubicBezTo>
                    <a:pt x="15101" y="10220"/>
                    <a:pt x="15051" y="10213"/>
                    <a:pt x="15013" y="10201"/>
                  </a:cubicBezTo>
                  <a:lnTo>
                    <a:pt x="3560" y="3584"/>
                  </a:lnTo>
                  <a:cubicBezTo>
                    <a:pt x="3485" y="3534"/>
                    <a:pt x="3485" y="3459"/>
                    <a:pt x="3560" y="3409"/>
                  </a:cubicBezTo>
                  <a:lnTo>
                    <a:pt x="7996" y="827"/>
                  </a:lnTo>
                  <a:cubicBezTo>
                    <a:pt x="8033" y="815"/>
                    <a:pt x="8084" y="809"/>
                    <a:pt x="8134" y="809"/>
                  </a:cubicBezTo>
                  <a:close/>
                  <a:moveTo>
                    <a:pt x="8535" y="0"/>
                  </a:moveTo>
                  <a:cubicBezTo>
                    <a:pt x="8422" y="0"/>
                    <a:pt x="8309" y="25"/>
                    <a:pt x="8221" y="75"/>
                  </a:cubicBezTo>
                  <a:lnTo>
                    <a:pt x="176" y="4762"/>
                  </a:lnTo>
                  <a:cubicBezTo>
                    <a:pt x="1" y="4862"/>
                    <a:pt x="1" y="5038"/>
                    <a:pt x="176" y="5138"/>
                  </a:cubicBezTo>
                  <a:lnTo>
                    <a:pt x="12332" y="12156"/>
                  </a:lnTo>
                  <a:cubicBezTo>
                    <a:pt x="12419" y="12206"/>
                    <a:pt x="12538" y="12231"/>
                    <a:pt x="12654" y="12231"/>
                  </a:cubicBezTo>
                  <a:cubicBezTo>
                    <a:pt x="12770" y="12231"/>
                    <a:pt x="12883" y="12206"/>
                    <a:pt x="12958" y="12156"/>
                  </a:cubicBezTo>
                  <a:lnTo>
                    <a:pt x="21028" y="7469"/>
                  </a:lnTo>
                  <a:cubicBezTo>
                    <a:pt x="21204" y="7369"/>
                    <a:pt x="21204" y="7218"/>
                    <a:pt x="21028" y="7118"/>
                  </a:cubicBezTo>
                  <a:lnTo>
                    <a:pt x="17896" y="5314"/>
                  </a:lnTo>
                  <a:lnTo>
                    <a:pt x="17695" y="5439"/>
                  </a:lnTo>
                  <a:lnTo>
                    <a:pt x="11755" y="2005"/>
                  </a:lnTo>
                  <a:lnTo>
                    <a:pt x="11981" y="1905"/>
                  </a:lnTo>
                  <a:lnTo>
                    <a:pt x="8848" y="75"/>
                  </a:lnTo>
                  <a:cubicBezTo>
                    <a:pt x="8760" y="25"/>
                    <a:pt x="8647" y="0"/>
                    <a:pt x="8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3621700" y="236672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1"/>
                  </a:moveTo>
                  <a:cubicBezTo>
                    <a:pt x="533" y="1"/>
                    <a:pt x="514" y="7"/>
                    <a:pt x="502" y="19"/>
                  </a:cubicBezTo>
                  <a:lnTo>
                    <a:pt x="51" y="270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602" y="671"/>
                  </a:lnTo>
                  <a:lnTo>
                    <a:pt x="727" y="671"/>
                  </a:lnTo>
                  <a:lnTo>
                    <a:pt x="1154" y="395"/>
                  </a:lnTo>
                  <a:cubicBezTo>
                    <a:pt x="1204" y="395"/>
                    <a:pt x="1204" y="345"/>
                    <a:pt x="1154" y="320"/>
                  </a:cubicBezTo>
                  <a:lnTo>
                    <a:pt x="627" y="19"/>
                  </a:lnTo>
                  <a:cubicBezTo>
                    <a:pt x="602" y="7"/>
                    <a:pt x="577" y="1"/>
                    <a:pt x="555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3622950" y="2366575"/>
              <a:ext cx="27600" cy="15050"/>
            </a:xfrm>
            <a:custGeom>
              <a:avLst/>
              <a:gdLst/>
              <a:ahLst/>
              <a:cxnLst/>
              <a:rect l="l" t="t" r="r" b="b"/>
              <a:pathLst>
                <a:path w="1104" h="602" extrusionOk="0">
                  <a:moveTo>
                    <a:pt x="502" y="0"/>
                  </a:moveTo>
                  <a:cubicBezTo>
                    <a:pt x="502" y="0"/>
                    <a:pt x="477" y="0"/>
                    <a:pt x="452" y="25"/>
                  </a:cubicBezTo>
                  <a:cubicBezTo>
                    <a:pt x="452" y="25"/>
                    <a:pt x="26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4" y="326"/>
                    <a:pt x="1104" y="326"/>
                  </a:cubicBezTo>
                  <a:lnTo>
                    <a:pt x="552" y="25"/>
                  </a:lnTo>
                  <a:cubicBezTo>
                    <a:pt x="552" y="0"/>
                    <a:pt x="527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3683100" y="2401825"/>
              <a:ext cx="29475" cy="17250"/>
            </a:xfrm>
            <a:custGeom>
              <a:avLst/>
              <a:gdLst/>
              <a:ahLst/>
              <a:cxnLst/>
              <a:rect l="l" t="t" r="r" b="b"/>
              <a:pathLst>
                <a:path w="1179" h="690" extrusionOk="0">
                  <a:moveTo>
                    <a:pt x="530" y="0"/>
                  </a:moveTo>
                  <a:cubicBezTo>
                    <a:pt x="508" y="0"/>
                    <a:pt x="490" y="6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cubicBezTo>
                    <a:pt x="590" y="683"/>
                    <a:pt x="609" y="689"/>
                    <a:pt x="630" y="689"/>
                  </a:cubicBezTo>
                  <a:cubicBezTo>
                    <a:pt x="652" y="689"/>
                    <a:pt x="677" y="683"/>
                    <a:pt x="703" y="671"/>
                  </a:cubicBezTo>
                  <a:lnTo>
                    <a:pt x="1129" y="395"/>
                  </a:lnTo>
                  <a:cubicBezTo>
                    <a:pt x="1179" y="395"/>
                    <a:pt x="1179" y="345"/>
                    <a:pt x="1129" y="320"/>
                  </a:cubicBezTo>
                  <a:lnTo>
                    <a:pt x="602" y="19"/>
                  </a:lnTo>
                  <a:cubicBezTo>
                    <a:pt x="577" y="6"/>
                    <a:pt x="552" y="0"/>
                    <a:pt x="53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3683725" y="240165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502" y="1"/>
                    <a:pt x="477" y="1"/>
                    <a:pt x="452" y="26"/>
                  </a:cubicBezTo>
                  <a:cubicBezTo>
                    <a:pt x="452" y="26"/>
                    <a:pt x="26" y="277"/>
                    <a:pt x="1" y="277"/>
                  </a:cubicBezTo>
                  <a:lnTo>
                    <a:pt x="26" y="277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4" y="327"/>
                    <a:pt x="1104" y="327"/>
                  </a:cubicBezTo>
                  <a:lnTo>
                    <a:pt x="552" y="26"/>
                  </a:lnTo>
                  <a:cubicBezTo>
                    <a:pt x="552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3351025" y="2246275"/>
              <a:ext cx="407300" cy="235600"/>
            </a:xfrm>
            <a:custGeom>
              <a:avLst/>
              <a:gdLst/>
              <a:ahLst/>
              <a:cxnLst/>
              <a:rect l="l" t="t" r="r" b="b"/>
              <a:pathLst>
                <a:path w="16292" h="9424" extrusionOk="0">
                  <a:moveTo>
                    <a:pt x="4587" y="307"/>
                  </a:moveTo>
                  <a:cubicBezTo>
                    <a:pt x="4606" y="307"/>
                    <a:pt x="4625" y="314"/>
                    <a:pt x="4637" y="326"/>
                  </a:cubicBezTo>
                  <a:lnTo>
                    <a:pt x="5214" y="652"/>
                  </a:lnTo>
                  <a:cubicBezTo>
                    <a:pt x="5239" y="677"/>
                    <a:pt x="5239" y="702"/>
                    <a:pt x="5214" y="702"/>
                  </a:cubicBezTo>
                  <a:lnTo>
                    <a:pt x="4988" y="852"/>
                  </a:lnTo>
                  <a:lnTo>
                    <a:pt x="4888" y="852"/>
                  </a:lnTo>
                  <a:lnTo>
                    <a:pt x="4311" y="502"/>
                  </a:lnTo>
                  <a:cubicBezTo>
                    <a:pt x="4286" y="502"/>
                    <a:pt x="4286" y="476"/>
                    <a:pt x="4311" y="451"/>
                  </a:cubicBezTo>
                  <a:lnTo>
                    <a:pt x="4537" y="326"/>
                  </a:lnTo>
                  <a:cubicBezTo>
                    <a:pt x="4549" y="314"/>
                    <a:pt x="4568" y="307"/>
                    <a:pt x="4587" y="307"/>
                  </a:cubicBezTo>
                  <a:close/>
                  <a:moveTo>
                    <a:pt x="4086" y="608"/>
                  </a:moveTo>
                  <a:cubicBezTo>
                    <a:pt x="4111" y="608"/>
                    <a:pt x="4136" y="614"/>
                    <a:pt x="4161" y="627"/>
                  </a:cubicBezTo>
                  <a:lnTo>
                    <a:pt x="4687" y="928"/>
                  </a:lnTo>
                  <a:cubicBezTo>
                    <a:pt x="4737" y="953"/>
                    <a:pt x="4737" y="978"/>
                    <a:pt x="4687" y="1003"/>
                  </a:cubicBezTo>
                  <a:lnTo>
                    <a:pt x="4261" y="1278"/>
                  </a:lnTo>
                  <a:lnTo>
                    <a:pt x="4111" y="1278"/>
                  </a:lnTo>
                  <a:lnTo>
                    <a:pt x="3584" y="953"/>
                  </a:lnTo>
                  <a:cubicBezTo>
                    <a:pt x="3534" y="928"/>
                    <a:pt x="3534" y="903"/>
                    <a:pt x="3584" y="877"/>
                  </a:cubicBezTo>
                  <a:lnTo>
                    <a:pt x="4011" y="627"/>
                  </a:lnTo>
                  <a:cubicBezTo>
                    <a:pt x="4036" y="614"/>
                    <a:pt x="4061" y="608"/>
                    <a:pt x="4086" y="608"/>
                  </a:cubicBezTo>
                  <a:close/>
                  <a:moveTo>
                    <a:pt x="5389" y="783"/>
                  </a:moveTo>
                  <a:cubicBezTo>
                    <a:pt x="5408" y="783"/>
                    <a:pt x="5427" y="790"/>
                    <a:pt x="5439" y="802"/>
                  </a:cubicBezTo>
                  <a:lnTo>
                    <a:pt x="6016" y="1128"/>
                  </a:lnTo>
                  <a:cubicBezTo>
                    <a:pt x="6041" y="1153"/>
                    <a:pt x="6041" y="1178"/>
                    <a:pt x="6016" y="1178"/>
                  </a:cubicBezTo>
                  <a:lnTo>
                    <a:pt x="5790" y="1304"/>
                  </a:lnTo>
                  <a:cubicBezTo>
                    <a:pt x="5777" y="1316"/>
                    <a:pt x="5759" y="1322"/>
                    <a:pt x="5740" y="1322"/>
                  </a:cubicBezTo>
                  <a:cubicBezTo>
                    <a:pt x="5721" y="1322"/>
                    <a:pt x="5702" y="1316"/>
                    <a:pt x="5690" y="1304"/>
                  </a:cubicBezTo>
                  <a:lnTo>
                    <a:pt x="5113" y="978"/>
                  </a:lnTo>
                  <a:cubicBezTo>
                    <a:pt x="5088" y="953"/>
                    <a:pt x="5088" y="928"/>
                    <a:pt x="5113" y="928"/>
                  </a:cubicBezTo>
                  <a:lnTo>
                    <a:pt x="5339" y="802"/>
                  </a:lnTo>
                  <a:cubicBezTo>
                    <a:pt x="5351" y="790"/>
                    <a:pt x="5370" y="783"/>
                    <a:pt x="5389" y="783"/>
                  </a:cubicBezTo>
                  <a:close/>
                  <a:moveTo>
                    <a:pt x="4963" y="1078"/>
                  </a:moveTo>
                  <a:lnTo>
                    <a:pt x="5514" y="1404"/>
                  </a:lnTo>
                  <a:cubicBezTo>
                    <a:pt x="5539" y="1429"/>
                    <a:pt x="5539" y="1454"/>
                    <a:pt x="5514" y="1479"/>
                  </a:cubicBezTo>
                  <a:lnTo>
                    <a:pt x="5063" y="1730"/>
                  </a:lnTo>
                  <a:cubicBezTo>
                    <a:pt x="5051" y="1742"/>
                    <a:pt x="5026" y="1748"/>
                    <a:pt x="5001" y="1748"/>
                  </a:cubicBezTo>
                  <a:cubicBezTo>
                    <a:pt x="4975" y="1748"/>
                    <a:pt x="4950" y="1742"/>
                    <a:pt x="4938" y="1730"/>
                  </a:cubicBezTo>
                  <a:lnTo>
                    <a:pt x="4387" y="1429"/>
                  </a:lnTo>
                  <a:cubicBezTo>
                    <a:pt x="4361" y="1404"/>
                    <a:pt x="4361" y="1379"/>
                    <a:pt x="4387" y="1354"/>
                  </a:cubicBezTo>
                  <a:lnTo>
                    <a:pt x="4838" y="1078"/>
                  </a:lnTo>
                  <a:close/>
                  <a:moveTo>
                    <a:pt x="6241" y="1253"/>
                  </a:moveTo>
                  <a:lnTo>
                    <a:pt x="6818" y="1604"/>
                  </a:lnTo>
                  <a:cubicBezTo>
                    <a:pt x="6843" y="1604"/>
                    <a:pt x="6843" y="1629"/>
                    <a:pt x="6818" y="1654"/>
                  </a:cubicBezTo>
                  <a:lnTo>
                    <a:pt x="6592" y="1780"/>
                  </a:lnTo>
                  <a:cubicBezTo>
                    <a:pt x="6579" y="1792"/>
                    <a:pt x="6567" y="1799"/>
                    <a:pt x="6554" y="1799"/>
                  </a:cubicBezTo>
                  <a:cubicBezTo>
                    <a:pt x="6542" y="1799"/>
                    <a:pt x="6529" y="1792"/>
                    <a:pt x="6517" y="1780"/>
                  </a:cubicBezTo>
                  <a:lnTo>
                    <a:pt x="5940" y="1454"/>
                  </a:lnTo>
                  <a:cubicBezTo>
                    <a:pt x="5915" y="1429"/>
                    <a:pt x="5915" y="1404"/>
                    <a:pt x="5940" y="1404"/>
                  </a:cubicBezTo>
                  <a:lnTo>
                    <a:pt x="6166" y="1253"/>
                  </a:lnTo>
                  <a:close/>
                  <a:moveTo>
                    <a:pt x="2657" y="1479"/>
                  </a:moveTo>
                  <a:lnTo>
                    <a:pt x="3209" y="1805"/>
                  </a:lnTo>
                  <a:cubicBezTo>
                    <a:pt x="3234" y="1830"/>
                    <a:pt x="3234" y="1855"/>
                    <a:pt x="3209" y="1880"/>
                  </a:cubicBezTo>
                  <a:lnTo>
                    <a:pt x="2757" y="2131"/>
                  </a:lnTo>
                  <a:cubicBezTo>
                    <a:pt x="2745" y="2143"/>
                    <a:pt x="2720" y="2149"/>
                    <a:pt x="2695" y="2149"/>
                  </a:cubicBezTo>
                  <a:cubicBezTo>
                    <a:pt x="2670" y="2149"/>
                    <a:pt x="2645" y="2143"/>
                    <a:pt x="2632" y="2131"/>
                  </a:cubicBezTo>
                  <a:lnTo>
                    <a:pt x="2081" y="1830"/>
                  </a:lnTo>
                  <a:cubicBezTo>
                    <a:pt x="2056" y="1805"/>
                    <a:pt x="2056" y="1780"/>
                    <a:pt x="2081" y="1755"/>
                  </a:cubicBezTo>
                  <a:lnTo>
                    <a:pt x="2532" y="1479"/>
                  </a:lnTo>
                  <a:close/>
                  <a:moveTo>
                    <a:pt x="3346" y="1059"/>
                  </a:moveTo>
                  <a:cubicBezTo>
                    <a:pt x="3378" y="1059"/>
                    <a:pt x="3409" y="1065"/>
                    <a:pt x="3434" y="1078"/>
                  </a:cubicBezTo>
                  <a:lnTo>
                    <a:pt x="4762" y="1830"/>
                  </a:lnTo>
                  <a:cubicBezTo>
                    <a:pt x="4788" y="1855"/>
                    <a:pt x="4788" y="1880"/>
                    <a:pt x="4762" y="1905"/>
                  </a:cubicBezTo>
                  <a:lnTo>
                    <a:pt x="4311" y="2181"/>
                  </a:lnTo>
                  <a:lnTo>
                    <a:pt x="4186" y="2181"/>
                  </a:lnTo>
                  <a:lnTo>
                    <a:pt x="2858" y="1404"/>
                  </a:lnTo>
                  <a:cubicBezTo>
                    <a:pt x="2808" y="1379"/>
                    <a:pt x="2808" y="1329"/>
                    <a:pt x="2858" y="1304"/>
                  </a:cubicBezTo>
                  <a:lnTo>
                    <a:pt x="3259" y="1078"/>
                  </a:lnTo>
                  <a:cubicBezTo>
                    <a:pt x="3284" y="1065"/>
                    <a:pt x="3315" y="1059"/>
                    <a:pt x="3346" y="1059"/>
                  </a:cubicBezTo>
                  <a:close/>
                  <a:moveTo>
                    <a:pt x="5712" y="1535"/>
                  </a:moveTo>
                  <a:cubicBezTo>
                    <a:pt x="5734" y="1535"/>
                    <a:pt x="5752" y="1542"/>
                    <a:pt x="5765" y="1554"/>
                  </a:cubicBezTo>
                  <a:lnTo>
                    <a:pt x="6316" y="1880"/>
                  </a:lnTo>
                  <a:cubicBezTo>
                    <a:pt x="6341" y="1880"/>
                    <a:pt x="6341" y="1930"/>
                    <a:pt x="6316" y="1955"/>
                  </a:cubicBezTo>
                  <a:lnTo>
                    <a:pt x="5865" y="2206"/>
                  </a:lnTo>
                  <a:cubicBezTo>
                    <a:pt x="5853" y="2218"/>
                    <a:pt x="5834" y="2225"/>
                    <a:pt x="5812" y="2225"/>
                  </a:cubicBezTo>
                  <a:cubicBezTo>
                    <a:pt x="5790" y="2225"/>
                    <a:pt x="5765" y="2218"/>
                    <a:pt x="5740" y="2206"/>
                  </a:cubicBezTo>
                  <a:lnTo>
                    <a:pt x="5189" y="1880"/>
                  </a:lnTo>
                  <a:cubicBezTo>
                    <a:pt x="5163" y="1880"/>
                    <a:pt x="5163" y="1830"/>
                    <a:pt x="5189" y="1805"/>
                  </a:cubicBezTo>
                  <a:lnTo>
                    <a:pt x="5640" y="1554"/>
                  </a:lnTo>
                  <a:cubicBezTo>
                    <a:pt x="5665" y="1542"/>
                    <a:pt x="5690" y="1535"/>
                    <a:pt x="5712" y="1535"/>
                  </a:cubicBezTo>
                  <a:close/>
                  <a:moveTo>
                    <a:pt x="7018" y="1711"/>
                  </a:moveTo>
                  <a:cubicBezTo>
                    <a:pt x="7037" y="1711"/>
                    <a:pt x="7056" y="1717"/>
                    <a:pt x="7068" y="1730"/>
                  </a:cubicBezTo>
                  <a:lnTo>
                    <a:pt x="7645" y="2055"/>
                  </a:lnTo>
                  <a:cubicBezTo>
                    <a:pt x="7670" y="2080"/>
                    <a:pt x="7670" y="2106"/>
                    <a:pt x="7645" y="2131"/>
                  </a:cubicBezTo>
                  <a:lnTo>
                    <a:pt x="7419" y="2256"/>
                  </a:lnTo>
                  <a:lnTo>
                    <a:pt x="7319" y="2256"/>
                  </a:lnTo>
                  <a:lnTo>
                    <a:pt x="6742" y="1905"/>
                  </a:lnTo>
                  <a:cubicBezTo>
                    <a:pt x="6717" y="1905"/>
                    <a:pt x="6717" y="1880"/>
                    <a:pt x="6742" y="1855"/>
                  </a:cubicBezTo>
                  <a:lnTo>
                    <a:pt x="6968" y="1730"/>
                  </a:lnTo>
                  <a:cubicBezTo>
                    <a:pt x="6981" y="1717"/>
                    <a:pt x="6999" y="1711"/>
                    <a:pt x="7018" y="1711"/>
                  </a:cubicBezTo>
                  <a:close/>
                  <a:moveTo>
                    <a:pt x="1843" y="1911"/>
                  </a:moveTo>
                  <a:cubicBezTo>
                    <a:pt x="1868" y="1911"/>
                    <a:pt x="1893" y="1918"/>
                    <a:pt x="1905" y="1930"/>
                  </a:cubicBezTo>
                  <a:lnTo>
                    <a:pt x="2457" y="2231"/>
                  </a:lnTo>
                  <a:cubicBezTo>
                    <a:pt x="2482" y="2256"/>
                    <a:pt x="2482" y="2281"/>
                    <a:pt x="2457" y="2306"/>
                  </a:cubicBezTo>
                  <a:lnTo>
                    <a:pt x="2006" y="2582"/>
                  </a:lnTo>
                  <a:lnTo>
                    <a:pt x="1880" y="2582"/>
                  </a:lnTo>
                  <a:lnTo>
                    <a:pt x="1329" y="2256"/>
                  </a:lnTo>
                  <a:cubicBezTo>
                    <a:pt x="1304" y="2231"/>
                    <a:pt x="1304" y="2206"/>
                    <a:pt x="1329" y="2181"/>
                  </a:cubicBezTo>
                  <a:lnTo>
                    <a:pt x="1780" y="1930"/>
                  </a:lnTo>
                  <a:cubicBezTo>
                    <a:pt x="1793" y="1918"/>
                    <a:pt x="1818" y="1911"/>
                    <a:pt x="1843" y="1911"/>
                  </a:cubicBezTo>
                  <a:close/>
                  <a:moveTo>
                    <a:pt x="3406" y="1936"/>
                  </a:moveTo>
                  <a:cubicBezTo>
                    <a:pt x="3428" y="1936"/>
                    <a:pt x="3447" y="1943"/>
                    <a:pt x="3459" y="1955"/>
                  </a:cubicBezTo>
                  <a:lnTo>
                    <a:pt x="4011" y="2281"/>
                  </a:lnTo>
                  <a:cubicBezTo>
                    <a:pt x="4036" y="2281"/>
                    <a:pt x="4036" y="2331"/>
                    <a:pt x="4011" y="2356"/>
                  </a:cubicBezTo>
                  <a:lnTo>
                    <a:pt x="3559" y="2607"/>
                  </a:lnTo>
                  <a:cubicBezTo>
                    <a:pt x="3547" y="2619"/>
                    <a:pt x="3528" y="2626"/>
                    <a:pt x="3506" y="2626"/>
                  </a:cubicBezTo>
                  <a:cubicBezTo>
                    <a:pt x="3484" y="2626"/>
                    <a:pt x="3459" y="2619"/>
                    <a:pt x="3434" y="2607"/>
                  </a:cubicBezTo>
                  <a:lnTo>
                    <a:pt x="2883" y="2281"/>
                  </a:lnTo>
                  <a:cubicBezTo>
                    <a:pt x="2858" y="2281"/>
                    <a:pt x="2858" y="2231"/>
                    <a:pt x="2883" y="2206"/>
                  </a:cubicBezTo>
                  <a:lnTo>
                    <a:pt x="3334" y="1955"/>
                  </a:lnTo>
                  <a:cubicBezTo>
                    <a:pt x="3359" y="1943"/>
                    <a:pt x="3384" y="1936"/>
                    <a:pt x="3406" y="1936"/>
                  </a:cubicBezTo>
                  <a:close/>
                  <a:moveTo>
                    <a:pt x="5038" y="1980"/>
                  </a:moveTo>
                  <a:lnTo>
                    <a:pt x="5564" y="2306"/>
                  </a:lnTo>
                  <a:cubicBezTo>
                    <a:pt x="5615" y="2331"/>
                    <a:pt x="5615" y="2356"/>
                    <a:pt x="5564" y="2381"/>
                  </a:cubicBezTo>
                  <a:lnTo>
                    <a:pt x="5113" y="2632"/>
                  </a:lnTo>
                  <a:cubicBezTo>
                    <a:pt x="5101" y="2644"/>
                    <a:pt x="5082" y="2651"/>
                    <a:pt x="5060" y="2651"/>
                  </a:cubicBezTo>
                  <a:cubicBezTo>
                    <a:pt x="5038" y="2651"/>
                    <a:pt x="5013" y="2644"/>
                    <a:pt x="4988" y="2632"/>
                  </a:cubicBezTo>
                  <a:lnTo>
                    <a:pt x="4462" y="2331"/>
                  </a:lnTo>
                  <a:cubicBezTo>
                    <a:pt x="4412" y="2306"/>
                    <a:pt x="4412" y="2281"/>
                    <a:pt x="4462" y="2256"/>
                  </a:cubicBezTo>
                  <a:lnTo>
                    <a:pt x="4888" y="2005"/>
                  </a:lnTo>
                  <a:cubicBezTo>
                    <a:pt x="4938" y="1980"/>
                    <a:pt x="4988" y="1980"/>
                    <a:pt x="5038" y="1980"/>
                  </a:cubicBezTo>
                  <a:close/>
                  <a:moveTo>
                    <a:pt x="6520" y="2012"/>
                  </a:moveTo>
                  <a:cubicBezTo>
                    <a:pt x="6542" y="2012"/>
                    <a:pt x="6567" y="2018"/>
                    <a:pt x="6592" y="2030"/>
                  </a:cubicBezTo>
                  <a:lnTo>
                    <a:pt x="7118" y="2331"/>
                  </a:lnTo>
                  <a:cubicBezTo>
                    <a:pt x="7168" y="2356"/>
                    <a:pt x="7168" y="2406"/>
                    <a:pt x="7118" y="2406"/>
                  </a:cubicBezTo>
                  <a:lnTo>
                    <a:pt x="6692" y="2682"/>
                  </a:lnTo>
                  <a:lnTo>
                    <a:pt x="6542" y="2682"/>
                  </a:lnTo>
                  <a:lnTo>
                    <a:pt x="6016" y="2356"/>
                  </a:lnTo>
                  <a:cubicBezTo>
                    <a:pt x="5965" y="2331"/>
                    <a:pt x="5965" y="2306"/>
                    <a:pt x="6016" y="2281"/>
                  </a:cubicBezTo>
                  <a:lnTo>
                    <a:pt x="6467" y="2030"/>
                  </a:lnTo>
                  <a:cubicBezTo>
                    <a:pt x="6479" y="2018"/>
                    <a:pt x="6498" y="2012"/>
                    <a:pt x="6520" y="2012"/>
                  </a:cubicBezTo>
                  <a:close/>
                  <a:moveTo>
                    <a:pt x="7820" y="2187"/>
                  </a:moveTo>
                  <a:cubicBezTo>
                    <a:pt x="7839" y="2187"/>
                    <a:pt x="7858" y="2193"/>
                    <a:pt x="7870" y="2206"/>
                  </a:cubicBezTo>
                  <a:lnTo>
                    <a:pt x="8447" y="2532"/>
                  </a:lnTo>
                  <a:cubicBezTo>
                    <a:pt x="8472" y="2557"/>
                    <a:pt x="8472" y="2582"/>
                    <a:pt x="8447" y="2582"/>
                  </a:cubicBezTo>
                  <a:lnTo>
                    <a:pt x="8221" y="2707"/>
                  </a:lnTo>
                  <a:cubicBezTo>
                    <a:pt x="8209" y="2720"/>
                    <a:pt x="8190" y="2726"/>
                    <a:pt x="8171" y="2726"/>
                  </a:cubicBezTo>
                  <a:cubicBezTo>
                    <a:pt x="8152" y="2726"/>
                    <a:pt x="8133" y="2720"/>
                    <a:pt x="8121" y="2707"/>
                  </a:cubicBezTo>
                  <a:lnTo>
                    <a:pt x="7544" y="2381"/>
                  </a:lnTo>
                  <a:cubicBezTo>
                    <a:pt x="7519" y="2356"/>
                    <a:pt x="7519" y="2331"/>
                    <a:pt x="7544" y="2331"/>
                  </a:cubicBezTo>
                  <a:lnTo>
                    <a:pt x="7770" y="2206"/>
                  </a:lnTo>
                  <a:cubicBezTo>
                    <a:pt x="7783" y="2193"/>
                    <a:pt x="7801" y="2187"/>
                    <a:pt x="7820" y="2187"/>
                  </a:cubicBezTo>
                  <a:close/>
                  <a:moveTo>
                    <a:pt x="1100" y="2337"/>
                  </a:moveTo>
                  <a:cubicBezTo>
                    <a:pt x="1122" y="2337"/>
                    <a:pt x="1141" y="2344"/>
                    <a:pt x="1153" y="2356"/>
                  </a:cubicBezTo>
                  <a:lnTo>
                    <a:pt x="1705" y="2682"/>
                  </a:lnTo>
                  <a:cubicBezTo>
                    <a:pt x="1730" y="2682"/>
                    <a:pt x="1730" y="2732"/>
                    <a:pt x="1705" y="2757"/>
                  </a:cubicBezTo>
                  <a:lnTo>
                    <a:pt x="1254" y="3008"/>
                  </a:lnTo>
                  <a:cubicBezTo>
                    <a:pt x="1241" y="3020"/>
                    <a:pt x="1222" y="3027"/>
                    <a:pt x="1200" y="3027"/>
                  </a:cubicBezTo>
                  <a:cubicBezTo>
                    <a:pt x="1178" y="3027"/>
                    <a:pt x="1153" y="3020"/>
                    <a:pt x="1128" y="3008"/>
                  </a:cubicBezTo>
                  <a:lnTo>
                    <a:pt x="602" y="2682"/>
                  </a:lnTo>
                  <a:cubicBezTo>
                    <a:pt x="552" y="2682"/>
                    <a:pt x="552" y="2632"/>
                    <a:pt x="577" y="2607"/>
                  </a:cubicBezTo>
                  <a:lnTo>
                    <a:pt x="1028" y="2356"/>
                  </a:lnTo>
                  <a:cubicBezTo>
                    <a:pt x="1053" y="2344"/>
                    <a:pt x="1078" y="2337"/>
                    <a:pt x="1100" y="2337"/>
                  </a:cubicBezTo>
                  <a:close/>
                  <a:moveTo>
                    <a:pt x="2732" y="2381"/>
                  </a:moveTo>
                  <a:lnTo>
                    <a:pt x="3259" y="2707"/>
                  </a:lnTo>
                  <a:cubicBezTo>
                    <a:pt x="3309" y="2732"/>
                    <a:pt x="3309" y="2757"/>
                    <a:pt x="3259" y="2782"/>
                  </a:cubicBezTo>
                  <a:lnTo>
                    <a:pt x="2808" y="3033"/>
                  </a:lnTo>
                  <a:cubicBezTo>
                    <a:pt x="2795" y="3045"/>
                    <a:pt x="2776" y="3052"/>
                    <a:pt x="2754" y="3052"/>
                  </a:cubicBezTo>
                  <a:cubicBezTo>
                    <a:pt x="2732" y="3052"/>
                    <a:pt x="2707" y="3045"/>
                    <a:pt x="2682" y="3033"/>
                  </a:cubicBezTo>
                  <a:lnTo>
                    <a:pt x="2156" y="2732"/>
                  </a:lnTo>
                  <a:cubicBezTo>
                    <a:pt x="2106" y="2707"/>
                    <a:pt x="2106" y="2682"/>
                    <a:pt x="2156" y="2657"/>
                  </a:cubicBezTo>
                  <a:lnTo>
                    <a:pt x="2582" y="2381"/>
                  </a:lnTo>
                  <a:close/>
                  <a:moveTo>
                    <a:pt x="4214" y="2413"/>
                  </a:moveTo>
                  <a:cubicBezTo>
                    <a:pt x="4236" y="2413"/>
                    <a:pt x="4261" y="2419"/>
                    <a:pt x="4286" y="2431"/>
                  </a:cubicBezTo>
                  <a:lnTo>
                    <a:pt x="4813" y="2732"/>
                  </a:lnTo>
                  <a:cubicBezTo>
                    <a:pt x="4863" y="2757"/>
                    <a:pt x="4863" y="2782"/>
                    <a:pt x="4813" y="2807"/>
                  </a:cubicBezTo>
                  <a:lnTo>
                    <a:pt x="4387" y="3083"/>
                  </a:lnTo>
                  <a:lnTo>
                    <a:pt x="4236" y="3083"/>
                  </a:lnTo>
                  <a:lnTo>
                    <a:pt x="3710" y="2757"/>
                  </a:lnTo>
                  <a:cubicBezTo>
                    <a:pt x="3660" y="2732"/>
                    <a:pt x="3660" y="2707"/>
                    <a:pt x="3710" y="2682"/>
                  </a:cubicBezTo>
                  <a:lnTo>
                    <a:pt x="4161" y="2431"/>
                  </a:lnTo>
                  <a:cubicBezTo>
                    <a:pt x="4173" y="2419"/>
                    <a:pt x="4192" y="2413"/>
                    <a:pt x="4214" y="2413"/>
                  </a:cubicBezTo>
                  <a:close/>
                  <a:moveTo>
                    <a:pt x="5768" y="2438"/>
                  </a:moveTo>
                  <a:cubicBezTo>
                    <a:pt x="5790" y="2438"/>
                    <a:pt x="5815" y="2444"/>
                    <a:pt x="5840" y="2456"/>
                  </a:cubicBezTo>
                  <a:lnTo>
                    <a:pt x="6392" y="2782"/>
                  </a:lnTo>
                  <a:cubicBezTo>
                    <a:pt x="6417" y="2782"/>
                    <a:pt x="6417" y="2832"/>
                    <a:pt x="6392" y="2857"/>
                  </a:cubicBezTo>
                  <a:lnTo>
                    <a:pt x="5940" y="3108"/>
                  </a:lnTo>
                  <a:cubicBezTo>
                    <a:pt x="5915" y="3121"/>
                    <a:pt x="5890" y="3127"/>
                    <a:pt x="5868" y="3127"/>
                  </a:cubicBezTo>
                  <a:cubicBezTo>
                    <a:pt x="5846" y="3127"/>
                    <a:pt x="5828" y="3121"/>
                    <a:pt x="5815" y="3108"/>
                  </a:cubicBezTo>
                  <a:lnTo>
                    <a:pt x="5264" y="2782"/>
                  </a:lnTo>
                  <a:cubicBezTo>
                    <a:pt x="5239" y="2782"/>
                    <a:pt x="5239" y="2732"/>
                    <a:pt x="5264" y="2707"/>
                  </a:cubicBezTo>
                  <a:lnTo>
                    <a:pt x="5715" y="2456"/>
                  </a:lnTo>
                  <a:cubicBezTo>
                    <a:pt x="5727" y="2444"/>
                    <a:pt x="5746" y="2438"/>
                    <a:pt x="5768" y="2438"/>
                  </a:cubicBezTo>
                  <a:close/>
                  <a:moveTo>
                    <a:pt x="7331" y="2488"/>
                  </a:moveTo>
                  <a:cubicBezTo>
                    <a:pt x="7356" y="2488"/>
                    <a:pt x="7382" y="2494"/>
                    <a:pt x="7394" y="2507"/>
                  </a:cubicBezTo>
                  <a:lnTo>
                    <a:pt x="7945" y="2807"/>
                  </a:lnTo>
                  <a:cubicBezTo>
                    <a:pt x="7970" y="2832"/>
                    <a:pt x="7970" y="2857"/>
                    <a:pt x="7945" y="2882"/>
                  </a:cubicBezTo>
                  <a:lnTo>
                    <a:pt x="7494" y="3133"/>
                  </a:lnTo>
                  <a:cubicBezTo>
                    <a:pt x="7482" y="3146"/>
                    <a:pt x="7457" y="3152"/>
                    <a:pt x="7432" y="3152"/>
                  </a:cubicBezTo>
                  <a:cubicBezTo>
                    <a:pt x="7407" y="3152"/>
                    <a:pt x="7382" y="3146"/>
                    <a:pt x="7369" y="3133"/>
                  </a:cubicBezTo>
                  <a:lnTo>
                    <a:pt x="6818" y="2832"/>
                  </a:lnTo>
                  <a:cubicBezTo>
                    <a:pt x="6793" y="2807"/>
                    <a:pt x="6793" y="2782"/>
                    <a:pt x="6818" y="2757"/>
                  </a:cubicBezTo>
                  <a:lnTo>
                    <a:pt x="7269" y="2507"/>
                  </a:lnTo>
                  <a:cubicBezTo>
                    <a:pt x="7281" y="2494"/>
                    <a:pt x="7306" y="2488"/>
                    <a:pt x="7331" y="2488"/>
                  </a:cubicBezTo>
                  <a:close/>
                  <a:moveTo>
                    <a:pt x="8672" y="2657"/>
                  </a:moveTo>
                  <a:lnTo>
                    <a:pt x="9249" y="3008"/>
                  </a:lnTo>
                  <a:cubicBezTo>
                    <a:pt x="9274" y="3008"/>
                    <a:pt x="9274" y="3033"/>
                    <a:pt x="9249" y="3058"/>
                  </a:cubicBezTo>
                  <a:lnTo>
                    <a:pt x="9023" y="3183"/>
                  </a:lnTo>
                  <a:cubicBezTo>
                    <a:pt x="9011" y="3196"/>
                    <a:pt x="8998" y="3202"/>
                    <a:pt x="8986" y="3202"/>
                  </a:cubicBezTo>
                  <a:cubicBezTo>
                    <a:pt x="8973" y="3202"/>
                    <a:pt x="8960" y="3196"/>
                    <a:pt x="8948" y="3183"/>
                  </a:cubicBezTo>
                  <a:lnTo>
                    <a:pt x="8371" y="2857"/>
                  </a:lnTo>
                  <a:cubicBezTo>
                    <a:pt x="8346" y="2832"/>
                    <a:pt x="8346" y="2807"/>
                    <a:pt x="8371" y="2807"/>
                  </a:cubicBezTo>
                  <a:lnTo>
                    <a:pt x="8597" y="2657"/>
                  </a:lnTo>
                  <a:close/>
                  <a:moveTo>
                    <a:pt x="1908" y="2814"/>
                  </a:moveTo>
                  <a:cubicBezTo>
                    <a:pt x="1930" y="2814"/>
                    <a:pt x="1955" y="2820"/>
                    <a:pt x="1980" y="2832"/>
                  </a:cubicBezTo>
                  <a:lnTo>
                    <a:pt x="2507" y="3133"/>
                  </a:lnTo>
                  <a:cubicBezTo>
                    <a:pt x="2557" y="3158"/>
                    <a:pt x="2557" y="3183"/>
                    <a:pt x="2507" y="3208"/>
                  </a:cubicBezTo>
                  <a:lnTo>
                    <a:pt x="2081" y="3484"/>
                  </a:lnTo>
                  <a:lnTo>
                    <a:pt x="1930" y="3484"/>
                  </a:lnTo>
                  <a:lnTo>
                    <a:pt x="1404" y="3158"/>
                  </a:lnTo>
                  <a:cubicBezTo>
                    <a:pt x="1354" y="3133"/>
                    <a:pt x="1354" y="3108"/>
                    <a:pt x="1404" y="3083"/>
                  </a:cubicBezTo>
                  <a:lnTo>
                    <a:pt x="1855" y="2832"/>
                  </a:lnTo>
                  <a:cubicBezTo>
                    <a:pt x="1868" y="2820"/>
                    <a:pt x="1886" y="2814"/>
                    <a:pt x="1908" y="2814"/>
                  </a:cubicBezTo>
                  <a:close/>
                  <a:moveTo>
                    <a:pt x="3462" y="2839"/>
                  </a:moveTo>
                  <a:cubicBezTo>
                    <a:pt x="3484" y="2839"/>
                    <a:pt x="3509" y="2845"/>
                    <a:pt x="3534" y="2857"/>
                  </a:cubicBezTo>
                  <a:lnTo>
                    <a:pt x="4086" y="3183"/>
                  </a:lnTo>
                  <a:cubicBezTo>
                    <a:pt x="4111" y="3183"/>
                    <a:pt x="4111" y="3233"/>
                    <a:pt x="4086" y="3258"/>
                  </a:cubicBezTo>
                  <a:lnTo>
                    <a:pt x="3635" y="3509"/>
                  </a:lnTo>
                  <a:cubicBezTo>
                    <a:pt x="3610" y="3522"/>
                    <a:pt x="3584" y="3528"/>
                    <a:pt x="3563" y="3528"/>
                  </a:cubicBezTo>
                  <a:cubicBezTo>
                    <a:pt x="3541" y="3528"/>
                    <a:pt x="3522" y="3522"/>
                    <a:pt x="3509" y="3509"/>
                  </a:cubicBezTo>
                  <a:lnTo>
                    <a:pt x="2958" y="3183"/>
                  </a:lnTo>
                  <a:cubicBezTo>
                    <a:pt x="2933" y="3183"/>
                    <a:pt x="2933" y="3133"/>
                    <a:pt x="2958" y="3108"/>
                  </a:cubicBezTo>
                  <a:lnTo>
                    <a:pt x="3409" y="2857"/>
                  </a:lnTo>
                  <a:cubicBezTo>
                    <a:pt x="3422" y="2845"/>
                    <a:pt x="3440" y="2839"/>
                    <a:pt x="3462" y="2839"/>
                  </a:cubicBezTo>
                  <a:close/>
                  <a:moveTo>
                    <a:pt x="5026" y="2889"/>
                  </a:moveTo>
                  <a:cubicBezTo>
                    <a:pt x="5051" y="2889"/>
                    <a:pt x="5076" y="2895"/>
                    <a:pt x="5088" y="2908"/>
                  </a:cubicBezTo>
                  <a:lnTo>
                    <a:pt x="5640" y="3208"/>
                  </a:lnTo>
                  <a:cubicBezTo>
                    <a:pt x="5665" y="3233"/>
                    <a:pt x="5665" y="3258"/>
                    <a:pt x="5640" y="3283"/>
                  </a:cubicBezTo>
                  <a:lnTo>
                    <a:pt x="5189" y="3534"/>
                  </a:lnTo>
                  <a:cubicBezTo>
                    <a:pt x="5176" y="3547"/>
                    <a:pt x="5151" y="3553"/>
                    <a:pt x="5126" y="3553"/>
                  </a:cubicBezTo>
                  <a:cubicBezTo>
                    <a:pt x="5101" y="3553"/>
                    <a:pt x="5076" y="3547"/>
                    <a:pt x="5063" y="3534"/>
                  </a:cubicBezTo>
                  <a:lnTo>
                    <a:pt x="4512" y="3233"/>
                  </a:lnTo>
                  <a:cubicBezTo>
                    <a:pt x="4487" y="3208"/>
                    <a:pt x="4487" y="3183"/>
                    <a:pt x="4512" y="3158"/>
                  </a:cubicBezTo>
                  <a:lnTo>
                    <a:pt x="4963" y="2908"/>
                  </a:lnTo>
                  <a:cubicBezTo>
                    <a:pt x="4975" y="2895"/>
                    <a:pt x="5001" y="2889"/>
                    <a:pt x="5026" y="2889"/>
                  </a:cubicBezTo>
                  <a:close/>
                  <a:moveTo>
                    <a:pt x="6579" y="2914"/>
                  </a:moveTo>
                  <a:cubicBezTo>
                    <a:pt x="6605" y="2914"/>
                    <a:pt x="6630" y="2920"/>
                    <a:pt x="6642" y="2933"/>
                  </a:cubicBezTo>
                  <a:lnTo>
                    <a:pt x="7194" y="3233"/>
                  </a:lnTo>
                  <a:cubicBezTo>
                    <a:pt x="7219" y="3258"/>
                    <a:pt x="7219" y="3309"/>
                    <a:pt x="7194" y="3309"/>
                  </a:cubicBezTo>
                  <a:lnTo>
                    <a:pt x="6742" y="3584"/>
                  </a:lnTo>
                  <a:lnTo>
                    <a:pt x="6617" y="3584"/>
                  </a:lnTo>
                  <a:lnTo>
                    <a:pt x="6066" y="3258"/>
                  </a:lnTo>
                  <a:cubicBezTo>
                    <a:pt x="6041" y="3233"/>
                    <a:pt x="6041" y="3208"/>
                    <a:pt x="6066" y="3183"/>
                  </a:cubicBezTo>
                  <a:lnTo>
                    <a:pt x="6517" y="2933"/>
                  </a:lnTo>
                  <a:cubicBezTo>
                    <a:pt x="6529" y="2920"/>
                    <a:pt x="6554" y="2914"/>
                    <a:pt x="6579" y="2914"/>
                  </a:cubicBezTo>
                  <a:close/>
                  <a:moveTo>
                    <a:pt x="8143" y="2939"/>
                  </a:moveTo>
                  <a:cubicBezTo>
                    <a:pt x="8165" y="2939"/>
                    <a:pt x="8184" y="2945"/>
                    <a:pt x="8196" y="2958"/>
                  </a:cubicBezTo>
                  <a:lnTo>
                    <a:pt x="8747" y="3283"/>
                  </a:lnTo>
                  <a:cubicBezTo>
                    <a:pt x="8772" y="3309"/>
                    <a:pt x="8772" y="3334"/>
                    <a:pt x="8747" y="3359"/>
                  </a:cubicBezTo>
                  <a:lnTo>
                    <a:pt x="8296" y="3609"/>
                  </a:lnTo>
                  <a:cubicBezTo>
                    <a:pt x="8284" y="3622"/>
                    <a:pt x="8265" y="3628"/>
                    <a:pt x="8243" y="3628"/>
                  </a:cubicBezTo>
                  <a:cubicBezTo>
                    <a:pt x="8221" y="3628"/>
                    <a:pt x="8196" y="3622"/>
                    <a:pt x="8171" y="3609"/>
                  </a:cubicBezTo>
                  <a:lnTo>
                    <a:pt x="7645" y="3283"/>
                  </a:lnTo>
                  <a:cubicBezTo>
                    <a:pt x="7595" y="3283"/>
                    <a:pt x="7595" y="3233"/>
                    <a:pt x="7645" y="3208"/>
                  </a:cubicBezTo>
                  <a:lnTo>
                    <a:pt x="8071" y="2958"/>
                  </a:lnTo>
                  <a:cubicBezTo>
                    <a:pt x="8096" y="2945"/>
                    <a:pt x="8121" y="2939"/>
                    <a:pt x="8143" y="2939"/>
                  </a:cubicBezTo>
                  <a:close/>
                  <a:moveTo>
                    <a:pt x="9449" y="3114"/>
                  </a:moveTo>
                  <a:cubicBezTo>
                    <a:pt x="9468" y="3114"/>
                    <a:pt x="9487" y="3121"/>
                    <a:pt x="9499" y="3133"/>
                  </a:cubicBezTo>
                  <a:lnTo>
                    <a:pt x="10076" y="3459"/>
                  </a:lnTo>
                  <a:cubicBezTo>
                    <a:pt x="10101" y="3484"/>
                    <a:pt x="10101" y="3509"/>
                    <a:pt x="10076" y="3534"/>
                  </a:cubicBezTo>
                  <a:lnTo>
                    <a:pt x="9850" y="3659"/>
                  </a:lnTo>
                  <a:lnTo>
                    <a:pt x="9750" y="3659"/>
                  </a:lnTo>
                  <a:lnTo>
                    <a:pt x="9173" y="3309"/>
                  </a:lnTo>
                  <a:cubicBezTo>
                    <a:pt x="9148" y="3309"/>
                    <a:pt x="9148" y="3283"/>
                    <a:pt x="9173" y="3258"/>
                  </a:cubicBezTo>
                  <a:lnTo>
                    <a:pt x="9399" y="3133"/>
                  </a:lnTo>
                  <a:cubicBezTo>
                    <a:pt x="9412" y="3121"/>
                    <a:pt x="9430" y="3114"/>
                    <a:pt x="9449" y="3114"/>
                  </a:cubicBezTo>
                  <a:close/>
                  <a:moveTo>
                    <a:pt x="2782" y="3283"/>
                  </a:moveTo>
                  <a:lnTo>
                    <a:pt x="3334" y="3609"/>
                  </a:lnTo>
                  <a:cubicBezTo>
                    <a:pt x="3359" y="3634"/>
                    <a:pt x="3359" y="3659"/>
                    <a:pt x="3334" y="3684"/>
                  </a:cubicBezTo>
                  <a:lnTo>
                    <a:pt x="2883" y="3935"/>
                  </a:lnTo>
                  <a:cubicBezTo>
                    <a:pt x="2870" y="3948"/>
                    <a:pt x="2845" y="3954"/>
                    <a:pt x="2820" y="3954"/>
                  </a:cubicBezTo>
                  <a:cubicBezTo>
                    <a:pt x="2795" y="3954"/>
                    <a:pt x="2770" y="3948"/>
                    <a:pt x="2757" y="3935"/>
                  </a:cubicBezTo>
                  <a:lnTo>
                    <a:pt x="2206" y="3634"/>
                  </a:lnTo>
                  <a:cubicBezTo>
                    <a:pt x="2181" y="3609"/>
                    <a:pt x="2181" y="3584"/>
                    <a:pt x="2206" y="3559"/>
                  </a:cubicBezTo>
                  <a:lnTo>
                    <a:pt x="2657" y="3309"/>
                  </a:lnTo>
                  <a:cubicBezTo>
                    <a:pt x="2682" y="3283"/>
                    <a:pt x="2757" y="3283"/>
                    <a:pt x="2782" y="3283"/>
                  </a:cubicBezTo>
                  <a:close/>
                  <a:moveTo>
                    <a:pt x="4274" y="3315"/>
                  </a:moveTo>
                  <a:cubicBezTo>
                    <a:pt x="4299" y="3315"/>
                    <a:pt x="4324" y="3321"/>
                    <a:pt x="4336" y="3334"/>
                  </a:cubicBezTo>
                  <a:lnTo>
                    <a:pt x="4888" y="3634"/>
                  </a:lnTo>
                  <a:cubicBezTo>
                    <a:pt x="4913" y="3659"/>
                    <a:pt x="4913" y="3684"/>
                    <a:pt x="4888" y="3710"/>
                  </a:cubicBezTo>
                  <a:lnTo>
                    <a:pt x="4437" y="3985"/>
                  </a:lnTo>
                  <a:lnTo>
                    <a:pt x="4311" y="3985"/>
                  </a:lnTo>
                  <a:lnTo>
                    <a:pt x="3760" y="3659"/>
                  </a:lnTo>
                  <a:cubicBezTo>
                    <a:pt x="3735" y="3634"/>
                    <a:pt x="3735" y="3609"/>
                    <a:pt x="3760" y="3584"/>
                  </a:cubicBezTo>
                  <a:lnTo>
                    <a:pt x="4211" y="3334"/>
                  </a:lnTo>
                  <a:cubicBezTo>
                    <a:pt x="4224" y="3321"/>
                    <a:pt x="4249" y="3315"/>
                    <a:pt x="4274" y="3315"/>
                  </a:cubicBezTo>
                  <a:close/>
                  <a:moveTo>
                    <a:pt x="5837" y="3340"/>
                  </a:moveTo>
                  <a:cubicBezTo>
                    <a:pt x="5859" y="3340"/>
                    <a:pt x="5878" y="3346"/>
                    <a:pt x="5890" y="3359"/>
                  </a:cubicBezTo>
                  <a:lnTo>
                    <a:pt x="6442" y="3684"/>
                  </a:lnTo>
                  <a:cubicBezTo>
                    <a:pt x="6467" y="3684"/>
                    <a:pt x="6467" y="3735"/>
                    <a:pt x="6442" y="3760"/>
                  </a:cubicBezTo>
                  <a:lnTo>
                    <a:pt x="5991" y="4010"/>
                  </a:lnTo>
                  <a:cubicBezTo>
                    <a:pt x="5978" y="4023"/>
                    <a:pt x="5959" y="4029"/>
                    <a:pt x="5937" y="4029"/>
                  </a:cubicBezTo>
                  <a:cubicBezTo>
                    <a:pt x="5915" y="4029"/>
                    <a:pt x="5890" y="4023"/>
                    <a:pt x="5865" y="4010"/>
                  </a:cubicBezTo>
                  <a:lnTo>
                    <a:pt x="5339" y="3684"/>
                  </a:lnTo>
                  <a:cubicBezTo>
                    <a:pt x="5289" y="3684"/>
                    <a:pt x="5289" y="3634"/>
                    <a:pt x="5339" y="3609"/>
                  </a:cubicBezTo>
                  <a:lnTo>
                    <a:pt x="5765" y="3359"/>
                  </a:lnTo>
                  <a:cubicBezTo>
                    <a:pt x="5790" y="3346"/>
                    <a:pt x="5815" y="3340"/>
                    <a:pt x="5837" y="3340"/>
                  </a:cubicBezTo>
                  <a:close/>
                  <a:moveTo>
                    <a:pt x="7394" y="3390"/>
                  </a:moveTo>
                  <a:cubicBezTo>
                    <a:pt x="7419" y="3390"/>
                    <a:pt x="7444" y="3396"/>
                    <a:pt x="7469" y="3409"/>
                  </a:cubicBezTo>
                  <a:lnTo>
                    <a:pt x="7996" y="3710"/>
                  </a:lnTo>
                  <a:cubicBezTo>
                    <a:pt x="8046" y="3735"/>
                    <a:pt x="8046" y="3760"/>
                    <a:pt x="7996" y="3785"/>
                  </a:cubicBezTo>
                  <a:lnTo>
                    <a:pt x="7544" y="4035"/>
                  </a:lnTo>
                  <a:cubicBezTo>
                    <a:pt x="7532" y="4048"/>
                    <a:pt x="7513" y="4054"/>
                    <a:pt x="7491" y="4054"/>
                  </a:cubicBezTo>
                  <a:cubicBezTo>
                    <a:pt x="7469" y="4054"/>
                    <a:pt x="7444" y="4048"/>
                    <a:pt x="7419" y="4035"/>
                  </a:cubicBezTo>
                  <a:lnTo>
                    <a:pt x="6893" y="3735"/>
                  </a:lnTo>
                  <a:cubicBezTo>
                    <a:pt x="6843" y="3710"/>
                    <a:pt x="6843" y="3684"/>
                    <a:pt x="6893" y="3659"/>
                  </a:cubicBezTo>
                  <a:lnTo>
                    <a:pt x="7319" y="3409"/>
                  </a:lnTo>
                  <a:cubicBezTo>
                    <a:pt x="7344" y="3396"/>
                    <a:pt x="7369" y="3390"/>
                    <a:pt x="7394" y="3390"/>
                  </a:cubicBezTo>
                  <a:close/>
                  <a:moveTo>
                    <a:pt x="8951" y="3415"/>
                  </a:moveTo>
                  <a:cubicBezTo>
                    <a:pt x="8973" y="3415"/>
                    <a:pt x="8998" y="3421"/>
                    <a:pt x="9023" y="3434"/>
                  </a:cubicBezTo>
                  <a:lnTo>
                    <a:pt x="9549" y="3735"/>
                  </a:lnTo>
                  <a:cubicBezTo>
                    <a:pt x="9600" y="3760"/>
                    <a:pt x="9600" y="3810"/>
                    <a:pt x="9549" y="3810"/>
                  </a:cubicBezTo>
                  <a:lnTo>
                    <a:pt x="9123" y="4085"/>
                  </a:lnTo>
                  <a:lnTo>
                    <a:pt x="8998" y="4085"/>
                  </a:lnTo>
                  <a:lnTo>
                    <a:pt x="8447" y="3760"/>
                  </a:lnTo>
                  <a:cubicBezTo>
                    <a:pt x="8397" y="3735"/>
                    <a:pt x="8397" y="3710"/>
                    <a:pt x="8447" y="3684"/>
                  </a:cubicBezTo>
                  <a:lnTo>
                    <a:pt x="8898" y="3434"/>
                  </a:lnTo>
                  <a:cubicBezTo>
                    <a:pt x="8910" y="3421"/>
                    <a:pt x="8929" y="3415"/>
                    <a:pt x="8951" y="3415"/>
                  </a:cubicBezTo>
                  <a:close/>
                  <a:moveTo>
                    <a:pt x="10251" y="3590"/>
                  </a:moveTo>
                  <a:cubicBezTo>
                    <a:pt x="10270" y="3590"/>
                    <a:pt x="10289" y="3597"/>
                    <a:pt x="10301" y="3609"/>
                  </a:cubicBezTo>
                  <a:lnTo>
                    <a:pt x="10878" y="3935"/>
                  </a:lnTo>
                  <a:cubicBezTo>
                    <a:pt x="10903" y="3960"/>
                    <a:pt x="10903" y="3985"/>
                    <a:pt x="10878" y="3985"/>
                  </a:cubicBezTo>
                  <a:lnTo>
                    <a:pt x="10652" y="4111"/>
                  </a:lnTo>
                  <a:cubicBezTo>
                    <a:pt x="10640" y="4123"/>
                    <a:pt x="10621" y="4129"/>
                    <a:pt x="10602" y="4129"/>
                  </a:cubicBezTo>
                  <a:cubicBezTo>
                    <a:pt x="10583" y="4129"/>
                    <a:pt x="10564" y="4123"/>
                    <a:pt x="10552" y="4111"/>
                  </a:cubicBezTo>
                  <a:lnTo>
                    <a:pt x="9976" y="3785"/>
                  </a:lnTo>
                  <a:cubicBezTo>
                    <a:pt x="9950" y="3785"/>
                    <a:pt x="9950" y="3760"/>
                    <a:pt x="9976" y="3735"/>
                  </a:cubicBezTo>
                  <a:lnTo>
                    <a:pt x="10201" y="3609"/>
                  </a:lnTo>
                  <a:cubicBezTo>
                    <a:pt x="10214" y="3597"/>
                    <a:pt x="10232" y="3590"/>
                    <a:pt x="10251" y="3590"/>
                  </a:cubicBezTo>
                  <a:close/>
                  <a:moveTo>
                    <a:pt x="3531" y="3741"/>
                  </a:moveTo>
                  <a:cubicBezTo>
                    <a:pt x="3553" y="3741"/>
                    <a:pt x="3572" y="3747"/>
                    <a:pt x="3584" y="3760"/>
                  </a:cubicBezTo>
                  <a:lnTo>
                    <a:pt x="4136" y="4085"/>
                  </a:lnTo>
                  <a:cubicBezTo>
                    <a:pt x="4161" y="4085"/>
                    <a:pt x="4161" y="4136"/>
                    <a:pt x="4136" y="4161"/>
                  </a:cubicBezTo>
                  <a:lnTo>
                    <a:pt x="3685" y="4411"/>
                  </a:lnTo>
                  <a:cubicBezTo>
                    <a:pt x="3672" y="4424"/>
                    <a:pt x="3653" y="4430"/>
                    <a:pt x="3631" y="4430"/>
                  </a:cubicBezTo>
                  <a:cubicBezTo>
                    <a:pt x="3610" y="4430"/>
                    <a:pt x="3584" y="4424"/>
                    <a:pt x="3559" y="4411"/>
                  </a:cubicBezTo>
                  <a:lnTo>
                    <a:pt x="3033" y="4085"/>
                  </a:lnTo>
                  <a:cubicBezTo>
                    <a:pt x="2983" y="4085"/>
                    <a:pt x="2983" y="4035"/>
                    <a:pt x="3033" y="4010"/>
                  </a:cubicBezTo>
                  <a:lnTo>
                    <a:pt x="3459" y="3760"/>
                  </a:lnTo>
                  <a:cubicBezTo>
                    <a:pt x="3484" y="3747"/>
                    <a:pt x="3509" y="3741"/>
                    <a:pt x="3531" y="3741"/>
                  </a:cubicBezTo>
                  <a:close/>
                  <a:moveTo>
                    <a:pt x="5088" y="3791"/>
                  </a:moveTo>
                  <a:cubicBezTo>
                    <a:pt x="5113" y="3791"/>
                    <a:pt x="5138" y="3797"/>
                    <a:pt x="5163" y="3810"/>
                  </a:cubicBezTo>
                  <a:lnTo>
                    <a:pt x="5690" y="4111"/>
                  </a:lnTo>
                  <a:cubicBezTo>
                    <a:pt x="5740" y="4136"/>
                    <a:pt x="5740" y="4161"/>
                    <a:pt x="5690" y="4186"/>
                  </a:cubicBezTo>
                  <a:lnTo>
                    <a:pt x="5264" y="4436"/>
                  </a:lnTo>
                  <a:cubicBezTo>
                    <a:pt x="5239" y="4449"/>
                    <a:pt x="5214" y="4455"/>
                    <a:pt x="5189" y="4455"/>
                  </a:cubicBezTo>
                  <a:cubicBezTo>
                    <a:pt x="5163" y="4455"/>
                    <a:pt x="5138" y="4449"/>
                    <a:pt x="5113" y="4436"/>
                  </a:cubicBezTo>
                  <a:lnTo>
                    <a:pt x="4587" y="4136"/>
                  </a:lnTo>
                  <a:cubicBezTo>
                    <a:pt x="4537" y="4111"/>
                    <a:pt x="4537" y="4085"/>
                    <a:pt x="4587" y="4060"/>
                  </a:cubicBezTo>
                  <a:lnTo>
                    <a:pt x="5013" y="3810"/>
                  </a:lnTo>
                  <a:cubicBezTo>
                    <a:pt x="5038" y="3797"/>
                    <a:pt x="5063" y="3791"/>
                    <a:pt x="5088" y="3791"/>
                  </a:cubicBezTo>
                  <a:close/>
                  <a:moveTo>
                    <a:pt x="6645" y="3816"/>
                  </a:moveTo>
                  <a:cubicBezTo>
                    <a:pt x="6667" y="3816"/>
                    <a:pt x="6692" y="3822"/>
                    <a:pt x="6717" y="3835"/>
                  </a:cubicBezTo>
                  <a:lnTo>
                    <a:pt x="7244" y="4136"/>
                  </a:lnTo>
                  <a:cubicBezTo>
                    <a:pt x="7294" y="4161"/>
                    <a:pt x="7294" y="4211"/>
                    <a:pt x="7244" y="4211"/>
                  </a:cubicBezTo>
                  <a:lnTo>
                    <a:pt x="6818" y="4486"/>
                  </a:lnTo>
                  <a:lnTo>
                    <a:pt x="6692" y="4486"/>
                  </a:lnTo>
                  <a:lnTo>
                    <a:pt x="6141" y="4161"/>
                  </a:lnTo>
                  <a:cubicBezTo>
                    <a:pt x="6091" y="4136"/>
                    <a:pt x="6091" y="4111"/>
                    <a:pt x="6141" y="4085"/>
                  </a:cubicBezTo>
                  <a:lnTo>
                    <a:pt x="6592" y="3835"/>
                  </a:lnTo>
                  <a:cubicBezTo>
                    <a:pt x="6605" y="3822"/>
                    <a:pt x="6623" y="3816"/>
                    <a:pt x="6645" y="3816"/>
                  </a:cubicBezTo>
                  <a:close/>
                  <a:moveTo>
                    <a:pt x="8199" y="3841"/>
                  </a:moveTo>
                  <a:cubicBezTo>
                    <a:pt x="8221" y="3841"/>
                    <a:pt x="8246" y="3847"/>
                    <a:pt x="8271" y="3860"/>
                  </a:cubicBezTo>
                  <a:lnTo>
                    <a:pt x="8823" y="4186"/>
                  </a:lnTo>
                  <a:cubicBezTo>
                    <a:pt x="8848" y="4211"/>
                    <a:pt x="8848" y="4236"/>
                    <a:pt x="8823" y="4261"/>
                  </a:cubicBezTo>
                  <a:lnTo>
                    <a:pt x="8371" y="4512"/>
                  </a:lnTo>
                  <a:cubicBezTo>
                    <a:pt x="8346" y="4524"/>
                    <a:pt x="8321" y="4530"/>
                    <a:pt x="8299" y="4530"/>
                  </a:cubicBezTo>
                  <a:cubicBezTo>
                    <a:pt x="8277" y="4530"/>
                    <a:pt x="8259" y="4524"/>
                    <a:pt x="8246" y="4512"/>
                  </a:cubicBezTo>
                  <a:lnTo>
                    <a:pt x="7695" y="4186"/>
                  </a:lnTo>
                  <a:cubicBezTo>
                    <a:pt x="7670" y="4186"/>
                    <a:pt x="7670" y="4136"/>
                    <a:pt x="7695" y="4136"/>
                  </a:cubicBezTo>
                  <a:lnTo>
                    <a:pt x="8146" y="3860"/>
                  </a:lnTo>
                  <a:cubicBezTo>
                    <a:pt x="8158" y="3847"/>
                    <a:pt x="8177" y="3841"/>
                    <a:pt x="8199" y="3841"/>
                  </a:cubicBezTo>
                  <a:close/>
                  <a:moveTo>
                    <a:pt x="9762" y="3891"/>
                  </a:moveTo>
                  <a:cubicBezTo>
                    <a:pt x="9788" y="3891"/>
                    <a:pt x="9813" y="3898"/>
                    <a:pt x="9825" y="3910"/>
                  </a:cubicBezTo>
                  <a:lnTo>
                    <a:pt x="10377" y="4211"/>
                  </a:lnTo>
                  <a:cubicBezTo>
                    <a:pt x="10402" y="4236"/>
                    <a:pt x="10402" y="4261"/>
                    <a:pt x="10377" y="4286"/>
                  </a:cubicBezTo>
                  <a:lnTo>
                    <a:pt x="9925" y="4537"/>
                  </a:lnTo>
                  <a:cubicBezTo>
                    <a:pt x="9913" y="4549"/>
                    <a:pt x="9888" y="4555"/>
                    <a:pt x="9863" y="4555"/>
                  </a:cubicBezTo>
                  <a:cubicBezTo>
                    <a:pt x="9838" y="4555"/>
                    <a:pt x="9813" y="4549"/>
                    <a:pt x="9800" y="4537"/>
                  </a:cubicBezTo>
                  <a:lnTo>
                    <a:pt x="9249" y="4236"/>
                  </a:lnTo>
                  <a:cubicBezTo>
                    <a:pt x="9224" y="4211"/>
                    <a:pt x="9224" y="4186"/>
                    <a:pt x="9249" y="4161"/>
                  </a:cubicBezTo>
                  <a:lnTo>
                    <a:pt x="9700" y="3910"/>
                  </a:lnTo>
                  <a:cubicBezTo>
                    <a:pt x="9712" y="3898"/>
                    <a:pt x="9737" y="3891"/>
                    <a:pt x="9762" y="3891"/>
                  </a:cubicBezTo>
                  <a:close/>
                  <a:moveTo>
                    <a:pt x="11103" y="4060"/>
                  </a:moveTo>
                  <a:lnTo>
                    <a:pt x="11680" y="4411"/>
                  </a:lnTo>
                  <a:cubicBezTo>
                    <a:pt x="11705" y="4411"/>
                    <a:pt x="11705" y="4436"/>
                    <a:pt x="11680" y="4461"/>
                  </a:cubicBezTo>
                  <a:lnTo>
                    <a:pt x="11479" y="4587"/>
                  </a:lnTo>
                  <a:cubicBezTo>
                    <a:pt x="11454" y="4599"/>
                    <a:pt x="11435" y="4606"/>
                    <a:pt x="11420" y="4606"/>
                  </a:cubicBezTo>
                  <a:cubicBezTo>
                    <a:pt x="11404" y="4606"/>
                    <a:pt x="11392" y="4599"/>
                    <a:pt x="11379" y="4587"/>
                  </a:cubicBezTo>
                  <a:lnTo>
                    <a:pt x="10803" y="4261"/>
                  </a:lnTo>
                  <a:cubicBezTo>
                    <a:pt x="10778" y="4236"/>
                    <a:pt x="10778" y="4211"/>
                    <a:pt x="10803" y="4211"/>
                  </a:cubicBezTo>
                  <a:lnTo>
                    <a:pt x="11028" y="4060"/>
                  </a:lnTo>
                  <a:close/>
                  <a:moveTo>
                    <a:pt x="5893" y="4242"/>
                  </a:moveTo>
                  <a:cubicBezTo>
                    <a:pt x="5915" y="4242"/>
                    <a:pt x="5940" y="4248"/>
                    <a:pt x="5965" y="4261"/>
                  </a:cubicBezTo>
                  <a:lnTo>
                    <a:pt x="6517" y="4587"/>
                  </a:lnTo>
                  <a:cubicBezTo>
                    <a:pt x="6542" y="4612"/>
                    <a:pt x="6542" y="4637"/>
                    <a:pt x="6517" y="4662"/>
                  </a:cubicBezTo>
                  <a:lnTo>
                    <a:pt x="6066" y="4913"/>
                  </a:lnTo>
                  <a:cubicBezTo>
                    <a:pt x="6041" y="4925"/>
                    <a:pt x="6016" y="4931"/>
                    <a:pt x="5994" y="4931"/>
                  </a:cubicBezTo>
                  <a:cubicBezTo>
                    <a:pt x="5972" y="4931"/>
                    <a:pt x="5953" y="4925"/>
                    <a:pt x="5940" y="4913"/>
                  </a:cubicBezTo>
                  <a:lnTo>
                    <a:pt x="5389" y="4587"/>
                  </a:lnTo>
                  <a:cubicBezTo>
                    <a:pt x="5364" y="4587"/>
                    <a:pt x="5364" y="4537"/>
                    <a:pt x="5389" y="4512"/>
                  </a:cubicBezTo>
                  <a:lnTo>
                    <a:pt x="5840" y="4261"/>
                  </a:lnTo>
                  <a:cubicBezTo>
                    <a:pt x="5853" y="4248"/>
                    <a:pt x="5871" y="4242"/>
                    <a:pt x="5893" y="4242"/>
                  </a:cubicBezTo>
                  <a:close/>
                  <a:moveTo>
                    <a:pt x="7457" y="4292"/>
                  </a:moveTo>
                  <a:cubicBezTo>
                    <a:pt x="7482" y="4292"/>
                    <a:pt x="7507" y="4299"/>
                    <a:pt x="7519" y="4311"/>
                  </a:cubicBezTo>
                  <a:lnTo>
                    <a:pt x="8071" y="4612"/>
                  </a:lnTo>
                  <a:cubicBezTo>
                    <a:pt x="8096" y="4637"/>
                    <a:pt x="8096" y="4662"/>
                    <a:pt x="8071" y="4687"/>
                  </a:cubicBezTo>
                  <a:lnTo>
                    <a:pt x="7620" y="4938"/>
                  </a:lnTo>
                  <a:cubicBezTo>
                    <a:pt x="7607" y="4950"/>
                    <a:pt x="7582" y="4956"/>
                    <a:pt x="7557" y="4956"/>
                  </a:cubicBezTo>
                  <a:cubicBezTo>
                    <a:pt x="7532" y="4956"/>
                    <a:pt x="7507" y="4950"/>
                    <a:pt x="7494" y="4938"/>
                  </a:cubicBezTo>
                  <a:lnTo>
                    <a:pt x="6943" y="4637"/>
                  </a:lnTo>
                  <a:cubicBezTo>
                    <a:pt x="6918" y="4612"/>
                    <a:pt x="6918" y="4587"/>
                    <a:pt x="6943" y="4562"/>
                  </a:cubicBezTo>
                  <a:lnTo>
                    <a:pt x="7394" y="4311"/>
                  </a:lnTo>
                  <a:cubicBezTo>
                    <a:pt x="7407" y="4299"/>
                    <a:pt x="7432" y="4292"/>
                    <a:pt x="7457" y="4292"/>
                  </a:cubicBezTo>
                  <a:close/>
                  <a:moveTo>
                    <a:pt x="9020" y="4317"/>
                  </a:moveTo>
                  <a:cubicBezTo>
                    <a:pt x="9042" y="4317"/>
                    <a:pt x="9061" y="4324"/>
                    <a:pt x="9073" y="4336"/>
                  </a:cubicBezTo>
                  <a:lnTo>
                    <a:pt x="9625" y="4637"/>
                  </a:lnTo>
                  <a:cubicBezTo>
                    <a:pt x="9650" y="4662"/>
                    <a:pt x="9650" y="4712"/>
                    <a:pt x="9625" y="4712"/>
                  </a:cubicBezTo>
                  <a:lnTo>
                    <a:pt x="9173" y="4988"/>
                  </a:lnTo>
                  <a:lnTo>
                    <a:pt x="9048" y="4988"/>
                  </a:lnTo>
                  <a:lnTo>
                    <a:pt x="8497" y="4662"/>
                  </a:lnTo>
                  <a:cubicBezTo>
                    <a:pt x="8472" y="4637"/>
                    <a:pt x="8472" y="4612"/>
                    <a:pt x="8497" y="4587"/>
                  </a:cubicBezTo>
                  <a:lnTo>
                    <a:pt x="8948" y="4336"/>
                  </a:lnTo>
                  <a:cubicBezTo>
                    <a:pt x="8973" y="4324"/>
                    <a:pt x="8998" y="4317"/>
                    <a:pt x="9020" y="4317"/>
                  </a:cubicBezTo>
                  <a:close/>
                  <a:moveTo>
                    <a:pt x="10574" y="4342"/>
                  </a:moveTo>
                  <a:cubicBezTo>
                    <a:pt x="10596" y="4342"/>
                    <a:pt x="10615" y="4349"/>
                    <a:pt x="10627" y="4361"/>
                  </a:cubicBezTo>
                  <a:lnTo>
                    <a:pt x="11179" y="4687"/>
                  </a:lnTo>
                  <a:cubicBezTo>
                    <a:pt x="11204" y="4712"/>
                    <a:pt x="11229" y="4737"/>
                    <a:pt x="11179" y="4762"/>
                  </a:cubicBezTo>
                  <a:lnTo>
                    <a:pt x="10727" y="5013"/>
                  </a:lnTo>
                  <a:cubicBezTo>
                    <a:pt x="10715" y="5025"/>
                    <a:pt x="10696" y="5032"/>
                    <a:pt x="10674" y="5032"/>
                  </a:cubicBezTo>
                  <a:cubicBezTo>
                    <a:pt x="10652" y="5032"/>
                    <a:pt x="10627" y="5025"/>
                    <a:pt x="10602" y="5013"/>
                  </a:cubicBezTo>
                  <a:lnTo>
                    <a:pt x="10076" y="4712"/>
                  </a:lnTo>
                  <a:cubicBezTo>
                    <a:pt x="10026" y="4687"/>
                    <a:pt x="10026" y="4637"/>
                    <a:pt x="10076" y="4637"/>
                  </a:cubicBezTo>
                  <a:lnTo>
                    <a:pt x="10502" y="4361"/>
                  </a:lnTo>
                  <a:cubicBezTo>
                    <a:pt x="10527" y="4349"/>
                    <a:pt x="10552" y="4342"/>
                    <a:pt x="10574" y="4342"/>
                  </a:cubicBezTo>
                  <a:close/>
                  <a:moveTo>
                    <a:pt x="11880" y="4518"/>
                  </a:moveTo>
                  <a:cubicBezTo>
                    <a:pt x="11899" y="4518"/>
                    <a:pt x="11918" y="4524"/>
                    <a:pt x="11930" y="4537"/>
                  </a:cubicBezTo>
                  <a:lnTo>
                    <a:pt x="12507" y="4862"/>
                  </a:lnTo>
                  <a:cubicBezTo>
                    <a:pt x="12532" y="4887"/>
                    <a:pt x="12532" y="4913"/>
                    <a:pt x="12507" y="4938"/>
                  </a:cubicBezTo>
                  <a:lnTo>
                    <a:pt x="12281" y="5063"/>
                  </a:lnTo>
                  <a:lnTo>
                    <a:pt x="12181" y="5063"/>
                  </a:lnTo>
                  <a:lnTo>
                    <a:pt x="11605" y="4712"/>
                  </a:lnTo>
                  <a:cubicBezTo>
                    <a:pt x="11580" y="4712"/>
                    <a:pt x="11580" y="4687"/>
                    <a:pt x="11605" y="4662"/>
                  </a:cubicBezTo>
                  <a:lnTo>
                    <a:pt x="11830" y="4537"/>
                  </a:lnTo>
                  <a:cubicBezTo>
                    <a:pt x="11843" y="4524"/>
                    <a:pt x="11861" y="4518"/>
                    <a:pt x="11880" y="4518"/>
                  </a:cubicBezTo>
                  <a:close/>
                  <a:moveTo>
                    <a:pt x="6714" y="4718"/>
                  </a:moveTo>
                  <a:cubicBezTo>
                    <a:pt x="6736" y="4718"/>
                    <a:pt x="6755" y="4725"/>
                    <a:pt x="6767" y="4737"/>
                  </a:cubicBezTo>
                  <a:lnTo>
                    <a:pt x="7319" y="5038"/>
                  </a:lnTo>
                  <a:cubicBezTo>
                    <a:pt x="7344" y="5063"/>
                    <a:pt x="7344" y="5113"/>
                    <a:pt x="7319" y="5113"/>
                  </a:cubicBezTo>
                  <a:lnTo>
                    <a:pt x="6868" y="5389"/>
                  </a:lnTo>
                  <a:lnTo>
                    <a:pt x="6742" y="5389"/>
                  </a:lnTo>
                  <a:lnTo>
                    <a:pt x="6191" y="5063"/>
                  </a:lnTo>
                  <a:cubicBezTo>
                    <a:pt x="6166" y="5038"/>
                    <a:pt x="6166" y="5013"/>
                    <a:pt x="6191" y="4988"/>
                  </a:cubicBezTo>
                  <a:lnTo>
                    <a:pt x="6642" y="4737"/>
                  </a:lnTo>
                  <a:cubicBezTo>
                    <a:pt x="6667" y="4725"/>
                    <a:pt x="6692" y="4718"/>
                    <a:pt x="6714" y="4718"/>
                  </a:cubicBezTo>
                  <a:close/>
                  <a:moveTo>
                    <a:pt x="8259" y="4743"/>
                  </a:moveTo>
                  <a:cubicBezTo>
                    <a:pt x="8277" y="4743"/>
                    <a:pt x="8296" y="4750"/>
                    <a:pt x="8321" y="4762"/>
                  </a:cubicBezTo>
                  <a:lnTo>
                    <a:pt x="8873" y="5088"/>
                  </a:lnTo>
                  <a:cubicBezTo>
                    <a:pt x="8923" y="5113"/>
                    <a:pt x="8923" y="5138"/>
                    <a:pt x="8873" y="5163"/>
                  </a:cubicBezTo>
                  <a:lnTo>
                    <a:pt x="8422" y="5414"/>
                  </a:lnTo>
                  <a:cubicBezTo>
                    <a:pt x="8397" y="5426"/>
                    <a:pt x="8371" y="5433"/>
                    <a:pt x="8350" y="5433"/>
                  </a:cubicBezTo>
                  <a:cubicBezTo>
                    <a:pt x="8328" y="5433"/>
                    <a:pt x="8309" y="5426"/>
                    <a:pt x="8296" y="5414"/>
                  </a:cubicBezTo>
                  <a:lnTo>
                    <a:pt x="7770" y="5088"/>
                  </a:lnTo>
                  <a:cubicBezTo>
                    <a:pt x="7720" y="5088"/>
                    <a:pt x="7720" y="5038"/>
                    <a:pt x="7770" y="5013"/>
                  </a:cubicBezTo>
                  <a:lnTo>
                    <a:pt x="8196" y="4762"/>
                  </a:lnTo>
                  <a:cubicBezTo>
                    <a:pt x="8221" y="4750"/>
                    <a:pt x="8240" y="4743"/>
                    <a:pt x="8259" y="4743"/>
                  </a:cubicBezTo>
                  <a:close/>
                  <a:moveTo>
                    <a:pt x="9825" y="4794"/>
                  </a:moveTo>
                  <a:cubicBezTo>
                    <a:pt x="9850" y="4794"/>
                    <a:pt x="9875" y="4800"/>
                    <a:pt x="9900" y="4812"/>
                  </a:cubicBezTo>
                  <a:lnTo>
                    <a:pt x="10427" y="5113"/>
                  </a:lnTo>
                  <a:cubicBezTo>
                    <a:pt x="10477" y="5138"/>
                    <a:pt x="10477" y="5163"/>
                    <a:pt x="10427" y="5188"/>
                  </a:cubicBezTo>
                  <a:lnTo>
                    <a:pt x="10001" y="5439"/>
                  </a:lnTo>
                  <a:cubicBezTo>
                    <a:pt x="9976" y="5451"/>
                    <a:pt x="9950" y="5458"/>
                    <a:pt x="9925" y="5458"/>
                  </a:cubicBezTo>
                  <a:cubicBezTo>
                    <a:pt x="9900" y="5458"/>
                    <a:pt x="9875" y="5451"/>
                    <a:pt x="9850" y="5439"/>
                  </a:cubicBezTo>
                  <a:lnTo>
                    <a:pt x="9324" y="5138"/>
                  </a:lnTo>
                  <a:cubicBezTo>
                    <a:pt x="9274" y="5113"/>
                    <a:pt x="9274" y="5088"/>
                    <a:pt x="9324" y="5063"/>
                  </a:cubicBezTo>
                  <a:lnTo>
                    <a:pt x="9750" y="4812"/>
                  </a:lnTo>
                  <a:cubicBezTo>
                    <a:pt x="9775" y="4800"/>
                    <a:pt x="9800" y="4794"/>
                    <a:pt x="9825" y="4794"/>
                  </a:cubicBezTo>
                  <a:close/>
                  <a:moveTo>
                    <a:pt x="11382" y="4819"/>
                  </a:moveTo>
                  <a:cubicBezTo>
                    <a:pt x="11404" y="4819"/>
                    <a:pt x="11429" y="4825"/>
                    <a:pt x="11454" y="4837"/>
                  </a:cubicBezTo>
                  <a:lnTo>
                    <a:pt x="11981" y="5138"/>
                  </a:lnTo>
                  <a:cubicBezTo>
                    <a:pt x="12031" y="5163"/>
                    <a:pt x="12031" y="5213"/>
                    <a:pt x="11981" y="5213"/>
                  </a:cubicBezTo>
                  <a:lnTo>
                    <a:pt x="11554" y="5489"/>
                  </a:lnTo>
                  <a:lnTo>
                    <a:pt x="11429" y="5489"/>
                  </a:lnTo>
                  <a:lnTo>
                    <a:pt x="10878" y="5163"/>
                  </a:lnTo>
                  <a:cubicBezTo>
                    <a:pt x="10828" y="5138"/>
                    <a:pt x="10828" y="5113"/>
                    <a:pt x="10878" y="5088"/>
                  </a:cubicBezTo>
                  <a:lnTo>
                    <a:pt x="11329" y="4837"/>
                  </a:lnTo>
                  <a:cubicBezTo>
                    <a:pt x="11341" y="4825"/>
                    <a:pt x="11360" y="4819"/>
                    <a:pt x="11382" y="4819"/>
                  </a:cubicBezTo>
                  <a:close/>
                  <a:moveTo>
                    <a:pt x="12682" y="4994"/>
                  </a:moveTo>
                  <a:cubicBezTo>
                    <a:pt x="12701" y="4994"/>
                    <a:pt x="12720" y="5000"/>
                    <a:pt x="12732" y="5013"/>
                  </a:cubicBezTo>
                  <a:lnTo>
                    <a:pt x="13309" y="5339"/>
                  </a:lnTo>
                  <a:cubicBezTo>
                    <a:pt x="13334" y="5364"/>
                    <a:pt x="13334" y="5389"/>
                    <a:pt x="13309" y="5389"/>
                  </a:cubicBezTo>
                  <a:lnTo>
                    <a:pt x="13083" y="5514"/>
                  </a:lnTo>
                  <a:cubicBezTo>
                    <a:pt x="13071" y="5527"/>
                    <a:pt x="13052" y="5533"/>
                    <a:pt x="13033" y="5533"/>
                  </a:cubicBezTo>
                  <a:cubicBezTo>
                    <a:pt x="13014" y="5533"/>
                    <a:pt x="12996" y="5527"/>
                    <a:pt x="12983" y="5514"/>
                  </a:cubicBezTo>
                  <a:lnTo>
                    <a:pt x="12407" y="5188"/>
                  </a:lnTo>
                  <a:cubicBezTo>
                    <a:pt x="12382" y="5188"/>
                    <a:pt x="12382" y="5163"/>
                    <a:pt x="12407" y="5138"/>
                  </a:cubicBezTo>
                  <a:lnTo>
                    <a:pt x="12632" y="5013"/>
                  </a:lnTo>
                  <a:cubicBezTo>
                    <a:pt x="12645" y="5000"/>
                    <a:pt x="12663" y="4994"/>
                    <a:pt x="12682" y="4994"/>
                  </a:cubicBezTo>
                  <a:close/>
                  <a:moveTo>
                    <a:pt x="7519" y="5195"/>
                  </a:moveTo>
                  <a:cubicBezTo>
                    <a:pt x="7544" y="5195"/>
                    <a:pt x="7569" y="5201"/>
                    <a:pt x="7595" y="5213"/>
                  </a:cubicBezTo>
                  <a:lnTo>
                    <a:pt x="8121" y="5514"/>
                  </a:lnTo>
                  <a:cubicBezTo>
                    <a:pt x="8171" y="5539"/>
                    <a:pt x="8171" y="5564"/>
                    <a:pt x="8121" y="5589"/>
                  </a:cubicBezTo>
                  <a:lnTo>
                    <a:pt x="7695" y="5840"/>
                  </a:lnTo>
                  <a:cubicBezTo>
                    <a:pt x="7670" y="5852"/>
                    <a:pt x="7645" y="5859"/>
                    <a:pt x="7620" y="5859"/>
                  </a:cubicBezTo>
                  <a:cubicBezTo>
                    <a:pt x="7595" y="5859"/>
                    <a:pt x="7569" y="5852"/>
                    <a:pt x="7544" y="5840"/>
                  </a:cubicBezTo>
                  <a:lnTo>
                    <a:pt x="7018" y="5539"/>
                  </a:lnTo>
                  <a:cubicBezTo>
                    <a:pt x="6968" y="5514"/>
                    <a:pt x="6968" y="5489"/>
                    <a:pt x="7018" y="5464"/>
                  </a:cubicBezTo>
                  <a:lnTo>
                    <a:pt x="7444" y="5213"/>
                  </a:lnTo>
                  <a:cubicBezTo>
                    <a:pt x="7469" y="5201"/>
                    <a:pt x="7494" y="5195"/>
                    <a:pt x="7519" y="5195"/>
                  </a:cubicBezTo>
                  <a:close/>
                  <a:moveTo>
                    <a:pt x="9076" y="5220"/>
                  </a:moveTo>
                  <a:cubicBezTo>
                    <a:pt x="9098" y="5220"/>
                    <a:pt x="9123" y="5226"/>
                    <a:pt x="9148" y="5238"/>
                  </a:cubicBezTo>
                  <a:lnTo>
                    <a:pt x="9675" y="5539"/>
                  </a:lnTo>
                  <a:cubicBezTo>
                    <a:pt x="9725" y="5564"/>
                    <a:pt x="9725" y="5614"/>
                    <a:pt x="9675" y="5614"/>
                  </a:cubicBezTo>
                  <a:lnTo>
                    <a:pt x="9249" y="5890"/>
                  </a:lnTo>
                  <a:lnTo>
                    <a:pt x="9123" y="5890"/>
                  </a:lnTo>
                  <a:lnTo>
                    <a:pt x="8572" y="5564"/>
                  </a:lnTo>
                  <a:cubicBezTo>
                    <a:pt x="8522" y="5539"/>
                    <a:pt x="8522" y="5514"/>
                    <a:pt x="8572" y="5489"/>
                  </a:cubicBezTo>
                  <a:lnTo>
                    <a:pt x="9023" y="5238"/>
                  </a:lnTo>
                  <a:cubicBezTo>
                    <a:pt x="9036" y="5226"/>
                    <a:pt x="9054" y="5220"/>
                    <a:pt x="9076" y="5220"/>
                  </a:cubicBezTo>
                  <a:close/>
                  <a:moveTo>
                    <a:pt x="10640" y="5245"/>
                  </a:moveTo>
                  <a:cubicBezTo>
                    <a:pt x="10665" y="5245"/>
                    <a:pt x="10690" y="5251"/>
                    <a:pt x="10702" y="5263"/>
                  </a:cubicBezTo>
                  <a:lnTo>
                    <a:pt x="11254" y="5589"/>
                  </a:lnTo>
                  <a:cubicBezTo>
                    <a:pt x="11279" y="5614"/>
                    <a:pt x="11279" y="5639"/>
                    <a:pt x="11254" y="5664"/>
                  </a:cubicBezTo>
                  <a:lnTo>
                    <a:pt x="10803" y="5915"/>
                  </a:lnTo>
                  <a:cubicBezTo>
                    <a:pt x="10778" y="5928"/>
                    <a:pt x="10752" y="5934"/>
                    <a:pt x="10731" y="5934"/>
                  </a:cubicBezTo>
                  <a:cubicBezTo>
                    <a:pt x="10709" y="5934"/>
                    <a:pt x="10690" y="5928"/>
                    <a:pt x="10677" y="5915"/>
                  </a:cubicBezTo>
                  <a:lnTo>
                    <a:pt x="10126" y="5614"/>
                  </a:lnTo>
                  <a:cubicBezTo>
                    <a:pt x="10101" y="5589"/>
                    <a:pt x="10101" y="5539"/>
                    <a:pt x="10126" y="5539"/>
                  </a:cubicBezTo>
                  <a:lnTo>
                    <a:pt x="10577" y="5263"/>
                  </a:lnTo>
                  <a:cubicBezTo>
                    <a:pt x="10590" y="5251"/>
                    <a:pt x="10615" y="5245"/>
                    <a:pt x="10640" y="5245"/>
                  </a:cubicBezTo>
                  <a:close/>
                  <a:moveTo>
                    <a:pt x="12194" y="5295"/>
                  </a:moveTo>
                  <a:cubicBezTo>
                    <a:pt x="12219" y="5295"/>
                    <a:pt x="12244" y="5301"/>
                    <a:pt x="12256" y="5314"/>
                  </a:cubicBezTo>
                  <a:lnTo>
                    <a:pt x="12808" y="5614"/>
                  </a:lnTo>
                  <a:cubicBezTo>
                    <a:pt x="12833" y="5639"/>
                    <a:pt x="12833" y="5664"/>
                    <a:pt x="12808" y="5690"/>
                  </a:cubicBezTo>
                  <a:lnTo>
                    <a:pt x="12356" y="5940"/>
                  </a:lnTo>
                  <a:cubicBezTo>
                    <a:pt x="12344" y="5953"/>
                    <a:pt x="12319" y="5959"/>
                    <a:pt x="12294" y="5959"/>
                  </a:cubicBezTo>
                  <a:cubicBezTo>
                    <a:pt x="12269" y="5959"/>
                    <a:pt x="12244" y="5953"/>
                    <a:pt x="12231" y="5940"/>
                  </a:cubicBezTo>
                  <a:lnTo>
                    <a:pt x="11680" y="5639"/>
                  </a:lnTo>
                  <a:cubicBezTo>
                    <a:pt x="11655" y="5614"/>
                    <a:pt x="11655" y="5589"/>
                    <a:pt x="11680" y="5564"/>
                  </a:cubicBezTo>
                  <a:lnTo>
                    <a:pt x="12131" y="5314"/>
                  </a:lnTo>
                  <a:cubicBezTo>
                    <a:pt x="12143" y="5301"/>
                    <a:pt x="12168" y="5295"/>
                    <a:pt x="12194" y="5295"/>
                  </a:cubicBezTo>
                  <a:close/>
                  <a:moveTo>
                    <a:pt x="13559" y="5464"/>
                  </a:moveTo>
                  <a:lnTo>
                    <a:pt x="14111" y="5815"/>
                  </a:lnTo>
                  <a:cubicBezTo>
                    <a:pt x="14136" y="5815"/>
                    <a:pt x="14136" y="5815"/>
                    <a:pt x="14136" y="5840"/>
                  </a:cubicBezTo>
                  <a:cubicBezTo>
                    <a:pt x="14136" y="5840"/>
                    <a:pt x="14136" y="5865"/>
                    <a:pt x="14111" y="5865"/>
                  </a:cubicBezTo>
                  <a:lnTo>
                    <a:pt x="13910" y="5990"/>
                  </a:lnTo>
                  <a:cubicBezTo>
                    <a:pt x="13885" y="6003"/>
                    <a:pt x="13867" y="6009"/>
                    <a:pt x="13851" y="6009"/>
                  </a:cubicBezTo>
                  <a:cubicBezTo>
                    <a:pt x="13835" y="6009"/>
                    <a:pt x="13823" y="6003"/>
                    <a:pt x="13810" y="5990"/>
                  </a:cubicBezTo>
                  <a:lnTo>
                    <a:pt x="13234" y="5664"/>
                  </a:lnTo>
                  <a:cubicBezTo>
                    <a:pt x="13209" y="5639"/>
                    <a:pt x="13209" y="5614"/>
                    <a:pt x="13234" y="5614"/>
                  </a:cubicBezTo>
                  <a:lnTo>
                    <a:pt x="13459" y="5464"/>
                  </a:lnTo>
                  <a:close/>
                  <a:moveTo>
                    <a:pt x="8334" y="5646"/>
                  </a:moveTo>
                  <a:cubicBezTo>
                    <a:pt x="8359" y="5646"/>
                    <a:pt x="8384" y="5652"/>
                    <a:pt x="8397" y="5664"/>
                  </a:cubicBezTo>
                  <a:lnTo>
                    <a:pt x="8948" y="5990"/>
                  </a:lnTo>
                  <a:cubicBezTo>
                    <a:pt x="8973" y="6015"/>
                    <a:pt x="8973" y="6040"/>
                    <a:pt x="8948" y="6065"/>
                  </a:cubicBezTo>
                  <a:lnTo>
                    <a:pt x="8497" y="6316"/>
                  </a:lnTo>
                  <a:cubicBezTo>
                    <a:pt x="8472" y="6329"/>
                    <a:pt x="8447" y="6335"/>
                    <a:pt x="8425" y="6335"/>
                  </a:cubicBezTo>
                  <a:cubicBezTo>
                    <a:pt x="8403" y="6335"/>
                    <a:pt x="8384" y="6329"/>
                    <a:pt x="8371" y="6316"/>
                  </a:cubicBezTo>
                  <a:lnTo>
                    <a:pt x="7820" y="6015"/>
                  </a:lnTo>
                  <a:cubicBezTo>
                    <a:pt x="7795" y="5990"/>
                    <a:pt x="7795" y="5940"/>
                    <a:pt x="7820" y="5940"/>
                  </a:cubicBezTo>
                  <a:lnTo>
                    <a:pt x="8271" y="5664"/>
                  </a:lnTo>
                  <a:cubicBezTo>
                    <a:pt x="8284" y="5652"/>
                    <a:pt x="8309" y="5646"/>
                    <a:pt x="8334" y="5646"/>
                  </a:cubicBezTo>
                  <a:close/>
                  <a:moveTo>
                    <a:pt x="9888" y="5696"/>
                  </a:moveTo>
                  <a:cubicBezTo>
                    <a:pt x="9913" y="5696"/>
                    <a:pt x="9938" y="5702"/>
                    <a:pt x="9950" y="5715"/>
                  </a:cubicBezTo>
                  <a:lnTo>
                    <a:pt x="10502" y="6015"/>
                  </a:lnTo>
                  <a:cubicBezTo>
                    <a:pt x="10527" y="6040"/>
                    <a:pt x="10527" y="6065"/>
                    <a:pt x="10502" y="6091"/>
                  </a:cubicBezTo>
                  <a:lnTo>
                    <a:pt x="10051" y="6341"/>
                  </a:lnTo>
                  <a:cubicBezTo>
                    <a:pt x="10038" y="6354"/>
                    <a:pt x="10013" y="6360"/>
                    <a:pt x="9988" y="6360"/>
                  </a:cubicBezTo>
                  <a:cubicBezTo>
                    <a:pt x="9963" y="6360"/>
                    <a:pt x="9938" y="6354"/>
                    <a:pt x="9925" y="6341"/>
                  </a:cubicBezTo>
                  <a:lnTo>
                    <a:pt x="9374" y="6040"/>
                  </a:lnTo>
                  <a:cubicBezTo>
                    <a:pt x="9349" y="6015"/>
                    <a:pt x="9349" y="5990"/>
                    <a:pt x="9374" y="5965"/>
                  </a:cubicBezTo>
                  <a:lnTo>
                    <a:pt x="9825" y="5715"/>
                  </a:lnTo>
                  <a:cubicBezTo>
                    <a:pt x="9838" y="5702"/>
                    <a:pt x="9863" y="5696"/>
                    <a:pt x="9888" y="5696"/>
                  </a:cubicBezTo>
                  <a:close/>
                  <a:moveTo>
                    <a:pt x="11451" y="5721"/>
                  </a:moveTo>
                  <a:cubicBezTo>
                    <a:pt x="11473" y="5721"/>
                    <a:pt x="11492" y="5727"/>
                    <a:pt x="11504" y="5740"/>
                  </a:cubicBezTo>
                  <a:lnTo>
                    <a:pt x="12056" y="6040"/>
                  </a:lnTo>
                  <a:cubicBezTo>
                    <a:pt x="12081" y="6065"/>
                    <a:pt x="12081" y="6116"/>
                    <a:pt x="12056" y="6116"/>
                  </a:cubicBezTo>
                  <a:lnTo>
                    <a:pt x="11605" y="6391"/>
                  </a:lnTo>
                  <a:cubicBezTo>
                    <a:pt x="11592" y="6404"/>
                    <a:pt x="11573" y="6410"/>
                    <a:pt x="11551" y="6410"/>
                  </a:cubicBezTo>
                  <a:cubicBezTo>
                    <a:pt x="11529" y="6410"/>
                    <a:pt x="11504" y="6404"/>
                    <a:pt x="11479" y="6391"/>
                  </a:cubicBezTo>
                  <a:lnTo>
                    <a:pt x="10928" y="6065"/>
                  </a:lnTo>
                  <a:cubicBezTo>
                    <a:pt x="10903" y="6040"/>
                    <a:pt x="10903" y="6015"/>
                    <a:pt x="10928" y="5990"/>
                  </a:cubicBezTo>
                  <a:lnTo>
                    <a:pt x="11379" y="5740"/>
                  </a:lnTo>
                  <a:cubicBezTo>
                    <a:pt x="11404" y="5727"/>
                    <a:pt x="11429" y="5721"/>
                    <a:pt x="11451" y="5721"/>
                  </a:cubicBezTo>
                  <a:close/>
                  <a:moveTo>
                    <a:pt x="13005" y="5746"/>
                  </a:moveTo>
                  <a:cubicBezTo>
                    <a:pt x="13027" y="5746"/>
                    <a:pt x="13046" y="5752"/>
                    <a:pt x="13058" y="5765"/>
                  </a:cubicBezTo>
                  <a:lnTo>
                    <a:pt x="13610" y="6091"/>
                  </a:lnTo>
                  <a:cubicBezTo>
                    <a:pt x="13660" y="6116"/>
                    <a:pt x="13660" y="6141"/>
                    <a:pt x="13610" y="6166"/>
                  </a:cubicBezTo>
                  <a:lnTo>
                    <a:pt x="13158" y="6416"/>
                  </a:lnTo>
                  <a:cubicBezTo>
                    <a:pt x="13146" y="6429"/>
                    <a:pt x="13127" y="6435"/>
                    <a:pt x="13105" y="6435"/>
                  </a:cubicBezTo>
                  <a:cubicBezTo>
                    <a:pt x="13083" y="6435"/>
                    <a:pt x="13058" y="6429"/>
                    <a:pt x="13033" y="6416"/>
                  </a:cubicBezTo>
                  <a:lnTo>
                    <a:pt x="12507" y="6116"/>
                  </a:lnTo>
                  <a:cubicBezTo>
                    <a:pt x="12457" y="6091"/>
                    <a:pt x="12457" y="6040"/>
                    <a:pt x="12507" y="6040"/>
                  </a:cubicBezTo>
                  <a:lnTo>
                    <a:pt x="12933" y="5765"/>
                  </a:lnTo>
                  <a:cubicBezTo>
                    <a:pt x="12958" y="5752"/>
                    <a:pt x="12983" y="5746"/>
                    <a:pt x="13005" y="5746"/>
                  </a:cubicBezTo>
                  <a:close/>
                  <a:moveTo>
                    <a:pt x="14311" y="5921"/>
                  </a:moveTo>
                  <a:cubicBezTo>
                    <a:pt x="14330" y="5921"/>
                    <a:pt x="14349" y="5928"/>
                    <a:pt x="14361" y="5940"/>
                  </a:cubicBezTo>
                  <a:lnTo>
                    <a:pt x="14938" y="6266"/>
                  </a:lnTo>
                  <a:cubicBezTo>
                    <a:pt x="14963" y="6291"/>
                    <a:pt x="14963" y="6316"/>
                    <a:pt x="14938" y="6341"/>
                  </a:cubicBezTo>
                  <a:lnTo>
                    <a:pt x="14712" y="6466"/>
                  </a:lnTo>
                  <a:lnTo>
                    <a:pt x="14612" y="6466"/>
                  </a:lnTo>
                  <a:lnTo>
                    <a:pt x="14036" y="6141"/>
                  </a:lnTo>
                  <a:cubicBezTo>
                    <a:pt x="14011" y="6116"/>
                    <a:pt x="14011" y="6091"/>
                    <a:pt x="14036" y="6065"/>
                  </a:cubicBezTo>
                  <a:lnTo>
                    <a:pt x="14261" y="5940"/>
                  </a:lnTo>
                  <a:cubicBezTo>
                    <a:pt x="14274" y="5928"/>
                    <a:pt x="14293" y="5921"/>
                    <a:pt x="14311" y="5921"/>
                  </a:cubicBezTo>
                  <a:close/>
                  <a:moveTo>
                    <a:pt x="4340" y="4217"/>
                  </a:moveTo>
                  <a:cubicBezTo>
                    <a:pt x="4361" y="4217"/>
                    <a:pt x="4387" y="4223"/>
                    <a:pt x="4412" y="4236"/>
                  </a:cubicBezTo>
                  <a:lnTo>
                    <a:pt x="8196" y="6416"/>
                  </a:lnTo>
                  <a:cubicBezTo>
                    <a:pt x="8221" y="6441"/>
                    <a:pt x="8221" y="6466"/>
                    <a:pt x="8196" y="6492"/>
                  </a:cubicBezTo>
                  <a:lnTo>
                    <a:pt x="7745" y="6742"/>
                  </a:lnTo>
                  <a:cubicBezTo>
                    <a:pt x="7732" y="6755"/>
                    <a:pt x="7707" y="6761"/>
                    <a:pt x="7682" y="6761"/>
                  </a:cubicBezTo>
                  <a:cubicBezTo>
                    <a:pt x="7657" y="6761"/>
                    <a:pt x="7632" y="6755"/>
                    <a:pt x="7620" y="6742"/>
                  </a:cubicBezTo>
                  <a:lnTo>
                    <a:pt x="3835" y="4562"/>
                  </a:lnTo>
                  <a:cubicBezTo>
                    <a:pt x="3785" y="4537"/>
                    <a:pt x="3785" y="4512"/>
                    <a:pt x="3835" y="4486"/>
                  </a:cubicBezTo>
                  <a:lnTo>
                    <a:pt x="4286" y="4236"/>
                  </a:lnTo>
                  <a:cubicBezTo>
                    <a:pt x="4299" y="4223"/>
                    <a:pt x="4318" y="4217"/>
                    <a:pt x="4340" y="4217"/>
                  </a:cubicBezTo>
                  <a:close/>
                  <a:moveTo>
                    <a:pt x="9148" y="6116"/>
                  </a:moveTo>
                  <a:cubicBezTo>
                    <a:pt x="9173" y="6116"/>
                    <a:pt x="9199" y="6116"/>
                    <a:pt x="9199" y="6141"/>
                  </a:cubicBezTo>
                  <a:lnTo>
                    <a:pt x="9750" y="6441"/>
                  </a:lnTo>
                  <a:cubicBezTo>
                    <a:pt x="9775" y="6466"/>
                    <a:pt x="9775" y="6492"/>
                    <a:pt x="9775" y="6517"/>
                  </a:cubicBezTo>
                  <a:lnTo>
                    <a:pt x="9750" y="6517"/>
                  </a:lnTo>
                  <a:lnTo>
                    <a:pt x="9299" y="6792"/>
                  </a:lnTo>
                  <a:lnTo>
                    <a:pt x="9173" y="6792"/>
                  </a:lnTo>
                  <a:lnTo>
                    <a:pt x="8622" y="6466"/>
                  </a:lnTo>
                  <a:cubicBezTo>
                    <a:pt x="8597" y="6441"/>
                    <a:pt x="8597" y="6416"/>
                    <a:pt x="8622" y="6391"/>
                  </a:cubicBezTo>
                  <a:lnTo>
                    <a:pt x="9073" y="6141"/>
                  </a:lnTo>
                  <a:cubicBezTo>
                    <a:pt x="9098" y="6116"/>
                    <a:pt x="9123" y="6116"/>
                    <a:pt x="9148" y="6116"/>
                  </a:cubicBezTo>
                  <a:close/>
                  <a:moveTo>
                    <a:pt x="10699" y="6147"/>
                  </a:moveTo>
                  <a:cubicBezTo>
                    <a:pt x="10721" y="6147"/>
                    <a:pt x="10740" y="6153"/>
                    <a:pt x="10752" y="6166"/>
                  </a:cubicBezTo>
                  <a:lnTo>
                    <a:pt x="11304" y="6492"/>
                  </a:lnTo>
                  <a:cubicBezTo>
                    <a:pt x="11354" y="6517"/>
                    <a:pt x="11354" y="6542"/>
                    <a:pt x="11304" y="6567"/>
                  </a:cubicBezTo>
                  <a:lnTo>
                    <a:pt x="10853" y="6817"/>
                  </a:lnTo>
                  <a:cubicBezTo>
                    <a:pt x="10840" y="6830"/>
                    <a:pt x="10821" y="6836"/>
                    <a:pt x="10799" y="6836"/>
                  </a:cubicBezTo>
                  <a:cubicBezTo>
                    <a:pt x="10778" y="6836"/>
                    <a:pt x="10752" y="6830"/>
                    <a:pt x="10727" y="6817"/>
                  </a:cubicBezTo>
                  <a:lnTo>
                    <a:pt x="10201" y="6517"/>
                  </a:lnTo>
                  <a:cubicBezTo>
                    <a:pt x="10151" y="6492"/>
                    <a:pt x="10151" y="6441"/>
                    <a:pt x="10201" y="6441"/>
                  </a:cubicBezTo>
                  <a:lnTo>
                    <a:pt x="10627" y="6166"/>
                  </a:lnTo>
                  <a:cubicBezTo>
                    <a:pt x="10652" y="6153"/>
                    <a:pt x="10677" y="6147"/>
                    <a:pt x="10699" y="6147"/>
                  </a:cubicBezTo>
                  <a:close/>
                  <a:moveTo>
                    <a:pt x="12256" y="6197"/>
                  </a:moveTo>
                  <a:cubicBezTo>
                    <a:pt x="12281" y="6197"/>
                    <a:pt x="12306" y="6203"/>
                    <a:pt x="12331" y="6216"/>
                  </a:cubicBezTo>
                  <a:lnTo>
                    <a:pt x="12858" y="6517"/>
                  </a:lnTo>
                  <a:cubicBezTo>
                    <a:pt x="12908" y="6542"/>
                    <a:pt x="12908" y="6567"/>
                    <a:pt x="12858" y="6592"/>
                  </a:cubicBezTo>
                  <a:lnTo>
                    <a:pt x="12432" y="6842"/>
                  </a:lnTo>
                  <a:cubicBezTo>
                    <a:pt x="12407" y="6855"/>
                    <a:pt x="12382" y="6861"/>
                    <a:pt x="12356" y="6861"/>
                  </a:cubicBezTo>
                  <a:cubicBezTo>
                    <a:pt x="12331" y="6861"/>
                    <a:pt x="12306" y="6855"/>
                    <a:pt x="12281" y="6842"/>
                  </a:cubicBezTo>
                  <a:lnTo>
                    <a:pt x="11755" y="6542"/>
                  </a:lnTo>
                  <a:cubicBezTo>
                    <a:pt x="11705" y="6517"/>
                    <a:pt x="11705" y="6492"/>
                    <a:pt x="11755" y="6466"/>
                  </a:cubicBezTo>
                  <a:lnTo>
                    <a:pt x="12181" y="6216"/>
                  </a:lnTo>
                  <a:cubicBezTo>
                    <a:pt x="12206" y="6203"/>
                    <a:pt x="12231" y="6197"/>
                    <a:pt x="12256" y="6197"/>
                  </a:cubicBezTo>
                  <a:close/>
                  <a:moveTo>
                    <a:pt x="13813" y="6222"/>
                  </a:moveTo>
                  <a:cubicBezTo>
                    <a:pt x="13835" y="6222"/>
                    <a:pt x="13860" y="6228"/>
                    <a:pt x="13885" y="6241"/>
                  </a:cubicBezTo>
                  <a:lnTo>
                    <a:pt x="14412" y="6542"/>
                  </a:lnTo>
                  <a:cubicBezTo>
                    <a:pt x="14462" y="6567"/>
                    <a:pt x="14462" y="6617"/>
                    <a:pt x="14412" y="6617"/>
                  </a:cubicBezTo>
                  <a:lnTo>
                    <a:pt x="13986" y="6893"/>
                  </a:lnTo>
                  <a:cubicBezTo>
                    <a:pt x="13960" y="6905"/>
                    <a:pt x="13935" y="6911"/>
                    <a:pt x="13913" y="6911"/>
                  </a:cubicBezTo>
                  <a:cubicBezTo>
                    <a:pt x="13892" y="6911"/>
                    <a:pt x="13873" y="6905"/>
                    <a:pt x="13860" y="6893"/>
                  </a:cubicBezTo>
                  <a:lnTo>
                    <a:pt x="13309" y="6567"/>
                  </a:lnTo>
                  <a:cubicBezTo>
                    <a:pt x="13284" y="6542"/>
                    <a:pt x="13284" y="6517"/>
                    <a:pt x="13309" y="6492"/>
                  </a:cubicBezTo>
                  <a:lnTo>
                    <a:pt x="13760" y="6241"/>
                  </a:lnTo>
                  <a:cubicBezTo>
                    <a:pt x="13773" y="6228"/>
                    <a:pt x="13791" y="6222"/>
                    <a:pt x="13813" y="6222"/>
                  </a:cubicBezTo>
                  <a:close/>
                  <a:moveTo>
                    <a:pt x="15113" y="6398"/>
                  </a:moveTo>
                  <a:cubicBezTo>
                    <a:pt x="15132" y="6398"/>
                    <a:pt x="15151" y="6404"/>
                    <a:pt x="15164" y="6416"/>
                  </a:cubicBezTo>
                  <a:lnTo>
                    <a:pt x="15740" y="6742"/>
                  </a:lnTo>
                  <a:cubicBezTo>
                    <a:pt x="15765" y="6767"/>
                    <a:pt x="15765" y="6792"/>
                    <a:pt x="15740" y="6792"/>
                  </a:cubicBezTo>
                  <a:lnTo>
                    <a:pt x="15514" y="6918"/>
                  </a:lnTo>
                  <a:cubicBezTo>
                    <a:pt x="15502" y="6930"/>
                    <a:pt x="15483" y="6936"/>
                    <a:pt x="15464" y="6936"/>
                  </a:cubicBezTo>
                  <a:cubicBezTo>
                    <a:pt x="15445" y="6936"/>
                    <a:pt x="15427" y="6930"/>
                    <a:pt x="15414" y="6918"/>
                  </a:cubicBezTo>
                  <a:lnTo>
                    <a:pt x="14838" y="6592"/>
                  </a:lnTo>
                  <a:cubicBezTo>
                    <a:pt x="14813" y="6592"/>
                    <a:pt x="14813" y="6567"/>
                    <a:pt x="14838" y="6542"/>
                  </a:cubicBezTo>
                  <a:lnTo>
                    <a:pt x="15063" y="6416"/>
                  </a:lnTo>
                  <a:cubicBezTo>
                    <a:pt x="15076" y="6404"/>
                    <a:pt x="15095" y="6398"/>
                    <a:pt x="15113" y="6398"/>
                  </a:cubicBezTo>
                  <a:close/>
                  <a:moveTo>
                    <a:pt x="8393" y="6548"/>
                  </a:moveTo>
                  <a:cubicBezTo>
                    <a:pt x="8415" y="6548"/>
                    <a:pt x="8434" y="6554"/>
                    <a:pt x="8447" y="6567"/>
                  </a:cubicBezTo>
                  <a:lnTo>
                    <a:pt x="8998" y="6893"/>
                  </a:lnTo>
                  <a:cubicBezTo>
                    <a:pt x="9048" y="6918"/>
                    <a:pt x="9048" y="6943"/>
                    <a:pt x="8998" y="6968"/>
                  </a:cubicBezTo>
                  <a:lnTo>
                    <a:pt x="8547" y="7218"/>
                  </a:lnTo>
                  <a:cubicBezTo>
                    <a:pt x="8534" y="7231"/>
                    <a:pt x="8516" y="7237"/>
                    <a:pt x="8494" y="7237"/>
                  </a:cubicBezTo>
                  <a:cubicBezTo>
                    <a:pt x="8472" y="7237"/>
                    <a:pt x="8447" y="7231"/>
                    <a:pt x="8422" y="7218"/>
                  </a:cubicBezTo>
                  <a:lnTo>
                    <a:pt x="7895" y="6893"/>
                  </a:lnTo>
                  <a:cubicBezTo>
                    <a:pt x="7845" y="6893"/>
                    <a:pt x="7845" y="6842"/>
                    <a:pt x="7895" y="6842"/>
                  </a:cubicBezTo>
                  <a:lnTo>
                    <a:pt x="8321" y="6567"/>
                  </a:lnTo>
                  <a:cubicBezTo>
                    <a:pt x="8346" y="6554"/>
                    <a:pt x="8371" y="6548"/>
                    <a:pt x="8393" y="6548"/>
                  </a:cubicBezTo>
                  <a:close/>
                  <a:moveTo>
                    <a:pt x="9950" y="6598"/>
                  </a:moveTo>
                  <a:cubicBezTo>
                    <a:pt x="9976" y="6598"/>
                    <a:pt x="10001" y="6604"/>
                    <a:pt x="10026" y="6617"/>
                  </a:cubicBezTo>
                  <a:lnTo>
                    <a:pt x="10552" y="6918"/>
                  </a:lnTo>
                  <a:cubicBezTo>
                    <a:pt x="10602" y="6943"/>
                    <a:pt x="10602" y="6968"/>
                    <a:pt x="10552" y="6993"/>
                  </a:cubicBezTo>
                  <a:lnTo>
                    <a:pt x="10126" y="7243"/>
                  </a:lnTo>
                  <a:cubicBezTo>
                    <a:pt x="10101" y="7256"/>
                    <a:pt x="10076" y="7262"/>
                    <a:pt x="10051" y="7262"/>
                  </a:cubicBezTo>
                  <a:cubicBezTo>
                    <a:pt x="10026" y="7262"/>
                    <a:pt x="10001" y="7256"/>
                    <a:pt x="9976" y="7243"/>
                  </a:cubicBezTo>
                  <a:lnTo>
                    <a:pt x="9449" y="6943"/>
                  </a:lnTo>
                  <a:cubicBezTo>
                    <a:pt x="9399" y="6918"/>
                    <a:pt x="9399" y="6893"/>
                    <a:pt x="9449" y="6867"/>
                  </a:cubicBezTo>
                  <a:lnTo>
                    <a:pt x="9875" y="6617"/>
                  </a:lnTo>
                  <a:cubicBezTo>
                    <a:pt x="9900" y="6604"/>
                    <a:pt x="9925" y="6598"/>
                    <a:pt x="9950" y="6598"/>
                  </a:cubicBezTo>
                  <a:close/>
                  <a:moveTo>
                    <a:pt x="11507" y="6623"/>
                  </a:moveTo>
                  <a:cubicBezTo>
                    <a:pt x="11529" y="6623"/>
                    <a:pt x="11554" y="6629"/>
                    <a:pt x="11580" y="6642"/>
                  </a:cubicBezTo>
                  <a:lnTo>
                    <a:pt x="12106" y="6943"/>
                  </a:lnTo>
                  <a:cubicBezTo>
                    <a:pt x="12156" y="6968"/>
                    <a:pt x="12156" y="7018"/>
                    <a:pt x="12106" y="7018"/>
                  </a:cubicBezTo>
                  <a:lnTo>
                    <a:pt x="11680" y="7294"/>
                  </a:lnTo>
                  <a:cubicBezTo>
                    <a:pt x="11655" y="7306"/>
                    <a:pt x="11630" y="7312"/>
                    <a:pt x="11608" y="7312"/>
                  </a:cubicBezTo>
                  <a:cubicBezTo>
                    <a:pt x="11586" y="7312"/>
                    <a:pt x="11567" y="7306"/>
                    <a:pt x="11554" y="7294"/>
                  </a:cubicBezTo>
                  <a:lnTo>
                    <a:pt x="11003" y="6968"/>
                  </a:lnTo>
                  <a:cubicBezTo>
                    <a:pt x="10978" y="6943"/>
                    <a:pt x="10978" y="6918"/>
                    <a:pt x="11003" y="6893"/>
                  </a:cubicBezTo>
                  <a:lnTo>
                    <a:pt x="11454" y="6642"/>
                  </a:lnTo>
                  <a:cubicBezTo>
                    <a:pt x="11467" y="6629"/>
                    <a:pt x="11486" y="6623"/>
                    <a:pt x="11507" y="6623"/>
                  </a:cubicBezTo>
                  <a:close/>
                  <a:moveTo>
                    <a:pt x="14625" y="6698"/>
                  </a:moveTo>
                  <a:cubicBezTo>
                    <a:pt x="14650" y="6698"/>
                    <a:pt x="14675" y="6705"/>
                    <a:pt x="14687" y="6717"/>
                  </a:cubicBezTo>
                  <a:lnTo>
                    <a:pt x="15239" y="7018"/>
                  </a:lnTo>
                  <a:cubicBezTo>
                    <a:pt x="15264" y="7043"/>
                    <a:pt x="15264" y="7068"/>
                    <a:pt x="15239" y="7093"/>
                  </a:cubicBezTo>
                  <a:lnTo>
                    <a:pt x="14788" y="7344"/>
                  </a:lnTo>
                  <a:cubicBezTo>
                    <a:pt x="14775" y="7356"/>
                    <a:pt x="14750" y="7362"/>
                    <a:pt x="14725" y="7362"/>
                  </a:cubicBezTo>
                  <a:cubicBezTo>
                    <a:pt x="14700" y="7362"/>
                    <a:pt x="14675" y="7356"/>
                    <a:pt x="14662" y="7344"/>
                  </a:cubicBezTo>
                  <a:lnTo>
                    <a:pt x="14111" y="7043"/>
                  </a:lnTo>
                  <a:cubicBezTo>
                    <a:pt x="14086" y="7018"/>
                    <a:pt x="14086" y="6993"/>
                    <a:pt x="14111" y="6968"/>
                  </a:cubicBezTo>
                  <a:lnTo>
                    <a:pt x="14562" y="6717"/>
                  </a:lnTo>
                  <a:cubicBezTo>
                    <a:pt x="14575" y="6705"/>
                    <a:pt x="14600" y="6698"/>
                    <a:pt x="14625" y="6698"/>
                  </a:cubicBezTo>
                  <a:close/>
                  <a:moveTo>
                    <a:pt x="9202" y="7024"/>
                  </a:moveTo>
                  <a:cubicBezTo>
                    <a:pt x="9224" y="7024"/>
                    <a:pt x="9249" y="7030"/>
                    <a:pt x="9274" y="7043"/>
                  </a:cubicBezTo>
                  <a:lnTo>
                    <a:pt x="9800" y="7344"/>
                  </a:lnTo>
                  <a:cubicBezTo>
                    <a:pt x="9850" y="7369"/>
                    <a:pt x="9850" y="7419"/>
                    <a:pt x="9800" y="7419"/>
                  </a:cubicBezTo>
                  <a:lnTo>
                    <a:pt x="9374" y="7695"/>
                  </a:lnTo>
                  <a:lnTo>
                    <a:pt x="9249" y="7695"/>
                  </a:lnTo>
                  <a:lnTo>
                    <a:pt x="8697" y="7369"/>
                  </a:lnTo>
                  <a:cubicBezTo>
                    <a:pt x="8672" y="7344"/>
                    <a:pt x="8672" y="7319"/>
                    <a:pt x="8697" y="7294"/>
                  </a:cubicBezTo>
                  <a:lnTo>
                    <a:pt x="9148" y="7043"/>
                  </a:lnTo>
                  <a:cubicBezTo>
                    <a:pt x="9161" y="7030"/>
                    <a:pt x="9180" y="7024"/>
                    <a:pt x="9202" y="7024"/>
                  </a:cubicBezTo>
                  <a:close/>
                  <a:moveTo>
                    <a:pt x="10765" y="7049"/>
                  </a:moveTo>
                  <a:cubicBezTo>
                    <a:pt x="10790" y="7049"/>
                    <a:pt x="10815" y="7055"/>
                    <a:pt x="10828" y="7068"/>
                  </a:cubicBezTo>
                  <a:lnTo>
                    <a:pt x="11379" y="7394"/>
                  </a:lnTo>
                  <a:cubicBezTo>
                    <a:pt x="11404" y="7419"/>
                    <a:pt x="11404" y="7444"/>
                    <a:pt x="11379" y="7469"/>
                  </a:cubicBezTo>
                  <a:lnTo>
                    <a:pt x="10928" y="7720"/>
                  </a:lnTo>
                  <a:cubicBezTo>
                    <a:pt x="10915" y="7732"/>
                    <a:pt x="10890" y="7738"/>
                    <a:pt x="10865" y="7738"/>
                  </a:cubicBezTo>
                  <a:cubicBezTo>
                    <a:pt x="10840" y="7738"/>
                    <a:pt x="10815" y="7732"/>
                    <a:pt x="10803" y="7720"/>
                  </a:cubicBezTo>
                  <a:lnTo>
                    <a:pt x="10251" y="7419"/>
                  </a:lnTo>
                  <a:cubicBezTo>
                    <a:pt x="10226" y="7394"/>
                    <a:pt x="10226" y="7344"/>
                    <a:pt x="10251" y="7344"/>
                  </a:cubicBezTo>
                  <a:lnTo>
                    <a:pt x="10702" y="7068"/>
                  </a:lnTo>
                  <a:cubicBezTo>
                    <a:pt x="10715" y="7055"/>
                    <a:pt x="10740" y="7049"/>
                    <a:pt x="10765" y="7049"/>
                  </a:cubicBezTo>
                  <a:close/>
                  <a:moveTo>
                    <a:pt x="10013" y="7500"/>
                  </a:moveTo>
                  <a:cubicBezTo>
                    <a:pt x="10038" y="7500"/>
                    <a:pt x="10063" y="7507"/>
                    <a:pt x="10076" y="7519"/>
                  </a:cubicBezTo>
                  <a:lnTo>
                    <a:pt x="10627" y="7820"/>
                  </a:lnTo>
                  <a:cubicBezTo>
                    <a:pt x="10652" y="7845"/>
                    <a:pt x="10652" y="7870"/>
                    <a:pt x="10627" y="7895"/>
                  </a:cubicBezTo>
                  <a:lnTo>
                    <a:pt x="10176" y="8146"/>
                  </a:lnTo>
                  <a:cubicBezTo>
                    <a:pt x="10163" y="8158"/>
                    <a:pt x="10138" y="8164"/>
                    <a:pt x="10113" y="8164"/>
                  </a:cubicBezTo>
                  <a:cubicBezTo>
                    <a:pt x="10088" y="8164"/>
                    <a:pt x="10063" y="8158"/>
                    <a:pt x="10051" y="8146"/>
                  </a:cubicBezTo>
                  <a:lnTo>
                    <a:pt x="9499" y="7845"/>
                  </a:lnTo>
                  <a:cubicBezTo>
                    <a:pt x="9474" y="7820"/>
                    <a:pt x="9474" y="7795"/>
                    <a:pt x="9499" y="7770"/>
                  </a:cubicBezTo>
                  <a:lnTo>
                    <a:pt x="9950" y="7519"/>
                  </a:lnTo>
                  <a:cubicBezTo>
                    <a:pt x="9963" y="7507"/>
                    <a:pt x="9988" y="7500"/>
                    <a:pt x="10013" y="7500"/>
                  </a:cubicBezTo>
                  <a:close/>
                  <a:moveTo>
                    <a:pt x="13071" y="6648"/>
                  </a:moveTo>
                  <a:cubicBezTo>
                    <a:pt x="13096" y="6648"/>
                    <a:pt x="13121" y="6654"/>
                    <a:pt x="13133" y="6667"/>
                  </a:cubicBezTo>
                  <a:lnTo>
                    <a:pt x="14487" y="7444"/>
                  </a:lnTo>
                  <a:cubicBezTo>
                    <a:pt x="14512" y="7469"/>
                    <a:pt x="14512" y="7519"/>
                    <a:pt x="14487" y="7519"/>
                  </a:cubicBezTo>
                  <a:lnTo>
                    <a:pt x="13284" y="8221"/>
                  </a:lnTo>
                  <a:cubicBezTo>
                    <a:pt x="13271" y="8233"/>
                    <a:pt x="13252" y="8240"/>
                    <a:pt x="13231" y="8240"/>
                  </a:cubicBezTo>
                  <a:cubicBezTo>
                    <a:pt x="13209" y="8240"/>
                    <a:pt x="13184" y="8233"/>
                    <a:pt x="13158" y="8221"/>
                  </a:cubicBezTo>
                  <a:lnTo>
                    <a:pt x="12106" y="7619"/>
                  </a:lnTo>
                  <a:cubicBezTo>
                    <a:pt x="12056" y="7594"/>
                    <a:pt x="12056" y="7544"/>
                    <a:pt x="12106" y="7544"/>
                  </a:cubicBezTo>
                  <a:lnTo>
                    <a:pt x="12783" y="7143"/>
                  </a:lnTo>
                  <a:lnTo>
                    <a:pt x="12557" y="7018"/>
                  </a:lnTo>
                  <a:cubicBezTo>
                    <a:pt x="12532" y="6993"/>
                    <a:pt x="12532" y="6943"/>
                    <a:pt x="12557" y="6943"/>
                  </a:cubicBezTo>
                  <a:lnTo>
                    <a:pt x="13008" y="6667"/>
                  </a:lnTo>
                  <a:cubicBezTo>
                    <a:pt x="13021" y="6654"/>
                    <a:pt x="13046" y="6648"/>
                    <a:pt x="13071" y="6648"/>
                  </a:cubicBezTo>
                  <a:close/>
                  <a:moveTo>
                    <a:pt x="10828" y="7951"/>
                  </a:moveTo>
                  <a:cubicBezTo>
                    <a:pt x="10853" y="7951"/>
                    <a:pt x="10878" y="7958"/>
                    <a:pt x="10903" y="7970"/>
                  </a:cubicBezTo>
                  <a:lnTo>
                    <a:pt x="11429" y="8296"/>
                  </a:lnTo>
                  <a:cubicBezTo>
                    <a:pt x="11479" y="8321"/>
                    <a:pt x="11479" y="8346"/>
                    <a:pt x="11429" y="8371"/>
                  </a:cubicBezTo>
                  <a:lnTo>
                    <a:pt x="10978" y="8622"/>
                  </a:lnTo>
                  <a:cubicBezTo>
                    <a:pt x="10965" y="8634"/>
                    <a:pt x="10947" y="8641"/>
                    <a:pt x="10925" y="8641"/>
                  </a:cubicBezTo>
                  <a:cubicBezTo>
                    <a:pt x="10903" y="8641"/>
                    <a:pt x="10878" y="8634"/>
                    <a:pt x="10853" y="8622"/>
                  </a:cubicBezTo>
                  <a:lnTo>
                    <a:pt x="10326" y="8321"/>
                  </a:lnTo>
                  <a:cubicBezTo>
                    <a:pt x="10276" y="8296"/>
                    <a:pt x="10276" y="8246"/>
                    <a:pt x="10326" y="8246"/>
                  </a:cubicBezTo>
                  <a:lnTo>
                    <a:pt x="10752" y="7970"/>
                  </a:lnTo>
                  <a:cubicBezTo>
                    <a:pt x="10778" y="7958"/>
                    <a:pt x="10803" y="7951"/>
                    <a:pt x="10828" y="7951"/>
                  </a:cubicBezTo>
                  <a:close/>
                  <a:moveTo>
                    <a:pt x="11576" y="7525"/>
                  </a:moveTo>
                  <a:cubicBezTo>
                    <a:pt x="11598" y="7525"/>
                    <a:pt x="11617" y="7532"/>
                    <a:pt x="11630" y="7544"/>
                  </a:cubicBezTo>
                  <a:lnTo>
                    <a:pt x="12983" y="8321"/>
                  </a:lnTo>
                  <a:cubicBezTo>
                    <a:pt x="13033" y="8346"/>
                    <a:pt x="13033" y="8371"/>
                    <a:pt x="12983" y="8396"/>
                  </a:cubicBezTo>
                  <a:lnTo>
                    <a:pt x="12557" y="8647"/>
                  </a:lnTo>
                  <a:cubicBezTo>
                    <a:pt x="12532" y="8659"/>
                    <a:pt x="12507" y="8666"/>
                    <a:pt x="12482" y="8666"/>
                  </a:cubicBezTo>
                  <a:cubicBezTo>
                    <a:pt x="12457" y="8666"/>
                    <a:pt x="12432" y="8659"/>
                    <a:pt x="12407" y="8647"/>
                  </a:cubicBezTo>
                  <a:lnTo>
                    <a:pt x="11053" y="7870"/>
                  </a:lnTo>
                  <a:cubicBezTo>
                    <a:pt x="11028" y="7845"/>
                    <a:pt x="11028" y="7820"/>
                    <a:pt x="11053" y="7795"/>
                  </a:cubicBezTo>
                  <a:lnTo>
                    <a:pt x="11504" y="7544"/>
                  </a:lnTo>
                  <a:cubicBezTo>
                    <a:pt x="11529" y="7532"/>
                    <a:pt x="11554" y="7525"/>
                    <a:pt x="11576" y="7525"/>
                  </a:cubicBezTo>
                  <a:close/>
                  <a:moveTo>
                    <a:pt x="11633" y="8428"/>
                  </a:moveTo>
                  <a:cubicBezTo>
                    <a:pt x="11655" y="8428"/>
                    <a:pt x="11680" y="8434"/>
                    <a:pt x="11705" y="8446"/>
                  </a:cubicBezTo>
                  <a:lnTo>
                    <a:pt x="12256" y="8747"/>
                  </a:lnTo>
                  <a:cubicBezTo>
                    <a:pt x="12281" y="8772"/>
                    <a:pt x="12281" y="8822"/>
                    <a:pt x="12256" y="8822"/>
                  </a:cubicBezTo>
                  <a:lnTo>
                    <a:pt x="11805" y="9098"/>
                  </a:lnTo>
                  <a:cubicBezTo>
                    <a:pt x="11780" y="9111"/>
                    <a:pt x="11755" y="9117"/>
                    <a:pt x="11733" y="9117"/>
                  </a:cubicBezTo>
                  <a:cubicBezTo>
                    <a:pt x="11711" y="9117"/>
                    <a:pt x="11692" y="9111"/>
                    <a:pt x="11680" y="9098"/>
                  </a:cubicBezTo>
                  <a:lnTo>
                    <a:pt x="11128" y="8772"/>
                  </a:lnTo>
                  <a:cubicBezTo>
                    <a:pt x="11103" y="8747"/>
                    <a:pt x="11103" y="8722"/>
                    <a:pt x="11128" y="8697"/>
                  </a:cubicBezTo>
                  <a:lnTo>
                    <a:pt x="11580" y="8446"/>
                  </a:lnTo>
                  <a:cubicBezTo>
                    <a:pt x="11592" y="8434"/>
                    <a:pt x="11611" y="8428"/>
                    <a:pt x="11633" y="8428"/>
                  </a:cubicBezTo>
                  <a:close/>
                  <a:moveTo>
                    <a:pt x="4612" y="0"/>
                  </a:moveTo>
                  <a:cubicBezTo>
                    <a:pt x="4562" y="0"/>
                    <a:pt x="4537" y="25"/>
                    <a:pt x="4512" y="25"/>
                  </a:cubicBezTo>
                  <a:lnTo>
                    <a:pt x="76" y="2607"/>
                  </a:lnTo>
                  <a:cubicBezTo>
                    <a:pt x="1" y="2657"/>
                    <a:pt x="1" y="2732"/>
                    <a:pt x="76" y="2782"/>
                  </a:cubicBezTo>
                  <a:lnTo>
                    <a:pt x="11529" y="9399"/>
                  </a:lnTo>
                  <a:cubicBezTo>
                    <a:pt x="11580" y="9424"/>
                    <a:pt x="11630" y="9424"/>
                    <a:pt x="11680" y="9424"/>
                  </a:cubicBezTo>
                  <a:lnTo>
                    <a:pt x="11705" y="9424"/>
                  </a:lnTo>
                  <a:cubicBezTo>
                    <a:pt x="11730" y="9424"/>
                    <a:pt x="11755" y="9424"/>
                    <a:pt x="11780" y="9399"/>
                  </a:cubicBezTo>
                  <a:lnTo>
                    <a:pt x="11805" y="9399"/>
                  </a:lnTo>
                  <a:lnTo>
                    <a:pt x="16241" y="6817"/>
                  </a:lnTo>
                  <a:cubicBezTo>
                    <a:pt x="16291" y="6792"/>
                    <a:pt x="16291" y="6767"/>
                    <a:pt x="16291" y="6742"/>
                  </a:cubicBezTo>
                  <a:cubicBezTo>
                    <a:pt x="16291" y="6692"/>
                    <a:pt x="16291" y="6667"/>
                    <a:pt x="16241" y="6642"/>
                  </a:cubicBezTo>
                  <a:lnTo>
                    <a:pt x="4788" y="25"/>
                  </a:lnTo>
                  <a:cubicBezTo>
                    <a:pt x="4737" y="0"/>
                    <a:pt x="4662" y="0"/>
                    <a:pt x="4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3439375" y="2261475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2" y="0"/>
                  </a:moveTo>
                  <a:cubicBezTo>
                    <a:pt x="527" y="0"/>
                    <a:pt x="502" y="6"/>
                    <a:pt x="477" y="19"/>
                  </a:cubicBezTo>
                  <a:lnTo>
                    <a:pt x="50" y="269"/>
                  </a:lnTo>
                  <a:cubicBezTo>
                    <a:pt x="0" y="295"/>
                    <a:pt x="0" y="320"/>
                    <a:pt x="50" y="345"/>
                  </a:cubicBezTo>
                  <a:lnTo>
                    <a:pt x="577" y="670"/>
                  </a:lnTo>
                  <a:lnTo>
                    <a:pt x="727" y="670"/>
                  </a:lnTo>
                  <a:lnTo>
                    <a:pt x="1153" y="395"/>
                  </a:lnTo>
                  <a:cubicBezTo>
                    <a:pt x="1203" y="370"/>
                    <a:pt x="1203" y="345"/>
                    <a:pt x="1153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2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3440625" y="2261300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477" y="1"/>
                    <a:pt x="477" y="1"/>
                    <a:pt x="452" y="26"/>
                  </a:cubicBezTo>
                  <a:cubicBezTo>
                    <a:pt x="452" y="26"/>
                    <a:pt x="0" y="276"/>
                    <a:pt x="0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3" y="327"/>
                    <a:pt x="1103" y="327"/>
                  </a:cubicBezTo>
                  <a:lnTo>
                    <a:pt x="552" y="26"/>
                  </a:lnTo>
                  <a:cubicBezTo>
                    <a:pt x="527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3383600" y="2294050"/>
              <a:ext cx="29475" cy="16775"/>
            </a:xfrm>
            <a:custGeom>
              <a:avLst/>
              <a:gdLst/>
              <a:ahLst/>
              <a:cxnLst/>
              <a:rect l="l" t="t" r="r" b="b"/>
              <a:pathLst>
                <a:path w="1179" h="671" extrusionOk="0">
                  <a:moveTo>
                    <a:pt x="540" y="0"/>
                  </a:moveTo>
                  <a:cubicBezTo>
                    <a:pt x="515" y="0"/>
                    <a:pt x="490" y="7"/>
                    <a:pt x="477" y="19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71"/>
                  </a:lnTo>
                  <a:lnTo>
                    <a:pt x="703" y="671"/>
                  </a:lnTo>
                  <a:lnTo>
                    <a:pt x="1154" y="395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19"/>
                  </a:lnTo>
                  <a:cubicBezTo>
                    <a:pt x="590" y="7"/>
                    <a:pt x="565" y="0"/>
                    <a:pt x="540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3384850" y="2293900"/>
              <a:ext cx="26975" cy="15050"/>
            </a:xfrm>
            <a:custGeom>
              <a:avLst/>
              <a:gdLst/>
              <a:ahLst/>
              <a:cxnLst/>
              <a:rect l="l" t="t" r="r" b="b"/>
              <a:pathLst>
                <a:path w="1079" h="602" extrusionOk="0">
                  <a:moveTo>
                    <a:pt x="502" y="0"/>
                  </a:moveTo>
                  <a:cubicBezTo>
                    <a:pt x="477" y="0"/>
                    <a:pt x="452" y="0"/>
                    <a:pt x="452" y="25"/>
                  </a:cubicBezTo>
                  <a:lnTo>
                    <a:pt x="1" y="276"/>
                  </a:lnTo>
                  <a:lnTo>
                    <a:pt x="552" y="602"/>
                  </a:lnTo>
                  <a:lnTo>
                    <a:pt x="627" y="602"/>
                  </a:lnTo>
                  <a:lnTo>
                    <a:pt x="1079" y="326"/>
                  </a:lnTo>
                  <a:lnTo>
                    <a:pt x="527" y="25"/>
                  </a:lnTo>
                  <a:cubicBezTo>
                    <a:pt x="527" y="0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3560925" y="2331650"/>
              <a:ext cx="30100" cy="16775"/>
            </a:xfrm>
            <a:custGeom>
              <a:avLst/>
              <a:gdLst/>
              <a:ahLst/>
              <a:cxnLst/>
              <a:rect l="l" t="t" r="r" b="b"/>
              <a:pathLst>
                <a:path w="1204" h="671" extrusionOk="0">
                  <a:moveTo>
                    <a:pt x="555" y="0"/>
                  </a:moveTo>
                  <a:cubicBezTo>
                    <a:pt x="533" y="0"/>
                    <a:pt x="514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602" y="670"/>
                  </a:lnTo>
                  <a:lnTo>
                    <a:pt x="727" y="670"/>
                  </a:lnTo>
                  <a:lnTo>
                    <a:pt x="1153" y="395"/>
                  </a:lnTo>
                  <a:cubicBezTo>
                    <a:pt x="1204" y="395"/>
                    <a:pt x="1204" y="345"/>
                    <a:pt x="1153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5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3562175" y="2331475"/>
              <a:ext cx="27600" cy="15075"/>
            </a:xfrm>
            <a:custGeom>
              <a:avLst/>
              <a:gdLst/>
              <a:ahLst/>
              <a:cxnLst/>
              <a:rect l="l" t="t" r="r" b="b"/>
              <a:pathLst>
                <a:path w="1104" h="603" extrusionOk="0">
                  <a:moveTo>
                    <a:pt x="502" y="1"/>
                  </a:moveTo>
                  <a:cubicBezTo>
                    <a:pt x="477" y="1"/>
                    <a:pt x="477" y="1"/>
                    <a:pt x="452" y="26"/>
                  </a:cubicBezTo>
                  <a:cubicBezTo>
                    <a:pt x="452" y="26"/>
                    <a:pt x="1" y="276"/>
                    <a:pt x="1" y="276"/>
                  </a:cubicBezTo>
                  <a:lnTo>
                    <a:pt x="26" y="276"/>
                  </a:lnTo>
                  <a:lnTo>
                    <a:pt x="552" y="602"/>
                  </a:lnTo>
                  <a:lnTo>
                    <a:pt x="652" y="602"/>
                  </a:lnTo>
                  <a:cubicBezTo>
                    <a:pt x="652" y="602"/>
                    <a:pt x="1103" y="327"/>
                    <a:pt x="1103" y="327"/>
                  </a:cubicBezTo>
                  <a:lnTo>
                    <a:pt x="552" y="26"/>
                  </a:lnTo>
                  <a:cubicBezTo>
                    <a:pt x="552" y="1"/>
                    <a:pt x="527" y="1"/>
                    <a:pt x="502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3557800" y="2273850"/>
              <a:ext cx="153525" cy="88350"/>
            </a:xfrm>
            <a:custGeom>
              <a:avLst/>
              <a:gdLst/>
              <a:ahLst/>
              <a:cxnLst/>
              <a:rect l="l" t="t" r="r" b="b"/>
              <a:pathLst>
                <a:path w="6141" h="3534" extrusionOk="0">
                  <a:moveTo>
                    <a:pt x="226" y="0"/>
                  </a:moveTo>
                  <a:lnTo>
                    <a:pt x="0" y="100"/>
                  </a:lnTo>
                  <a:lnTo>
                    <a:pt x="5940" y="3534"/>
                  </a:lnTo>
                  <a:lnTo>
                    <a:pt x="6141" y="3409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3584725" y="2388650"/>
              <a:ext cx="29475" cy="16625"/>
            </a:xfrm>
            <a:custGeom>
              <a:avLst/>
              <a:gdLst/>
              <a:ahLst/>
              <a:cxnLst/>
              <a:rect l="l" t="t" r="r" b="b"/>
              <a:pathLst>
                <a:path w="1179" h="665" extrusionOk="0">
                  <a:moveTo>
                    <a:pt x="540" y="1"/>
                  </a:moveTo>
                  <a:cubicBezTo>
                    <a:pt x="515" y="1"/>
                    <a:pt x="490" y="7"/>
                    <a:pt x="477" y="20"/>
                  </a:cubicBezTo>
                  <a:lnTo>
                    <a:pt x="26" y="270"/>
                  </a:lnTo>
                  <a:cubicBezTo>
                    <a:pt x="1" y="295"/>
                    <a:pt x="1" y="320"/>
                    <a:pt x="26" y="345"/>
                  </a:cubicBezTo>
                  <a:lnTo>
                    <a:pt x="577" y="646"/>
                  </a:lnTo>
                  <a:cubicBezTo>
                    <a:pt x="590" y="659"/>
                    <a:pt x="615" y="665"/>
                    <a:pt x="640" y="665"/>
                  </a:cubicBezTo>
                  <a:cubicBezTo>
                    <a:pt x="665" y="665"/>
                    <a:pt x="690" y="659"/>
                    <a:pt x="703" y="646"/>
                  </a:cubicBezTo>
                  <a:lnTo>
                    <a:pt x="1154" y="396"/>
                  </a:lnTo>
                  <a:cubicBezTo>
                    <a:pt x="1179" y="370"/>
                    <a:pt x="1179" y="345"/>
                    <a:pt x="1154" y="320"/>
                  </a:cubicBezTo>
                  <a:lnTo>
                    <a:pt x="602" y="20"/>
                  </a:lnTo>
                  <a:cubicBezTo>
                    <a:pt x="590" y="7"/>
                    <a:pt x="565" y="1"/>
                    <a:pt x="540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3586000" y="2388500"/>
              <a:ext cx="26950" cy="15075"/>
            </a:xfrm>
            <a:custGeom>
              <a:avLst/>
              <a:gdLst/>
              <a:ahLst/>
              <a:cxnLst/>
              <a:rect l="l" t="t" r="r" b="b"/>
              <a:pathLst>
                <a:path w="1078" h="603" extrusionOk="0">
                  <a:moveTo>
                    <a:pt x="451" y="1"/>
                  </a:moveTo>
                  <a:cubicBezTo>
                    <a:pt x="451" y="1"/>
                    <a:pt x="0" y="276"/>
                    <a:pt x="0" y="276"/>
                  </a:cubicBezTo>
                  <a:lnTo>
                    <a:pt x="551" y="577"/>
                  </a:lnTo>
                  <a:cubicBezTo>
                    <a:pt x="551" y="602"/>
                    <a:pt x="577" y="602"/>
                    <a:pt x="577" y="602"/>
                  </a:cubicBezTo>
                  <a:cubicBezTo>
                    <a:pt x="602" y="602"/>
                    <a:pt x="627" y="602"/>
                    <a:pt x="627" y="577"/>
                  </a:cubicBezTo>
                  <a:cubicBezTo>
                    <a:pt x="627" y="577"/>
                    <a:pt x="1078" y="326"/>
                    <a:pt x="1078" y="326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3701275" y="2394300"/>
              <a:ext cx="23825" cy="13650"/>
            </a:xfrm>
            <a:custGeom>
              <a:avLst/>
              <a:gdLst/>
              <a:ahLst/>
              <a:cxnLst/>
              <a:rect l="l" t="t" r="r" b="b"/>
              <a:pathLst>
                <a:path w="953" h="546" extrusionOk="0">
                  <a:moveTo>
                    <a:pt x="301" y="0"/>
                  </a:moveTo>
                  <a:cubicBezTo>
                    <a:pt x="283" y="0"/>
                    <a:pt x="264" y="7"/>
                    <a:pt x="251" y="19"/>
                  </a:cubicBezTo>
                  <a:lnTo>
                    <a:pt x="26" y="144"/>
                  </a:lnTo>
                  <a:cubicBezTo>
                    <a:pt x="1" y="170"/>
                    <a:pt x="1" y="195"/>
                    <a:pt x="26" y="220"/>
                  </a:cubicBezTo>
                  <a:lnTo>
                    <a:pt x="602" y="545"/>
                  </a:lnTo>
                  <a:lnTo>
                    <a:pt x="702" y="545"/>
                  </a:lnTo>
                  <a:lnTo>
                    <a:pt x="928" y="420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1" y="19"/>
                  </a:lnTo>
                  <a:cubicBezTo>
                    <a:pt x="339" y="7"/>
                    <a:pt x="320" y="0"/>
                    <a:pt x="30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3702525" y="2394775"/>
              <a:ext cx="21325" cy="11300"/>
            </a:xfrm>
            <a:custGeom>
              <a:avLst/>
              <a:gdLst/>
              <a:ahLst/>
              <a:cxnLst/>
              <a:rect l="l" t="t" r="r" b="b"/>
              <a:pathLst>
                <a:path w="853" h="452" extrusionOk="0">
                  <a:moveTo>
                    <a:pt x="226" y="0"/>
                  </a:moveTo>
                  <a:lnTo>
                    <a:pt x="1" y="125"/>
                  </a:lnTo>
                  <a:lnTo>
                    <a:pt x="577" y="451"/>
                  </a:lnTo>
                  <a:lnTo>
                    <a:pt x="627" y="451"/>
                  </a:lnTo>
                  <a:lnTo>
                    <a:pt x="853" y="32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3445625" y="2351700"/>
              <a:ext cx="110950" cy="63600"/>
            </a:xfrm>
            <a:custGeom>
              <a:avLst/>
              <a:gdLst/>
              <a:ahLst/>
              <a:cxnLst/>
              <a:rect l="l" t="t" r="r" b="b"/>
              <a:pathLst>
                <a:path w="4438" h="2544" extrusionOk="0">
                  <a:moveTo>
                    <a:pt x="556" y="0"/>
                  </a:moveTo>
                  <a:cubicBezTo>
                    <a:pt x="534" y="0"/>
                    <a:pt x="515" y="6"/>
                    <a:pt x="502" y="19"/>
                  </a:cubicBezTo>
                  <a:lnTo>
                    <a:pt x="51" y="269"/>
                  </a:lnTo>
                  <a:cubicBezTo>
                    <a:pt x="1" y="295"/>
                    <a:pt x="1" y="320"/>
                    <a:pt x="51" y="345"/>
                  </a:cubicBezTo>
                  <a:lnTo>
                    <a:pt x="3836" y="2525"/>
                  </a:lnTo>
                  <a:cubicBezTo>
                    <a:pt x="3848" y="2538"/>
                    <a:pt x="3873" y="2544"/>
                    <a:pt x="3898" y="2544"/>
                  </a:cubicBezTo>
                  <a:cubicBezTo>
                    <a:pt x="3923" y="2544"/>
                    <a:pt x="3948" y="2538"/>
                    <a:pt x="3961" y="2525"/>
                  </a:cubicBezTo>
                  <a:lnTo>
                    <a:pt x="4412" y="2275"/>
                  </a:lnTo>
                  <a:cubicBezTo>
                    <a:pt x="4437" y="2249"/>
                    <a:pt x="4437" y="2224"/>
                    <a:pt x="4412" y="2199"/>
                  </a:cubicBezTo>
                  <a:lnTo>
                    <a:pt x="628" y="19"/>
                  </a:lnTo>
                  <a:cubicBezTo>
                    <a:pt x="603" y="6"/>
                    <a:pt x="577" y="0"/>
                    <a:pt x="556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3446900" y="2351525"/>
              <a:ext cx="108400" cy="62075"/>
            </a:xfrm>
            <a:custGeom>
              <a:avLst/>
              <a:gdLst/>
              <a:ahLst/>
              <a:cxnLst/>
              <a:rect l="l" t="t" r="r" b="b"/>
              <a:pathLst>
                <a:path w="4336" h="2483" extrusionOk="0">
                  <a:moveTo>
                    <a:pt x="501" y="1"/>
                  </a:moveTo>
                  <a:cubicBezTo>
                    <a:pt x="476" y="1"/>
                    <a:pt x="476" y="1"/>
                    <a:pt x="451" y="26"/>
                  </a:cubicBezTo>
                  <a:cubicBezTo>
                    <a:pt x="451" y="26"/>
                    <a:pt x="0" y="276"/>
                    <a:pt x="0" y="276"/>
                  </a:cubicBezTo>
                  <a:lnTo>
                    <a:pt x="25" y="276"/>
                  </a:lnTo>
                  <a:lnTo>
                    <a:pt x="3810" y="2457"/>
                  </a:lnTo>
                  <a:cubicBezTo>
                    <a:pt x="3810" y="2482"/>
                    <a:pt x="3835" y="2482"/>
                    <a:pt x="3860" y="2482"/>
                  </a:cubicBezTo>
                  <a:cubicBezTo>
                    <a:pt x="3860" y="2482"/>
                    <a:pt x="3885" y="2482"/>
                    <a:pt x="3885" y="2457"/>
                  </a:cubicBezTo>
                  <a:cubicBezTo>
                    <a:pt x="3885" y="2457"/>
                    <a:pt x="4336" y="2206"/>
                    <a:pt x="4336" y="2206"/>
                  </a:cubicBezTo>
                  <a:lnTo>
                    <a:pt x="552" y="26"/>
                  </a:lnTo>
                  <a:cubicBezTo>
                    <a:pt x="552" y="1"/>
                    <a:pt x="526" y="1"/>
                    <a:pt x="501" y="1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3721325" y="2406200"/>
              <a:ext cx="23825" cy="13500"/>
            </a:xfrm>
            <a:custGeom>
              <a:avLst/>
              <a:gdLst/>
              <a:ahLst/>
              <a:cxnLst/>
              <a:rect l="l" t="t" r="r" b="b"/>
              <a:pathLst>
                <a:path w="953" h="540" extrusionOk="0">
                  <a:moveTo>
                    <a:pt x="301" y="1"/>
                  </a:moveTo>
                  <a:cubicBezTo>
                    <a:pt x="283" y="1"/>
                    <a:pt x="264" y="7"/>
                    <a:pt x="251" y="19"/>
                  </a:cubicBezTo>
                  <a:lnTo>
                    <a:pt x="26" y="145"/>
                  </a:lnTo>
                  <a:cubicBezTo>
                    <a:pt x="1" y="170"/>
                    <a:pt x="1" y="195"/>
                    <a:pt x="26" y="195"/>
                  </a:cubicBezTo>
                  <a:lnTo>
                    <a:pt x="602" y="521"/>
                  </a:lnTo>
                  <a:cubicBezTo>
                    <a:pt x="615" y="533"/>
                    <a:pt x="633" y="539"/>
                    <a:pt x="652" y="539"/>
                  </a:cubicBezTo>
                  <a:cubicBezTo>
                    <a:pt x="671" y="539"/>
                    <a:pt x="690" y="533"/>
                    <a:pt x="702" y="521"/>
                  </a:cubicBezTo>
                  <a:lnTo>
                    <a:pt x="928" y="395"/>
                  </a:lnTo>
                  <a:cubicBezTo>
                    <a:pt x="953" y="395"/>
                    <a:pt x="953" y="370"/>
                    <a:pt x="928" y="345"/>
                  </a:cubicBezTo>
                  <a:lnTo>
                    <a:pt x="352" y="19"/>
                  </a:lnTo>
                  <a:cubicBezTo>
                    <a:pt x="339" y="7"/>
                    <a:pt x="320" y="1"/>
                    <a:pt x="301" y="1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3723200" y="2406050"/>
              <a:ext cx="20700" cy="11925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26" y="0"/>
                  </a:moveTo>
                  <a:cubicBezTo>
                    <a:pt x="226" y="0"/>
                    <a:pt x="201" y="0"/>
                    <a:pt x="201" y="25"/>
                  </a:cubicBezTo>
                  <a:lnTo>
                    <a:pt x="1" y="151"/>
                  </a:lnTo>
                  <a:lnTo>
                    <a:pt x="552" y="476"/>
                  </a:lnTo>
                  <a:lnTo>
                    <a:pt x="602" y="476"/>
                  </a:lnTo>
                  <a:lnTo>
                    <a:pt x="828" y="351"/>
                  </a:lnTo>
                  <a:lnTo>
                    <a:pt x="251" y="25"/>
                  </a:lnTo>
                  <a:cubicBezTo>
                    <a:pt x="251" y="0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3586000" y="2411225"/>
              <a:ext cx="30100" cy="16625"/>
            </a:xfrm>
            <a:custGeom>
              <a:avLst/>
              <a:gdLst/>
              <a:ahLst/>
              <a:cxnLst/>
              <a:rect l="l" t="t" r="r" b="b"/>
              <a:pathLst>
                <a:path w="1204" h="665" extrusionOk="0">
                  <a:moveTo>
                    <a:pt x="551" y="0"/>
                  </a:moveTo>
                  <a:cubicBezTo>
                    <a:pt x="526" y="0"/>
                    <a:pt x="501" y="6"/>
                    <a:pt x="476" y="19"/>
                  </a:cubicBezTo>
                  <a:lnTo>
                    <a:pt x="50" y="269"/>
                  </a:lnTo>
                  <a:cubicBezTo>
                    <a:pt x="0" y="295"/>
                    <a:pt x="0" y="320"/>
                    <a:pt x="50" y="345"/>
                  </a:cubicBezTo>
                  <a:lnTo>
                    <a:pt x="577" y="645"/>
                  </a:lnTo>
                  <a:cubicBezTo>
                    <a:pt x="602" y="658"/>
                    <a:pt x="627" y="664"/>
                    <a:pt x="652" y="664"/>
                  </a:cubicBezTo>
                  <a:cubicBezTo>
                    <a:pt x="677" y="664"/>
                    <a:pt x="702" y="658"/>
                    <a:pt x="727" y="645"/>
                  </a:cubicBezTo>
                  <a:lnTo>
                    <a:pt x="1153" y="395"/>
                  </a:lnTo>
                  <a:cubicBezTo>
                    <a:pt x="1203" y="370"/>
                    <a:pt x="1203" y="345"/>
                    <a:pt x="1153" y="320"/>
                  </a:cubicBezTo>
                  <a:lnTo>
                    <a:pt x="627" y="19"/>
                  </a:lnTo>
                  <a:cubicBezTo>
                    <a:pt x="602" y="6"/>
                    <a:pt x="577" y="0"/>
                    <a:pt x="551" y="0"/>
                  </a:cubicBezTo>
                  <a:close/>
                </a:path>
              </a:pathLst>
            </a:custGeom>
            <a:solidFill>
              <a:srgbClr val="6EA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3587250" y="2411050"/>
              <a:ext cx="27575" cy="15075"/>
            </a:xfrm>
            <a:custGeom>
              <a:avLst/>
              <a:gdLst/>
              <a:ahLst/>
              <a:cxnLst/>
              <a:rect l="l" t="t" r="r" b="b"/>
              <a:pathLst>
                <a:path w="1103" h="603" extrusionOk="0">
                  <a:moveTo>
                    <a:pt x="451" y="1"/>
                  </a:moveTo>
                  <a:cubicBezTo>
                    <a:pt x="451" y="1"/>
                    <a:pt x="0" y="276"/>
                    <a:pt x="0" y="276"/>
                  </a:cubicBezTo>
                  <a:lnTo>
                    <a:pt x="25" y="276"/>
                  </a:lnTo>
                  <a:lnTo>
                    <a:pt x="552" y="577"/>
                  </a:lnTo>
                  <a:cubicBezTo>
                    <a:pt x="577" y="602"/>
                    <a:pt x="577" y="602"/>
                    <a:pt x="602" y="602"/>
                  </a:cubicBezTo>
                  <a:cubicBezTo>
                    <a:pt x="627" y="602"/>
                    <a:pt x="627" y="602"/>
                    <a:pt x="652" y="577"/>
                  </a:cubicBezTo>
                  <a:cubicBezTo>
                    <a:pt x="652" y="577"/>
                    <a:pt x="1103" y="327"/>
                    <a:pt x="1103" y="327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rgbClr val="C7D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3587875" y="2412925"/>
              <a:ext cx="201775" cy="122850"/>
            </a:xfrm>
            <a:custGeom>
              <a:avLst/>
              <a:gdLst/>
              <a:ahLst/>
              <a:cxnLst/>
              <a:rect l="l" t="t" r="r" b="b"/>
              <a:pathLst>
                <a:path w="8071" h="4914" extrusionOk="0">
                  <a:moveTo>
                    <a:pt x="8070" y="1"/>
                  </a:moveTo>
                  <a:lnTo>
                    <a:pt x="0" y="4688"/>
                  </a:lnTo>
                  <a:lnTo>
                    <a:pt x="0" y="4913"/>
                  </a:lnTo>
                  <a:lnTo>
                    <a:pt x="8070" y="252"/>
                  </a:lnTo>
                  <a:lnTo>
                    <a:pt x="8070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3268325" y="2354675"/>
              <a:ext cx="303900" cy="181100"/>
            </a:xfrm>
            <a:custGeom>
              <a:avLst/>
              <a:gdLst/>
              <a:ahLst/>
              <a:cxnLst/>
              <a:rect l="l" t="t" r="r" b="b"/>
              <a:pathLst>
                <a:path w="12156" h="7244" extrusionOk="0">
                  <a:moveTo>
                    <a:pt x="0" y="0"/>
                  </a:moveTo>
                  <a:lnTo>
                    <a:pt x="0" y="226"/>
                  </a:lnTo>
                  <a:lnTo>
                    <a:pt x="12156" y="7243"/>
                  </a:lnTo>
                  <a:lnTo>
                    <a:pt x="12156" y="7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3572200" y="2530100"/>
              <a:ext cx="15700" cy="7550"/>
            </a:xfrm>
            <a:custGeom>
              <a:avLst/>
              <a:gdLst/>
              <a:ahLst/>
              <a:cxnLst/>
              <a:rect l="l" t="t" r="r" b="b"/>
              <a:pathLst>
                <a:path w="628" h="302" extrusionOk="0">
                  <a:moveTo>
                    <a:pt x="1" y="1"/>
                  </a:moveTo>
                  <a:lnTo>
                    <a:pt x="1" y="226"/>
                  </a:lnTo>
                  <a:cubicBezTo>
                    <a:pt x="88" y="276"/>
                    <a:pt x="207" y="301"/>
                    <a:pt x="323" y="301"/>
                  </a:cubicBezTo>
                  <a:cubicBezTo>
                    <a:pt x="439" y="301"/>
                    <a:pt x="552" y="276"/>
                    <a:pt x="627" y="226"/>
                  </a:cubicBezTo>
                  <a:lnTo>
                    <a:pt x="627" y="1"/>
                  </a:lnTo>
                  <a:cubicBezTo>
                    <a:pt x="552" y="51"/>
                    <a:pt x="439" y="76"/>
                    <a:pt x="323" y="76"/>
                  </a:cubicBezTo>
                  <a:cubicBezTo>
                    <a:pt x="207" y="76"/>
                    <a:pt x="88" y="51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3586000" y="2530100"/>
              <a:ext cx="1900" cy="6925"/>
            </a:xfrm>
            <a:custGeom>
              <a:avLst/>
              <a:gdLst/>
              <a:ahLst/>
              <a:cxnLst/>
              <a:rect l="l" t="t" r="r" b="b"/>
              <a:pathLst>
                <a:path w="76" h="277" extrusionOk="0">
                  <a:moveTo>
                    <a:pt x="75" y="1"/>
                  </a:moveTo>
                  <a:cubicBezTo>
                    <a:pt x="50" y="26"/>
                    <a:pt x="25" y="26"/>
                    <a:pt x="0" y="51"/>
                  </a:cubicBezTo>
                  <a:lnTo>
                    <a:pt x="0" y="276"/>
                  </a:lnTo>
                  <a:cubicBezTo>
                    <a:pt x="25" y="276"/>
                    <a:pt x="50" y="251"/>
                    <a:pt x="75" y="226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358222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51" y="2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358097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1" y="1"/>
                  </a:moveTo>
                  <a:lnTo>
                    <a:pt x="1" y="226"/>
                  </a:lnTo>
                  <a:lnTo>
                    <a:pt x="51" y="2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357972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51" y="22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3578475" y="2531975"/>
              <a:ext cx="1275" cy="5675"/>
            </a:xfrm>
            <a:custGeom>
              <a:avLst/>
              <a:gdLst/>
              <a:ahLst/>
              <a:cxnLst/>
              <a:rect l="l" t="t" r="r" b="b"/>
              <a:pathLst>
                <a:path w="51" h="227" extrusionOk="0">
                  <a:moveTo>
                    <a:pt x="0" y="1"/>
                  </a:moveTo>
                  <a:lnTo>
                    <a:pt x="0" y="226"/>
                  </a:lnTo>
                  <a:lnTo>
                    <a:pt x="50" y="226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3577850" y="253197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lnTo>
                    <a:pt x="25" y="2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3576600" y="2531350"/>
              <a:ext cx="1275" cy="6300"/>
            </a:xfrm>
            <a:custGeom>
              <a:avLst/>
              <a:gdLst/>
              <a:ahLst/>
              <a:cxnLst/>
              <a:rect l="l" t="t" r="r" b="b"/>
              <a:pathLst>
                <a:path w="51" h="252" extrusionOk="0">
                  <a:moveTo>
                    <a:pt x="0" y="1"/>
                  </a:moveTo>
                  <a:lnTo>
                    <a:pt x="0" y="251"/>
                  </a:lnTo>
                  <a:lnTo>
                    <a:pt x="50" y="251"/>
                  </a:lnTo>
                  <a:lnTo>
                    <a:pt x="50" y="26"/>
                  </a:lnTo>
                  <a:cubicBezTo>
                    <a:pt x="25" y="26"/>
                    <a:pt x="25" y="26"/>
                    <a:pt x="0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3575325" y="2531350"/>
              <a:ext cx="1300" cy="6300"/>
            </a:xfrm>
            <a:custGeom>
              <a:avLst/>
              <a:gdLst/>
              <a:ahLst/>
              <a:cxnLst/>
              <a:rect l="l" t="t" r="r" b="b"/>
              <a:pathLst>
                <a:path w="52" h="252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26" y="251"/>
                    <a:pt x="51" y="2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3574075" y="2530725"/>
              <a:ext cx="1275" cy="6300"/>
            </a:xfrm>
            <a:custGeom>
              <a:avLst/>
              <a:gdLst/>
              <a:ahLst/>
              <a:cxnLst/>
              <a:rect l="l" t="t" r="r" b="b"/>
              <a:pathLst>
                <a:path w="5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51" y="251"/>
                  </a:lnTo>
                  <a:lnTo>
                    <a:pt x="51" y="26"/>
                  </a:lnTo>
                  <a:cubicBezTo>
                    <a:pt x="26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3572200" y="2530100"/>
              <a:ext cx="1900" cy="6925"/>
            </a:xfrm>
            <a:custGeom>
              <a:avLst/>
              <a:gdLst/>
              <a:ahLst/>
              <a:cxnLst/>
              <a:rect l="l" t="t" r="r" b="b"/>
              <a:pathLst>
                <a:path w="76" h="277" extrusionOk="0">
                  <a:moveTo>
                    <a:pt x="1" y="1"/>
                  </a:moveTo>
                  <a:lnTo>
                    <a:pt x="1" y="226"/>
                  </a:lnTo>
                  <a:cubicBezTo>
                    <a:pt x="26" y="251"/>
                    <a:pt x="51" y="251"/>
                    <a:pt x="76" y="276"/>
                  </a:cubicBezTo>
                  <a:lnTo>
                    <a:pt x="76" y="26"/>
                  </a:lnTo>
                  <a:cubicBezTo>
                    <a:pt x="51" y="26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2E4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3570325" y="2092300"/>
              <a:ext cx="120950" cy="181575"/>
            </a:xfrm>
            <a:custGeom>
              <a:avLst/>
              <a:gdLst/>
              <a:ahLst/>
              <a:cxnLst/>
              <a:rect l="l" t="t" r="r" b="b"/>
              <a:pathLst>
                <a:path w="4838" h="7263" extrusionOk="0">
                  <a:moveTo>
                    <a:pt x="1610" y="1985"/>
                  </a:moveTo>
                  <a:cubicBezTo>
                    <a:pt x="1690" y="1985"/>
                    <a:pt x="1782" y="2013"/>
                    <a:pt x="1880" y="2074"/>
                  </a:cubicBezTo>
                  <a:cubicBezTo>
                    <a:pt x="2131" y="2199"/>
                    <a:pt x="2331" y="2500"/>
                    <a:pt x="2432" y="2801"/>
                  </a:cubicBezTo>
                  <a:cubicBezTo>
                    <a:pt x="2477" y="2679"/>
                    <a:pt x="2578" y="2613"/>
                    <a:pt x="2700" y="2613"/>
                  </a:cubicBezTo>
                  <a:cubicBezTo>
                    <a:pt x="2780" y="2613"/>
                    <a:pt x="2869" y="2641"/>
                    <a:pt x="2958" y="2701"/>
                  </a:cubicBezTo>
                  <a:cubicBezTo>
                    <a:pt x="3284" y="2876"/>
                    <a:pt x="3559" y="3327"/>
                    <a:pt x="3559" y="3703"/>
                  </a:cubicBezTo>
                  <a:cubicBezTo>
                    <a:pt x="3559" y="4590"/>
                    <a:pt x="2611" y="4631"/>
                    <a:pt x="2435" y="4631"/>
                  </a:cubicBezTo>
                  <a:cubicBezTo>
                    <a:pt x="2416" y="4631"/>
                    <a:pt x="2407" y="4630"/>
                    <a:pt x="2407" y="4630"/>
                  </a:cubicBezTo>
                  <a:cubicBezTo>
                    <a:pt x="2407" y="4630"/>
                    <a:pt x="1279" y="3427"/>
                    <a:pt x="1304" y="2400"/>
                  </a:cubicBezTo>
                  <a:cubicBezTo>
                    <a:pt x="1304" y="2137"/>
                    <a:pt x="1426" y="1985"/>
                    <a:pt x="1610" y="1985"/>
                  </a:cubicBezTo>
                  <a:close/>
                  <a:moveTo>
                    <a:pt x="468" y="1"/>
                  </a:moveTo>
                  <a:cubicBezTo>
                    <a:pt x="189" y="1"/>
                    <a:pt x="0" y="223"/>
                    <a:pt x="0" y="595"/>
                  </a:cubicBezTo>
                  <a:lnTo>
                    <a:pt x="0" y="3653"/>
                  </a:lnTo>
                  <a:cubicBezTo>
                    <a:pt x="0" y="4179"/>
                    <a:pt x="376" y="4806"/>
                    <a:pt x="828" y="5082"/>
                  </a:cubicBezTo>
                  <a:lnTo>
                    <a:pt x="1780" y="5633"/>
                  </a:lnTo>
                  <a:lnTo>
                    <a:pt x="2407" y="7262"/>
                  </a:lnTo>
                  <a:lnTo>
                    <a:pt x="3058" y="6360"/>
                  </a:lnTo>
                  <a:lnTo>
                    <a:pt x="4011" y="6911"/>
                  </a:lnTo>
                  <a:cubicBezTo>
                    <a:pt x="4142" y="6992"/>
                    <a:pt x="4268" y="7029"/>
                    <a:pt x="4379" y="7029"/>
                  </a:cubicBezTo>
                  <a:cubicBezTo>
                    <a:pt x="4649" y="7029"/>
                    <a:pt x="4838" y="6808"/>
                    <a:pt x="4838" y="6435"/>
                  </a:cubicBezTo>
                  <a:lnTo>
                    <a:pt x="4838" y="3377"/>
                  </a:lnTo>
                  <a:cubicBezTo>
                    <a:pt x="4838" y="2851"/>
                    <a:pt x="4487" y="2199"/>
                    <a:pt x="4011" y="1949"/>
                  </a:cubicBezTo>
                  <a:lnTo>
                    <a:pt x="3885" y="1874"/>
                  </a:lnTo>
                  <a:lnTo>
                    <a:pt x="853" y="119"/>
                  </a:lnTo>
                  <a:cubicBezTo>
                    <a:pt x="714" y="39"/>
                    <a:pt x="583" y="1"/>
                    <a:pt x="468" y="1"/>
                  </a:cubicBezTo>
                  <a:close/>
                </a:path>
              </a:pathLst>
            </a:custGeom>
            <a:solidFill>
              <a:srgbClr val="F7F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3602275" y="2141900"/>
              <a:ext cx="57050" cy="66175"/>
            </a:xfrm>
            <a:custGeom>
              <a:avLst/>
              <a:gdLst/>
              <a:ahLst/>
              <a:cxnLst/>
              <a:rect l="l" t="t" r="r" b="b"/>
              <a:pathLst>
                <a:path w="2282" h="2647" extrusionOk="0">
                  <a:moveTo>
                    <a:pt x="332" y="1"/>
                  </a:moveTo>
                  <a:cubicBezTo>
                    <a:pt x="148" y="1"/>
                    <a:pt x="26" y="153"/>
                    <a:pt x="26" y="416"/>
                  </a:cubicBezTo>
                  <a:cubicBezTo>
                    <a:pt x="1" y="1443"/>
                    <a:pt x="1129" y="2646"/>
                    <a:pt x="1129" y="2646"/>
                  </a:cubicBezTo>
                  <a:cubicBezTo>
                    <a:pt x="1129" y="2646"/>
                    <a:pt x="1138" y="2647"/>
                    <a:pt x="1157" y="2647"/>
                  </a:cubicBezTo>
                  <a:cubicBezTo>
                    <a:pt x="1333" y="2647"/>
                    <a:pt x="2281" y="2606"/>
                    <a:pt x="2281" y="1719"/>
                  </a:cubicBezTo>
                  <a:cubicBezTo>
                    <a:pt x="2281" y="1343"/>
                    <a:pt x="2006" y="892"/>
                    <a:pt x="1680" y="717"/>
                  </a:cubicBezTo>
                  <a:cubicBezTo>
                    <a:pt x="1591" y="657"/>
                    <a:pt x="1502" y="629"/>
                    <a:pt x="1422" y="629"/>
                  </a:cubicBezTo>
                  <a:cubicBezTo>
                    <a:pt x="1300" y="629"/>
                    <a:pt x="1199" y="695"/>
                    <a:pt x="1154" y="817"/>
                  </a:cubicBezTo>
                  <a:cubicBezTo>
                    <a:pt x="1053" y="516"/>
                    <a:pt x="853" y="215"/>
                    <a:pt x="602" y="90"/>
                  </a:cubicBezTo>
                  <a:cubicBezTo>
                    <a:pt x="504" y="29"/>
                    <a:pt x="412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3611050" y="3957600"/>
              <a:ext cx="88375" cy="83825"/>
            </a:xfrm>
            <a:custGeom>
              <a:avLst/>
              <a:gdLst/>
              <a:ahLst/>
              <a:cxnLst/>
              <a:rect l="l" t="t" r="r" b="b"/>
              <a:pathLst>
                <a:path w="3535" h="3353" extrusionOk="0">
                  <a:moveTo>
                    <a:pt x="37" y="397"/>
                  </a:moveTo>
                  <a:cubicBezTo>
                    <a:pt x="27" y="400"/>
                    <a:pt x="14" y="406"/>
                    <a:pt x="1" y="420"/>
                  </a:cubicBezTo>
                  <a:lnTo>
                    <a:pt x="37" y="397"/>
                  </a:lnTo>
                  <a:close/>
                  <a:moveTo>
                    <a:pt x="917" y="1"/>
                  </a:moveTo>
                  <a:cubicBezTo>
                    <a:pt x="771" y="1"/>
                    <a:pt x="639" y="33"/>
                    <a:pt x="527" y="94"/>
                  </a:cubicBezTo>
                  <a:lnTo>
                    <a:pt x="37" y="397"/>
                  </a:lnTo>
                  <a:lnTo>
                    <a:pt x="37" y="397"/>
                  </a:lnTo>
                  <a:cubicBezTo>
                    <a:pt x="45" y="395"/>
                    <a:pt x="51" y="395"/>
                    <a:pt x="51" y="395"/>
                  </a:cubicBezTo>
                  <a:cubicBezTo>
                    <a:pt x="76" y="370"/>
                    <a:pt x="101" y="370"/>
                    <a:pt x="126" y="370"/>
                  </a:cubicBezTo>
                  <a:cubicBezTo>
                    <a:pt x="126" y="345"/>
                    <a:pt x="151" y="345"/>
                    <a:pt x="176" y="345"/>
                  </a:cubicBezTo>
                  <a:cubicBezTo>
                    <a:pt x="201" y="345"/>
                    <a:pt x="226" y="320"/>
                    <a:pt x="226" y="320"/>
                  </a:cubicBezTo>
                  <a:lnTo>
                    <a:pt x="351" y="320"/>
                  </a:lnTo>
                  <a:cubicBezTo>
                    <a:pt x="360" y="311"/>
                    <a:pt x="368" y="308"/>
                    <a:pt x="377" y="308"/>
                  </a:cubicBezTo>
                  <a:cubicBezTo>
                    <a:pt x="393" y="308"/>
                    <a:pt x="410" y="320"/>
                    <a:pt x="427" y="320"/>
                  </a:cubicBezTo>
                  <a:lnTo>
                    <a:pt x="577" y="320"/>
                  </a:lnTo>
                  <a:cubicBezTo>
                    <a:pt x="602" y="320"/>
                    <a:pt x="627" y="320"/>
                    <a:pt x="652" y="345"/>
                  </a:cubicBezTo>
                  <a:cubicBezTo>
                    <a:pt x="677" y="345"/>
                    <a:pt x="702" y="345"/>
                    <a:pt x="727" y="370"/>
                  </a:cubicBezTo>
                  <a:lnTo>
                    <a:pt x="803" y="370"/>
                  </a:lnTo>
                  <a:cubicBezTo>
                    <a:pt x="828" y="395"/>
                    <a:pt x="853" y="395"/>
                    <a:pt x="903" y="420"/>
                  </a:cubicBezTo>
                  <a:cubicBezTo>
                    <a:pt x="903" y="420"/>
                    <a:pt x="928" y="420"/>
                    <a:pt x="953" y="445"/>
                  </a:cubicBezTo>
                  <a:cubicBezTo>
                    <a:pt x="1003" y="470"/>
                    <a:pt x="1053" y="495"/>
                    <a:pt x="1103" y="520"/>
                  </a:cubicBezTo>
                  <a:cubicBezTo>
                    <a:pt x="1880" y="971"/>
                    <a:pt x="2532" y="2024"/>
                    <a:pt x="2632" y="2951"/>
                  </a:cubicBezTo>
                  <a:lnTo>
                    <a:pt x="3334" y="3352"/>
                  </a:lnTo>
                  <a:cubicBezTo>
                    <a:pt x="3384" y="3152"/>
                    <a:pt x="3434" y="2976"/>
                    <a:pt x="3534" y="2851"/>
                  </a:cubicBezTo>
                  <a:lnTo>
                    <a:pt x="3158" y="2625"/>
                  </a:lnTo>
                  <a:cubicBezTo>
                    <a:pt x="3058" y="1698"/>
                    <a:pt x="2407" y="670"/>
                    <a:pt x="1630" y="219"/>
                  </a:cubicBezTo>
                  <a:cubicBezTo>
                    <a:pt x="1376" y="70"/>
                    <a:pt x="1132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3599775" y="3965300"/>
              <a:ext cx="172325" cy="154225"/>
            </a:xfrm>
            <a:custGeom>
              <a:avLst/>
              <a:gdLst/>
              <a:ahLst/>
              <a:cxnLst/>
              <a:rect l="l" t="t" r="r" b="b"/>
              <a:pathLst>
                <a:path w="6893" h="6169" extrusionOk="0">
                  <a:moveTo>
                    <a:pt x="1103" y="538"/>
                  </a:moveTo>
                  <a:cubicBezTo>
                    <a:pt x="1128" y="538"/>
                    <a:pt x="1153" y="563"/>
                    <a:pt x="1178" y="563"/>
                  </a:cubicBezTo>
                  <a:lnTo>
                    <a:pt x="1203" y="563"/>
                  </a:lnTo>
                  <a:cubicBezTo>
                    <a:pt x="1329" y="588"/>
                    <a:pt x="1429" y="638"/>
                    <a:pt x="1554" y="688"/>
                  </a:cubicBezTo>
                  <a:cubicBezTo>
                    <a:pt x="1855" y="889"/>
                    <a:pt x="2156" y="1190"/>
                    <a:pt x="2356" y="1540"/>
                  </a:cubicBezTo>
                  <a:cubicBezTo>
                    <a:pt x="2557" y="1891"/>
                    <a:pt x="2682" y="2292"/>
                    <a:pt x="2682" y="2643"/>
                  </a:cubicBezTo>
                  <a:cubicBezTo>
                    <a:pt x="2682" y="3158"/>
                    <a:pt x="2431" y="3446"/>
                    <a:pt x="2062" y="3446"/>
                  </a:cubicBezTo>
                  <a:cubicBezTo>
                    <a:pt x="1909" y="3446"/>
                    <a:pt x="1737" y="3397"/>
                    <a:pt x="1554" y="3295"/>
                  </a:cubicBezTo>
                  <a:cubicBezTo>
                    <a:pt x="1479" y="3245"/>
                    <a:pt x="1404" y="3195"/>
                    <a:pt x="1329" y="3144"/>
                  </a:cubicBezTo>
                  <a:cubicBezTo>
                    <a:pt x="1103" y="2944"/>
                    <a:pt x="903" y="2718"/>
                    <a:pt x="752" y="2443"/>
                  </a:cubicBezTo>
                  <a:cubicBezTo>
                    <a:pt x="702" y="2367"/>
                    <a:pt x="652" y="2267"/>
                    <a:pt x="627" y="2167"/>
                  </a:cubicBezTo>
                  <a:cubicBezTo>
                    <a:pt x="577" y="2092"/>
                    <a:pt x="552" y="1992"/>
                    <a:pt x="502" y="1891"/>
                  </a:cubicBezTo>
                  <a:cubicBezTo>
                    <a:pt x="502" y="1841"/>
                    <a:pt x="477" y="1816"/>
                    <a:pt x="477" y="1766"/>
                  </a:cubicBezTo>
                  <a:cubicBezTo>
                    <a:pt x="452" y="1616"/>
                    <a:pt x="427" y="1490"/>
                    <a:pt x="427" y="1340"/>
                  </a:cubicBezTo>
                  <a:cubicBezTo>
                    <a:pt x="427" y="1290"/>
                    <a:pt x="427" y="1265"/>
                    <a:pt x="427" y="1215"/>
                  </a:cubicBezTo>
                  <a:cubicBezTo>
                    <a:pt x="427" y="1215"/>
                    <a:pt x="427" y="1190"/>
                    <a:pt x="427" y="1190"/>
                  </a:cubicBezTo>
                  <a:cubicBezTo>
                    <a:pt x="452" y="1164"/>
                    <a:pt x="452" y="1114"/>
                    <a:pt x="452" y="1089"/>
                  </a:cubicBezTo>
                  <a:cubicBezTo>
                    <a:pt x="452" y="1089"/>
                    <a:pt x="452" y="1064"/>
                    <a:pt x="452" y="1064"/>
                  </a:cubicBezTo>
                  <a:cubicBezTo>
                    <a:pt x="477" y="1039"/>
                    <a:pt x="477" y="1014"/>
                    <a:pt x="477" y="989"/>
                  </a:cubicBezTo>
                  <a:cubicBezTo>
                    <a:pt x="477" y="964"/>
                    <a:pt x="477" y="964"/>
                    <a:pt x="502" y="939"/>
                  </a:cubicBezTo>
                  <a:cubicBezTo>
                    <a:pt x="502" y="939"/>
                    <a:pt x="502" y="914"/>
                    <a:pt x="527" y="889"/>
                  </a:cubicBezTo>
                  <a:cubicBezTo>
                    <a:pt x="527" y="889"/>
                    <a:pt x="527" y="864"/>
                    <a:pt x="527" y="864"/>
                  </a:cubicBezTo>
                  <a:cubicBezTo>
                    <a:pt x="552" y="839"/>
                    <a:pt x="552" y="814"/>
                    <a:pt x="552" y="814"/>
                  </a:cubicBezTo>
                  <a:cubicBezTo>
                    <a:pt x="577" y="789"/>
                    <a:pt x="577" y="789"/>
                    <a:pt x="577" y="763"/>
                  </a:cubicBezTo>
                  <a:cubicBezTo>
                    <a:pt x="602" y="763"/>
                    <a:pt x="602" y="738"/>
                    <a:pt x="627" y="738"/>
                  </a:cubicBezTo>
                  <a:cubicBezTo>
                    <a:pt x="627" y="713"/>
                    <a:pt x="627" y="713"/>
                    <a:pt x="652" y="713"/>
                  </a:cubicBezTo>
                  <a:cubicBezTo>
                    <a:pt x="652" y="688"/>
                    <a:pt x="677" y="688"/>
                    <a:pt x="677" y="663"/>
                  </a:cubicBezTo>
                  <a:cubicBezTo>
                    <a:pt x="702" y="663"/>
                    <a:pt x="702" y="663"/>
                    <a:pt x="727" y="638"/>
                  </a:cubicBezTo>
                  <a:cubicBezTo>
                    <a:pt x="727" y="638"/>
                    <a:pt x="752" y="638"/>
                    <a:pt x="752" y="613"/>
                  </a:cubicBezTo>
                  <a:cubicBezTo>
                    <a:pt x="777" y="613"/>
                    <a:pt x="777" y="613"/>
                    <a:pt x="802" y="588"/>
                  </a:cubicBezTo>
                  <a:lnTo>
                    <a:pt x="828" y="588"/>
                  </a:lnTo>
                  <a:cubicBezTo>
                    <a:pt x="853" y="588"/>
                    <a:pt x="878" y="563"/>
                    <a:pt x="878" y="563"/>
                  </a:cubicBezTo>
                  <a:lnTo>
                    <a:pt x="978" y="563"/>
                  </a:lnTo>
                  <a:cubicBezTo>
                    <a:pt x="978" y="538"/>
                    <a:pt x="1003" y="538"/>
                    <a:pt x="1028" y="538"/>
                  </a:cubicBezTo>
                  <a:close/>
                  <a:moveTo>
                    <a:pt x="4888" y="2718"/>
                  </a:moveTo>
                  <a:cubicBezTo>
                    <a:pt x="4913" y="2743"/>
                    <a:pt x="4938" y="2743"/>
                    <a:pt x="4963" y="2743"/>
                  </a:cubicBezTo>
                  <a:lnTo>
                    <a:pt x="4988" y="2743"/>
                  </a:lnTo>
                  <a:cubicBezTo>
                    <a:pt x="5013" y="2743"/>
                    <a:pt x="5038" y="2768"/>
                    <a:pt x="5063" y="2768"/>
                  </a:cubicBezTo>
                  <a:lnTo>
                    <a:pt x="5113" y="2768"/>
                  </a:lnTo>
                  <a:cubicBezTo>
                    <a:pt x="5138" y="2794"/>
                    <a:pt x="5163" y="2794"/>
                    <a:pt x="5188" y="2819"/>
                  </a:cubicBezTo>
                  <a:lnTo>
                    <a:pt x="5214" y="2819"/>
                  </a:lnTo>
                  <a:cubicBezTo>
                    <a:pt x="5264" y="2844"/>
                    <a:pt x="5289" y="2869"/>
                    <a:pt x="5339" y="2894"/>
                  </a:cubicBezTo>
                  <a:cubicBezTo>
                    <a:pt x="5965" y="3245"/>
                    <a:pt x="6467" y="4122"/>
                    <a:pt x="6467" y="4824"/>
                  </a:cubicBezTo>
                  <a:cubicBezTo>
                    <a:pt x="6467" y="5338"/>
                    <a:pt x="6203" y="5627"/>
                    <a:pt x="5835" y="5627"/>
                  </a:cubicBezTo>
                  <a:cubicBezTo>
                    <a:pt x="5684" y="5627"/>
                    <a:pt x="5514" y="5578"/>
                    <a:pt x="5339" y="5475"/>
                  </a:cubicBezTo>
                  <a:cubicBezTo>
                    <a:pt x="5214" y="5400"/>
                    <a:pt x="5088" y="5325"/>
                    <a:pt x="4988" y="5225"/>
                  </a:cubicBezTo>
                  <a:cubicBezTo>
                    <a:pt x="4913" y="5149"/>
                    <a:pt x="4863" y="5074"/>
                    <a:pt x="4787" y="4999"/>
                  </a:cubicBezTo>
                  <a:cubicBezTo>
                    <a:pt x="4762" y="4974"/>
                    <a:pt x="4737" y="4924"/>
                    <a:pt x="4687" y="4899"/>
                  </a:cubicBezTo>
                  <a:cubicBezTo>
                    <a:pt x="4612" y="4773"/>
                    <a:pt x="4562" y="4673"/>
                    <a:pt x="4487" y="4548"/>
                  </a:cubicBezTo>
                  <a:cubicBezTo>
                    <a:pt x="4437" y="4473"/>
                    <a:pt x="4386" y="4372"/>
                    <a:pt x="4361" y="4272"/>
                  </a:cubicBezTo>
                  <a:cubicBezTo>
                    <a:pt x="4336" y="4222"/>
                    <a:pt x="4336" y="4197"/>
                    <a:pt x="4311" y="4172"/>
                  </a:cubicBezTo>
                  <a:cubicBezTo>
                    <a:pt x="4286" y="4097"/>
                    <a:pt x="4261" y="4022"/>
                    <a:pt x="4261" y="3946"/>
                  </a:cubicBezTo>
                  <a:cubicBezTo>
                    <a:pt x="4236" y="3896"/>
                    <a:pt x="4236" y="3846"/>
                    <a:pt x="4236" y="3796"/>
                  </a:cubicBezTo>
                  <a:cubicBezTo>
                    <a:pt x="4211" y="3696"/>
                    <a:pt x="4211" y="3621"/>
                    <a:pt x="4211" y="3520"/>
                  </a:cubicBezTo>
                  <a:cubicBezTo>
                    <a:pt x="4211" y="3470"/>
                    <a:pt x="4211" y="3445"/>
                    <a:pt x="4211" y="3395"/>
                  </a:cubicBezTo>
                  <a:cubicBezTo>
                    <a:pt x="4211" y="3395"/>
                    <a:pt x="4211" y="3370"/>
                    <a:pt x="4211" y="3370"/>
                  </a:cubicBezTo>
                  <a:cubicBezTo>
                    <a:pt x="4211" y="3320"/>
                    <a:pt x="4211" y="3295"/>
                    <a:pt x="4236" y="3270"/>
                  </a:cubicBezTo>
                  <a:cubicBezTo>
                    <a:pt x="4236" y="3270"/>
                    <a:pt x="4236" y="3245"/>
                    <a:pt x="4236" y="3245"/>
                  </a:cubicBezTo>
                  <a:cubicBezTo>
                    <a:pt x="4236" y="3220"/>
                    <a:pt x="4261" y="3195"/>
                    <a:pt x="4261" y="3169"/>
                  </a:cubicBezTo>
                  <a:cubicBezTo>
                    <a:pt x="4261" y="3169"/>
                    <a:pt x="4261" y="3144"/>
                    <a:pt x="4261" y="3119"/>
                  </a:cubicBezTo>
                  <a:cubicBezTo>
                    <a:pt x="4286" y="3119"/>
                    <a:pt x="4286" y="3094"/>
                    <a:pt x="4286" y="3069"/>
                  </a:cubicBezTo>
                  <a:cubicBezTo>
                    <a:pt x="4311" y="3069"/>
                    <a:pt x="4311" y="3044"/>
                    <a:pt x="4311" y="3044"/>
                  </a:cubicBezTo>
                  <a:cubicBezTo>
                    <a:pt x="4336" y="3019"/>
                    <a:pt x="4336" y="2994"/>
                    <a:pt x="4336" y="2994"/>
                  </a:cubicBezTo>
                  <a:cubicBezTo>
                    <a:pt x="4361" y="2969"/>
                    <a:pt x="4361" y="2969"/>
                    <a:pt x="4361" y="2944"/>
                  </a:cubicBezTo>
                  <a:cubicBezTo>
                    <a:pt x="4386" y="2944"/>
                    <a:pt x="4386" y="2919"/>
                    <a:pt x="4386" y="2919"/>
                  </a:cubicBezTo>
                  <a:cubicBezTo>
                    <a:pt x="4411" y="2894"/>
                    <a:pt x="4411" y="2894"/>
                    <a:pt x="4437" y="2894"/>
                  </a:cubicBezTo>
                  <a:cubicBezTo>
                    <a:pt x="4437" y="2869"/>
                    <a:pt x="4462" y="2869"/>
                    <a:pt x="4462" y="2844"/>
                  </a:cubicBezTo>
                  <a:cubicBezTo>
                    <a:pt x="4462" y="2844"/>
                    <a:pt x="4487" y="2844"/>
                    <a:pt x="4487" y="2819"/>
                  </a:cubicBezTo>
                  <a:cubicBezTo>
                    <a:pt x="4512" y="2819"/>
                    <a:pt x="4512" y="2819"/>
                    <a:pt x="4537" y="2794"/>
                  </a:cubicBezTo>
                  <a:lnTo>
                    <a:pt x="4587" y="2794"/>
                  </a:lnTo>
                  <a:cubicBezTo>
                    <a:pt x="4587" y="2768"/>
                    <a:pt x="4612" y="2768"/>
                    <a:pt x="4612" y="2768"/>
                  </a:cubicBezTo>
                  <a:cubicBezTo>
                    <a:pt x="4637" y="2768"/>
                    <a:pt x="4637" y="2743"/>
                    <a:pt x="4662" y="2743"/>
                  </a:cubicBezTo>
                  <a:lnTo>
                    <a:pt x="4762" y="2743"/>
                  </a:lnTo>
                  <a:cubicBezTo>
                    <a:pt x="4762" y="2743"/>
                    <a:pt x="4787" y="2718"/>
                    <a:pt x="4787" y="2718"/>
                  </a:cubicBezTo>
                  <a:close/>
                  <a:moveTo>
                    <a:pt x="828" y="0"/>
                  </a:moveTo>
                  <a:cubicBezTo>
                    <a:pt x="819" y="0"/>
                    <a:pt x="811" y="3"/>
                    <a:pt x="802" y="12"/>
                  </a:cubicBezTo>
                  <a:lnTo>
                    <a:pt x="677" y="12"/>
                  </a:lnTo>
                  <a:cubicBezTo>
                    <a:pt x="677" y="12"/>
                    <a:pt x="652" y="37"/>
                    <a:pt x="627" y="37"/>
                  </a:cubicBezTo>
                  <a:cubicBezTo>
                    <a:pt x="602" y="37"/>
                    <a:pt x="577" y="37"/>
                    <a:pt x="577" y="62"/>
                  </a:cubicBezTo>
                  <a:lnTo>
                    <a:pt x="527" y="62"/>
                  </a:lnTo>
                  <a:cubicBezTo>
                    <a:pt x="502" y="87"/>
                    <a:pt x="477" y="87"/>
                    <a:pt x="452" y="112"/>
                  </a:cubicBezTo>
                  <a:cubicBezTo>
                    <a:pt x="176" y="262"/>
                    <a:pt x="0" y="613"/>
                    <a:pt x="0" y="1089"/>
                  </a:cubicBezTo>
                  <a:cubicBezTo>
                    <a:pt x="0" y="2092"/>
                    <a:pt x="702" y="3295"/>
                    <a:pt x="1554" y="3771"/>
                  </a:cubicBezTo>
                  <a:cubicBezTo>
                    <a:pt x="1799" y="3915"/>
                    <a:pt x="2035" y="3984"/>
                    <a:pt x="2244" y="3984"/>
                  </a:cubicBezTo>
                  <a:cubicBezTo>
                    <a:pt x="2399" y="3984"/>
                    <a:pt x="2540" y="3946"/>
                    <a:pt x="2657" y="3871"/>
                  </a:cubicBezTo>
                  <a:cubicBezTo>
                    <a:pt x="2682" y="3871"/>
                    <a:pt x="2682" y="3871"/>
                    <a:pt x="2682" y="3846"/>
                  </a:cubicBezTo>
                  <a:cubicBezTo>
                    <a:pt x="2707" y="3846"/>
                    <a:pt x="2732" y="3821"/>
                    <a:pt x="2757" y="3821"/>
                  </a:cubicBezTo>
                  <a:cubicBezTo>
                    <a:pt x="2757" y="3796"/>
                    <a:pt x="2757" y="3796"/>
                    <a:pt x="2782" y="3796"/>
                  </a:cubicBezTo>
                  <a:cubicBezTo>
                    <a:pt x="2807" y="3771"/>
                    <a:pt x="2807" y="3746"/>
                    <a:pt x="2833" y="3746"/>
                  </a:cubicBezTo>
                  <a:cubicBezTo>
                    <a:pt x="2833" y="3721"/>
                    <a:pt x="2858" y="3721"/>
                    <a:pt x="2858" y="3696"/>
                  </a:cubicBezTo>
                  <a:cubicBezTo>
                    <a:pt x="2858" y="3696"/>
                    <a:pt x="2883" y="3671"/>
                    <a:pt x="2883" y="3646"/>
                  </a:cubicBezTo>
                  <a:cubicBezTo>
                    <a:pt x="2908" y="3646"/>
                    <a:pt x="2908" y="3621"/>
                    <a:pt x="2933" y="3621"/>
                  </a:cubicBezTo>
                  <a:cubicBezTo>
                    <a:pt x="2933" y="3596"/>
                    <a:pt x="2933" y="3570"/>
                    <a:pt x="2958" y="3545"/>
                  </a:cubicBezTo>
                  <a:cubicBezTo>
                    <a:pt x="2958" y="3545"/>
                    <a:pt x="2983" y="3520"/>
                    <a:pt x="2983" y="3520"/>
                  </a:cubicBezTo>
                  <a:cubicBezTo>
                    <a:pt x="2983" y="3495"/>
                    <a:pt x="3008" y="3470"/>
                    <a:pt x="3008" y="3445"/>
                  </a:cubicBezTo>
                  <a:cubicBezTo>
                    <a:pt x="3008" y="3420"/>
                    <a:pt x="3008" y="3420"/>
                    <a:pt x="3033" y="3395"/>
                  </a:cubicBezTo>
                  <a:cubicBezTo>
                    <a:pt x="3033" y="3370"/>
                    <a:pt x="3033" y="3345"/>
                    <a:pt x="3058" y="3295"/>
                  </a:cubicBezTo>
                  <a:cubicBezTo>
                    <a:pt x="3058" y="3295"/>
                    <a:pt x="3058" y="3270"/>
                    <a:pt x="3058" y="3270"/>
                  </a:cubicBezTo>
                  <a:cubicBezTo>
                    <a:pt x="3083" y="3220"/>
                    <a:pt x="3083" y="3169"/>
                    <a:pt x="3083" y="3119"/>
                  </a:cubicBezTo>
                  <a:lnTo>
                    <a:pt x="3434" y="3320"/>
                  </a:lnTo>
                  <a:lnTo>
                    <a:pt x="3785" y="3545"/>
                  </a:lnTo>
                  <a:cubicBezTo>
                    <a:pt x="3885" y="4473"/>
                    <a:pt x="4537" y="5500"/>
                    <a:pt x="5314" y="5951"/>
                  </a:cubicBezTo>
                  <a:cubicBezTo>
                    <a:pt x="5571" y="6100"/>
                    <a:pt x="5806" y="6169"/>
                    <a:pt x="6015" y="6169"/>
                  </a:cubicBezTo>
                  <a:cubicBezTo>
                    <a:pt x="6194" y="6169"/>
                    <a:pt x="6353" y="6119"/>
                    <a:pt x="6492" y="6027"/>
                  </a:cubicBezTo>
                  <a:cubicBezTo>
                    <a:pt x="6492" y="6027"/>
                    <a:pt x="6517" y="6002"/>
                    <a:pt x="6517" y="6002"/>
                  </a:cubicBezTo>
                  <a:cubicBezTo>
                    <a:pt x="6542" y="5976"/>
                    <a:pt x="6567" y="5976"/>
                    <a:pt x="6567" y="5951"/>
                  </a:cubicBezTo>
                  <a:cubicBezTo>
                    <a:pt x="6592" y="5951"/>
                    <a:pt x="6592" y="5926"/>
                    <a:pt x="6617" y="5926"/>
                  </a:cubicBezTo>
                  <a:cubicBezTo>
                    <a:pt x="6642" y="5901"/>
                    <a:pt x="6642" y="5876"/>
                    <a:pt x="6667" y="5851"/>
                  </a:cubicBezTo>
                  <a:cubicBezTo>
                    <a:pt x="6667" y="5851"/>
                    <a:pt x="6692" y="5826"/>
                    <a:pt x="6692" y="5801"/>
                  </a:cubicBezTo>
                  <a:cubicBezTo>
                    <a:pt x="6717" y="5801"/>
                    <a:pt x="6717" y="5776"/>
                    <a:pt x="6742" y="5751"/>
                  </a:cubicBezTo>
                  <a:cubicBezTo>
                    <a:pt x="6742" y="5726"/>
                    <a:pt x="6742" y="5701"/>
                    <a:pt x="6767" y="5701"/>
                  </a:cubicBezTo>
                  <a:cubicBezTo>
                    <a:pt x="6767" y="5676"/>
                    <a:pt x="6792" y="5651"/>
                    <a:pt x="6792" y="5626"/>
                  </a:cubicBezTo>
                  <a:cubicBezTo>
                    <a:pt x="6792" y="5601"/>
                    <a:pt x="6818" y="5575"/>
                    <a:pt x="6818" y="5550"/>
                  </a:cubicBezTo>
                  <a:cubicBezTo>
                    <a:pt x="6818" y="5525"/>
                    <a:pt x="6818" y="5500"/>
                    <a:pt x="6843" y="5475"/>
                  </a:cubicBezTo>
                  <a:cubicBezTo>
                    <a:pt x="6843" y="5450"/>
                    <a:pt x="6843" y="5425"/>
                    <a:pt x="6843" y="5425"/>
                  </a:cubicBezTo>
                  <a:cubicBezTo>
                    <a:pt x="6868" y="5375"/>
                    <a:pt x="6868" y="5350"/>
                    <a:pt x="6868" y="5300"/>
                  </a:cubicBezTo>
                  <a:cubicBezTo>
                    <a:pt x="6868" y="5275"/>
                    <a:pt x="6868" y="5275"/>
                    <a:pt x="6868" y="5250"/>
                  </a:cubicBezTo>
                  <a:cubicBezTo>
                    <a:pt x="6893" y="5200"/>
                    <a:pt x="6893" y="5124"/>
                    <a:pt x="6893" y="5074"/>
                  </a:cubicBezTo>
                  <a:cubicBezTo>
                    <a:pt x="6893" y="4097"/>
                    <a:pt x="6191" y="2894"/>
                    <a:pt x="5339" y="2393"/>
                  </a:cubicBezTo>
                  <a:cubicBezTo>
                    <a:pt x="5289" y="2367"/>
                    <a:pt x="5239" y="2342"/>
                    <a:pt x="5188" y="2317"/>
                  </a:cubicBezTo>
                  <a:cubicBezTo>
                    <a:pt x="5163" y="2317"/>
                    <a:pt x="5138" y="2292"/>
                    <a:pt x="5138" y="2292"/>
                  </a:cubicBezTo>
                  <a:cubicBezTo>
                    <a:pt x="5113" y="2267"/>
                    <a:pt x="5063" y="2267"/>
                    <a:pt x="5038" y="2242"/>
                  </a:cubicBezTo>
                  <a:lnTo>
                    <a:pt x="4988" y="2242"/>
                  </a:lnTo>
                  <a:cubicBezTo>
                    <a:pt x="4938" y="2217"/>
                    <a:pt x="4913" y="2217"/>
                    <a:pt x="4888" y="2217"/>
                  </a:cubicBezTo>
                  <a:cubicBezTo>
                    <a:pt x="4863" y="2217"/>
                    <a:pt x="4863" y="2192"/>
                    <a:pt x="4838" y="2192"/>
                  </a:cubicBezTo>
                  <a:lnTo>
                    <a:pt x="4487" y="2192"/>
                  </a:lnTo>
                  <a:cubicBezTo>
                    <a:pt x="4487" y="2192"/>
                    <a:pt x="4462" y="2192"/>
                    <a:pt x="4437" y="2217"/>
                  </a:cubicBezTo>
                  <a:lnTo>
                    <a:pt x="4386" y="2217"/>
                  </a:lnTo>
                  <a:cubicBezTo>
                    <a:pt x="4361" y="2217"/>
                    <a:pt x="4336" y="2242"/>
                    <a:pt x="4336" y="2242"/>
                  </a:cubicBezTo>
                  <a:cubicBezTo>
                    <a:pt x="4311" y="2242"/>
                    <a:pt x="4286" y="2267"/>
                    <a:pt x="4261" y="2267"/>
                  </a:cubicBezTo>
                  <a:cubicBezTo>
                    <a:pt x="4161" y="2342"/>
                    <a:pt x="4061" y="2418"/>
                    <a:pt x="3985" y="2543"/>
                  </a:cubicBezTo>
                  <a:cubicBezTo>
                    <a:pt x="3885" y="2668"/>
                    <a:pt x="3835" y="2844"/>
                    <a:pt x="3785" y="3044"/>
                  </a:cubicBezTo>
                  <a:lnTo>
                    <a:pt x="3083" y="2643"/>
                  </a:lnTo>
                  <a:cubicBezTo>
                    <a:pt x="2983" y="1716"/>
                    <a:pt x="2331" y="663"/>
                    <a:pt x="1554" y="212"/>
                  </a:cubicBezTo>
                  <a:cubicBezTo>
                    <a:pt x="1504" y="187"/>
                    <a:pt x="1454" y="162"/>
                    <a:pt x="1404" y="137"/>
                  </a:cubicBezTo>
                  <a:cubicBezTo>
                    <a:pt x="1379" y="112"/>
                    <a:pt x="1354" y="112"/>
                    <a:pt x="1354" y="112"/>
                  </a:cubicBezTo>
                  <a:cubicBezTo>
                    <a:pt x="1304" y="87"/>
                    <a:pt x="1279" y="87"/>
                    <a:pt x="1254" y="62"/>
                  </a:cubicBezTo>
                  <a:lnTo>
                    <a:pt x="1178" y="62"/>
                  </a:lnTo>
                  <a:cubicBezTo>
                    <a:pt x="1153" y="37"/>
                    <a:pt x="1128" y="37"/>
                    <a:pt x="1103" y="37"/>
                  </a:cubicBezTo>
                  <a:cubicBezTo>
                    <a:pt x="1078" y="12"/>
                    <a:pt x="1053" y="12"/>
                    <a:pt x="1028" y="12"/>
                  </a:cubicBezTo>
                  <a:lnTo>
                    <a:pt x="878" y="12"/>
                  </a:lnTo>
                  <a:cubicBezTo>
                    <a:pt x="861" y="12"/>
                    <a:pt x="844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3610425" y="3978725"/>
              <a:ext cx="56425" cy="72750"/>
            </a:xfrm>
            <a:custGeom>
              <a:avLst/>
              <a:gdLst/>
              <a:ahLst/>
              <a:cxnLst/>
              <a:rect l="l" t="t" r="r" b="b"/>
              <a:pathLst>
                <a:path w="2257" h="2910" extrusionOk="0">
                  <a:moveTo>
                    <a:pt x="602" y="1"/>
                  </a:moveTo>
                  <a:cubicBezTo>
                    <a:pt x="577" y="1"/>
                    <a:pt x="552" y="1"/>
                    <a:pt x="552" y="26"/>
                  </a:cubicBezTo>
                  <a:lnTo>
                    <a:pt x="452" y="26"/>
                  </a:lnTo>
                  <a:cubicBezTo>
                    <a:pt x="452" y="26"/>
                    <a:pt x="427" y="51"/>
                    <a:pt x="402" y="51"/>
                  </a:cubicBezTo>
                  <a:cubicBezTo>
                    <a:pt x="402" y="51"/>
                    <a:pt x="376" y="51"/>
                    <a:pt x="376" y="76"/>
                  </a:cubicBezTo>
                  <a:lnTo>
                    <a:pt x="326" y="76"/>
                  </a:lnTo>
                  <a:cubicBezTo>
                    <a:pt x="326" y="101"/>
                    <a:pt x="301" y="101"/>
                    <a:pt x="301" y="101"/>
                  </a:cubicBezTo>
                  <a:cubicBezTo>
                    <a:pt x="276" y="126"/>
                    <a:pt x="276" y="126"/>
                    <a:pt x="251" y="126"/>
                  </a:cubicBezTo>
                  <a:cubicBezTo>
                    <a:pt x="251" y="151"/>
                    <a:pt x="226" y="151"/>
                    <a:pt x="226" y="176"/>
                  </a:cubicBezTo>
                  <a:cubicBezTo>
                    <a:pt x="201" y="176"/>
                    <a:pt x="201" y="176"/>
                    <a:pt x="201" y="201"/>
                  </a:cubicBezTo>
                  <a:cubicBezTo>
                    <a:pt x="176" y="201"/>
                    <a:pt x="176" y="226"/>
                    <a:pt x="151" y="226"/>
                  </a:cubicBezTo>
                  <a:cubicBezTo>
                    <a:pt x="151" y="252"/>
                    <a:pt x="151" y="252"/>
                    <a:pt x="126" y="277"/>
                  </a:cubicBezTo>
                  <a:cubicBezTo>
                    <a:pt x="126" y="277"/>
                    <a:pt x="126" y="302"/>
                    <a:pt x="101" y="327"/>
                  </a:cubicBezTo>
                  <a:cubicBezTo>
                    <a:pt x="101" y="327"/>
                    <a:pt x="101" y="352"/>
                    <a:pt x="101" y="352"/>
                  </a:cubicBezTo>
                  <a:cubicBezTo>
                    <a:pt x="76" y="377"/>
                    <a:pt x="76" y="402"/>
                    <a:pt x="76" y="402"/>
                  </a:cubicBezTo>
                  <a:cubicBezTo>
                    <a:pt x="51" y="427"/>
                    <a:pt x="51" y="427"/>
                    <a:pt x="51" y="452"/>
                  </a:cubicBezTo>
                  <a:cubicBezTo>
                    <a:pt x="51" y="477"/>
                    <a:pt x="51" y="502"/>
                    <a:pt x="26" y="527"/>
                  </a:cubicBezTo>
                  <a:cubicBezTo>
                    <a:pt x="26" y="527"/>
                    <a:pt x="26" y="552"/>
                    <a:pt x="26" y="552"/>
                  </a:cubicBezTo>
                  <a:cubicBezTo>
                    <a:pt x="26" y="577"/>
                    <a:pt x="26" y="627"/>
                    <a:pt x="1" y="653"/>
                  </a:cubicBezTo>
                  <a:cubicBezTo>
                    <a:pt x="1" y="653"/>
                    <a:pt x="1" y="678"/>
                    <a:pt x="1" y="678"/>
                  </a:cubicBezTo>
                  <a:cubicBezTo>
                    <a:pt x="1" y="728"/>
                    <a:pt x="1" y="753"/>
                    <a:pt x="1" y="803"/>
                  </a:cubicBezTo>
                  <a:cubicBezTo>
                    <a:pt x="1" y="953"/>
                    <a:pt x="26" y="1079"/>
                    <a:pt x="51" y="1229"/>
                  </a:cubicBezTo>
                  <a:cubicBezTo>
                    <a:pt x="51" y="1279"/>
                    <a:pt x="76" y="1304"/>
                    <a:pt x="76" y="1354"/>
                  </a:cubicBezTo>
                  <a:cubicBezTo>
                    <a:pt x="126" y="1455"/>
                    <a:pt x="151" y="1555"/>
                    <a:pt x="201" y="1630"/>
                  </a:cubicBezTo>
                  <a:cubicBezTo>
                    <a:pt x="226" y="1730"/>
                    <a:pt x="276" y="1830"/>
                    <a:pt x="326" y="1906"/>
                  </a:cubicBezTo>
                  <a:cubicBezTo>
                    <a:pt x="477" y="2181"/>
                    <a:pt x="677" y="2407"/>
                    <a:pt x="903" y="2607"/>
                  </a:cubicBezTo>
                  <a:cubicBezTo>
                    <a:pt x="978" y="2658"/>
                    <a:pt x="1053" y="2708"/>
                    <a:pt x="1128" y="2758"/>
                  </a:cubicBezTo>
                  <a:cubicBezTo>
                    <a:pt x="1311" y="2860"/>
                    <a:pt x="1483" y="2909"/>
                    <a:pt x="1636" y="2909"/>
                  </a:cubicBezTo>
                  <a:cubicBezTo>
                    <a:pt x="2005" y="2909"/>
                    <a:pt x="2256" y="2621"/>
                    <a:pt x="2256" y="2106"/>
                  </a:cubicBezTo>
                  <a:cubicBezTo>
                    <a:pt x="2256" y="1755"/>
                    <a:pt x="2131" y="1354"/>
                    <a:pt x="1930" y="1003"/>
                  </a:cubicBezTo>
                  <a:cubicBezTo>
                    <a:pt x="1730" y="653"/>
                    <a:pt x="1429" y="352"/>
                    <a:pt x="1128" y="151"/>
                  </a:cubicBezTo>
                  <a:cubicBezTo>
                    <a:pt x="1003" y="101"/>
                    <a:pt x="903" y="51"/>
                    <a:pt x="777" y="26"/>
                  </a:cubicBezTo>
                  <a:lnTo>
                    <a:pt x="752" y="26"/>
                  </a:lnTo>
                  <a:cubicBezTo>
                    <a:pt x="727" y="26"/>
                    <a:pt x="702" y="1"/>
                    <a:pt x="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28"/>
          <p:cNvSpPr txBox="1"/>
          <p:nvPr/>
        </p:nvSpPr>
        <p:spPr>
          <a:xfrm>
            <a:off x="1467300" y="3392564"/>
            <a:ext cx="153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JUPITER</a:t>
            </a:r>
            <a:endParaRPr sz="200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182" name="Google Shape;4182;p28"/>
          <p:cNvSpPr txBox="1"/>
          <p:nvPr/>
        </p:nvSpPr>
        <p:spPr>
          <a:xfrm>
            <a:off x="4328922" y="3111602"/>
            <a:ext cx="2277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SPRINT RETROSPECTIVE</a:t>
            </a: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183" name="Google Shape;4183;p28"/>
          <p:cNvSpPr txBox="1"/>
          <p:nvPr/>
        </p:nvSpPr>
        <p:spPr>
          <a:xfrm>
            <a:off x="598489" y="3641688"/>
            <a:ext cx="29139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Stakeholders are being invited to discuss the completed sprint.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 might take place for the stakeholders.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4" name="Google Shape;4184;p28"/>
          <p:cNvSpPr txBox="1"/>
          <p:nvPr/>
        </p:nvSpPr>
        <p:spPr>
          <a:xfrm>
            <a:off x="3874486" y="3783875"/>
            <a:ext cx="27222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Discussion on what went right and what went wrong.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Improvements in future plans.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5" name="Google Shape;4185;p28"/>
          <p:cNvSpPr txBox="1"/>
          <p:nvPr/>
        </p:nvSpPr>
        <p:spPr>
          <a:xfrm>
            <a:off x="244200" y="1787563"/>
            <a:ext cx="282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DAILY SCRUM</a:t>
            </a: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186" name="Google Shape;4186;p28"/>
          <p:cNvSpPr txBox="1"/>
          <p:nvPr/>
        </p:nvSpPr>
        <p:spPr>
          <a:xfrm>
            <a:off x="3066900" y="682733"/>
            <a:ext cx="262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SPRINT PLANNING</a:t>
            </a: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4187" name="Google Shape;4187;p28"/>
          <p:cNvSpPr txBox="1"/>
          <p:nvPr/>
        </p:nvSpPr>
        <p:spPr>
          <a:xfrm>
            <a:off x="720000" y="2021150"/>
            <a:ext cx="3224100" cy="106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Development team meets for 15 min everyday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Progress towards sprint goal is checked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8" name="Google Shape;4188;p28"/>
          <p:cNvSpPr txBox="1"/>
          <p:nvPr/>
        </p:nvSpPr>
        <p:spPr>
          <a:xfrm>
            <a:off x="3289550" y="902348"/>
            <a:ext cx="3484800" cy="81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collaborates and discuss the high priority work.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the sprint goal.</a:t>
            </a: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189" name="Google Shape;4189;p28"/>
          <p:cNvCxnSpPr/>
          <p:nvPr/>
        </p:nvCxnSpPr>
        <p:spPr>
          <a:xfrm>
            <a:off x="5532400" y="3537725"/>
            <a:ext cx="1991100" cy="49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90" name="Google Shape;4190;p28"/>
          <p:cNvCxnSpPr>
            <a:stCxn id="4186" idx="3"/>
          </p:cNvCxnSpPr>
          <p:nvPr/>
        </p:nvCxnSpPr>
        <p:spPr>
          <a:xfrm>
            <a:off x="5688900" y="859733"/>
            <a:ext cx="1766100" cy="40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91" name="Google Shape;4191;p28"/>
          <p:cNvCxnSpPr/>
          <p:nvPr/>
        </p:nvCxnSpPr>
        <p:spPr>
          <a:xfrm rot="10800000" flipH="1">
            <a:off x="3638125" y="1926563"/>
            <a:ext cx="3612900" cy="36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92" name="Google Shape;4192;p28"/>
          <p:cNvCxnSpPr>
            <a:stCxn id="4181" idx="3"/>
          </p:cNvCxnSpPr>
          <p:nvPr/>
        </p:nvCxnSpPr>
        <p:spPr>
          <a:xfrm rot="10800000" flipH="1">
            <a:off x="2997600" y="3263864"/>
            <a:ext cx="4613400" cy="305700"/>
          </a:xfrm>
          <a:prstGeom prst="bentConnector3">
            <a:avLst>
              <a:gd name="adj1" fmla="val 188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93" name="Google Shape;4193;p28"/>
          <p:cNvSpPr txBox="1"/>
          <p:nvPr/>
        </p:nvSpPr>
        <p:spPr>
          <a:xfrm>
            <a:off x="598489" y="3320441"/>
            <a:ext cx="2328300" cy="472200"/>
          </a:xfrm>
          <a:prstGeom prst="rect">
            <a:avLst/>
          </a:prstGeom>
          <a:solidFill>
            <a:srgbClr val="E5E4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SPRINT REVIEW</a:t>
            </a:r>
            <a:endParaRPr sz="2000" b="1" dirty="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p29"/>
          <p:cNvSpPr txBox="1"/>
          <p:nvPr/>
        </p:nvSpPr>
        <p:spPr>
          <a:xfrm>
            <a:off x="1481959" y="163050"/>
            <a:ext cx="6505903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Difference between Waterfall and Agile Model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0" name="Google Shape;4200;p29"/>
          <p:cNvSpPr txBox="1"/>
          <p:nvPr/>
        </p:nvSpPr>
        <p:spPr>
          <a:xfrm>
            <a:off x="1050714" y="873776"/>
            <a:ext cx="2260044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1"/>
                </a:solidFill>
                <a:latin typeface="Overpass ExtraBold" panose="02010600030101010101" charset="0"/>
                <a:ea typeface="Overpass"/>
                <a:cs typeface="Overpass"/>
                <a:sym typeface="Overpass"/>
              </a:rPr>
              <a:t>Waterfall Model</a:t>
            </a:r>
            <a:endParaRPr sz="2000" b="1" dirty="0">
              <a:solidFill>
                <a:schemeClr val="dk1"/>
              </a:solidFill>
              <a:latin typeface="Overpass ExtraBold" panose="02010600030101010101" charset="0"/>
              <a:ea typeface="Overpass"/>
              <a:cs typeface="Overpass"/>
              <a:sym typeface="Overpass"/>
            </a:endParaRPr>
          </a:p>
        </p:txBody>
      </p:sp>
      <p:sp>
        <p:nvSpPr>
          <p:cNvPr id="4201" name="Google Shape;4201;p29"/>
          <p:cNvSpPr txBox="1"/>
          <p:nvPr/>
        </p:nvSpPr>
        <p:spPr>
          <a:xfrm>
            <a:off x="5830262" y="873776"/>
            <a:ext cx="2157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1"/>
                </a:solidFill>
                <a:latin typeface="Overpass ExtraBold" panose="02010600030101010101" charset="0"/>
                <a:ea typeface="Overpass"/>
                <a:cs typeface="Overpass"/>
                <a:sym typeface="Overpass"/>
              </a:rPr>
              <a:t>Agile Model</a:t>
            </a:r>
            <a:endParaRPr sz="2000" b="1" dirty="0">
              <a:solidFill>
                <a:schemeClr val="dk1"/>
              </a:solidFill>
              <a:latin typeface="Overpass ExtraBold" panose="02010600030101010101" charset="0"/>
              <a:ea typeface="Overpass"/>
              <a:cs typeface="Overpass"/>
              <a:sym typeface="Overpass"/>
            </a:endParaRPr>
          </a:p>
        </p:txBody>
      </p:sp>
      <p:pic>
        <p:nvPicPr>
          <p:cNvPr id="4203" name="Google Shape;4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1" y="1601198"/>
            <a:ext cx="2694071" cy="305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59" y="1570376"/>
            <a:ext cx="3418382" cy="3085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9" y="823780"/>
            <a:ext cx="8944302" cy="572700"/>
          </a:xfrm>
        </p:spPr>
        <p:txBody>
          <a:bodyPr/>
          <a:lstStyle/>
          <a:p>
            <a:r>
              <a:rPr lang="en-IN" dirty="0" smtClean="0"/>
              <a:t>Factors to Consider When Choosing an approach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933" y="2302537"/>
            <a:ext cx="2555167" cy="638886"/>
          </a:xfrm>
        </p:spPr>
        <p:txBody>
          <a:bodyPr/>
          <a:lstStyle/>
          <a:p>
            <a:r>
              <a:rPr lang="en-IN" dirty="0" smtClean="0"/>
              <a:t>Time of the project delivery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740844" y="2969559"/>
            <a:ext cx="2634381" cy="1104300"/>
          </a:xfrm>
        </p:spPr>
        <p:txBody>
          <a:bodyPr/>
          <a:lstStyle/>
          <a:p>
            <a:pPr marL="127000" indent="0" algn="l"/>
            <a:r>
              <a:rPr lang="en-IN" dirty="0" smtClean="0"/>
              <a:t>Agile is preferred over waterfall to deliver the project within a short span of time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3374100" y="2362064"/>
            <a:ext cx="2395800" cy="328500"/>
          </a:xfrm>
        </p:spPr>
        <p:txBody>
          <a:bodyPr/>
          <a:lstStyle/>
          <a:p>
            <a:r>
              <a:rPr lang="en-IN" dirty="0" smtClean="0"/>
              <a:t>Budget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3507225" y="2969559"/>
            <a:ext cx="2394300" cy="1104300"/>
          </a:xfrm>
        </p:spPr>
        <p:txBody>
          <a:bodyPr/>
          <a:lstStyle/>
          <a:p>
            <a:pPr marL="127000" indent="0" algn="l"/>
            <a:r>
              <a:rPr lang="en-IN" dirty="0" smtClean="0"/>
              <a:t>The waterfall model requires more budget due to risks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6033525" y="2362063"/>
            <a:ext cx="2395800" cy="579359"/>
          </a:xfrm>
        </p:spPr>
        <p:txBody>
          <a:bodyPr/>
          <a:lstStyle/>
          <a:p>
            <a:r>
              <a:rPr lang="en-IN" dirty="0" smtClean="0"/>
              <a:t>Complexity of the project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6033525" y="2964690"/>
            <a:ext cx="2782779" cy="1109169"/>
          </a:xfrm>
        </p:spPr>
        <p:txBody>
          <a:bodyPr/>
          <a:lstStyle/>
          <a:p>
            <a:pPr marL="127000" indent="0" algn="l"/>
            <a:r>
              <a:rPr lang="en-IN" dirty="0" smtClean="0"/>
              <a:t>For low complexity projects, waterfall is better. Otherwise, agile model should be preferred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5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7" name="Google Shape;4267;p30"/>
          <p:cNvSpPr txBox="1">
            <a:spLocks noGrp="1"/>
          </p:cNvSpPr>
          <p:nvPr>
            <p:ph type="ctrTitle"/>
          </p:nvPr>
        </p:nvSpPr>
        <p:spPr>
          <a:xfrm>
            <a:off x="613322" y="2277558"/>
            <a:ext cx="307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268" name="Google Shape;4268;p30"/>
          <p:cNvGrpSpPr/>
          <p:nvPr/>
        </p:nvGrpSpPr>
        <p:grpSpPr>
          <a:xfrm>
            <a:off x="4405250" y="761683"/>
            <a:ext cx="4121950" cy="3949730"/>
            <a:chOff x="4405250" y="761683"/>
            <a:chExt cx="4121950" cy="3949730"/>
          </a:xfrm>
        </p:grpSpPr>
        <p:grpSp>
          <p:nvGrpSpPr>
            <p:cNvPr id="4269" name="Google Shape;4269;p30"/>
            <p:cNvGrpSpPr/>
            <p:nvPr/>
          </p:nvGrpSpPr>
          <p:grpSpPr>
            <a:xfrm>
              <a:off x="4405250" y="2433788"/>
              <a:ext cx="4121950" cy="2277625"/>
              <a:chOff x="2845475" y="2662025"/>
              <a:chExt cx="4121950" cy="2277625"/>
            </a:xfrm>
          </p:grpSpPr>
          <p:sp>
            <p:nvSpPr>
              <p:cNvPr id="4270" name="Google Shape;4270;p30"/>
              <p:cNvSpPr/>
              <p:nvPr/>
            </p:nvSpPr>
            <p:spPr>
              <a:xfrm>
                <a:off x="3759475" y="2662025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60" y="1"/>
                    </a:moveTo>
                    <a:cubicBezTo>
                      <a:pt x="35774" y="1"/>
                      <a:pt x="24910" y="2388"/>
                      <a:pt x="16628" y="7170"/>
                    </a:cubicBezTo>
                    <a:cubicBezTo>
                      <a:pt x="1" y="16769"/>
                      <a:pt x="74" y="32368"/>
                      <a:pt x="16799" y="42040"/>
                    </a:cubicBezTo>
                    <a:cubicBezTo>
                      <a:pt x="25206" y="46883"/>
                      <a:pt x="36204" y="49307"/>
                      <a:pt x="47176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9" y="32539"/>
                      <a:pt x="93741" y="16940"/>
                      <a:pt x="77015" y="7268"/>
                    </a:cubicBezTo>
                    <a:cubicBezTo>
                      <a:pt x="68621" y="2425"/>
                      <a:pt x="57629" y="1"/>
                      <a:pt x="46660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30"/>
              <p:cNvSpPr/>
              <p:nvPr/>
            </p:nvSpPr>
            <p:spPr>
              <a:xfrm>
                <a:off x="2845475" y="3032400"/>
                <a:ext cx="23459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08" extrusionOk="0">
                    <a:moveTo>
                      <a:pt x="46672" y="1"/>
                    </a:moveTo>
                    <a:cubicBezTo>
                      <a:pt x="35780" y="1"/>
                      <a:pt x="24909" y="2388"/>
                      <a:pt x="16628" y="7170"/>
                    </a:cubicBezTo>
                    <a:cubicBezTo>
                      <a:pt x="0" y="16769"/>
                      <a:pt x="98" y="32368"/>
                      <a:pt x="16823" y="42040"/>
                    </a:cubicBezTo>
                    <a:cubicBezTo>
                      <a:pt x="25218" y="46883"/>
                      <a:pt x="36210" y="49307"/>
                      <a:pt x="47179" y="49307"/>
                    </a:cubicBezTo>
                    <a:cubicBezTo>
                      <a:pt x="58065" y="49307"/>
                      <a:pt x="68929" y="46920"/>
                      <a:pt x="77211" y="42138"/>
                    </a:cubicBezTo>
                    <a:cubicBezTo>
                      <a:pt x="93838" y="32539"/>
                      <a:pt x="93765" y="16940"/>
                      <a:pt x="77039" y="7268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30"/>
              <p:cNvSpPr/>
              <p:nvPr/>
            </p:nvSpPr>
            <p:spPr>
              <a:xfrm>
                <a:off x="4620850" y="3345850"/>
                <a:ext cx="2346575" cy="1232700"/>
              </a:xfrm>
              <a:custGeom>
                <a:avLst/>
                <a:gdLst/>
                <a:ahLst/>
                <a:cxnLst/>
                <a:rect l="l" t="t" r="r" b="b"/>
                <a:pathLst>
                  <a:path w="93863" h="49308" extrusionOk="0">
                    <a:moveTo>
                      <a:pt x="46672" y="1"/>
                    </a:moveTo>
                    <a:cubicBezTo>
                      <a:pt x="35780" y="1"/>
                      <a:pt x="24910" y="2388"/>
                      <a:pt x="16628" y="7170"/>
                    </a:cubicBezTo>
                    <a:cubicBezTo>
                      <a:pt x="0" y="16769"/>
                      <a:pt x="98" y="32392"/>
                      <a:pt x="16824" y="42040"/>
                    </a:cubicBezTo>
                    <a:cubicBezTo>
                      <a:pt x="25218" y="46883"/>
                      <a:pt x="36216" y="49307"/>
                      <a:pt x="47191" y="49307"/>
                    </a:cubicBezTo>
                    <a:cubicBezTo>
                      <a:pt x="58083" y="49307"/>
                      <a:pt x="68953" y="46919"/>
                      <a:pt x="77235" y="42138"/>
                    </a:cubicBezTo>
                    <a:cubicBezTo>
                      <a:pt x="93863" y="32539"/>
                      <a:pt x="93765" y="16940"/>
                      <a:pt x="77039" y="7267"/>
                    </a:cubicBezTo>
                    <a:cubicBezTo>
                      <a:pt x="68645" y="2425"/>
                      <a:pt x="57647" y="1"/>
                      <a:pt x="46672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30"/>
              <p:cNvSpPr/>
              <p:nvPr/>
            </p:nvSpPr>
            <p:spPr>
              <a:xfrm>
                <a:off x="3269725" y="3920700"/>
                <a:ext cx="924450" cy="485800"/>
              </a:xfrm>
              <a:custGeom>
                <a:avLst/>
                <a:gdLst/>
                <a:ahLst/>
                <a:cxnLst/>
                <a:rect l="l" t="t" r="r" b="b"/>
                <a:pathLst>
                  <a:path w="36978" h="19432" extrusionOk="0">
                    <a:moveTo>
                      <a:pt x="18395" y="1"/>
                    </a:moveTo>
                    <a:cubicBezTo>
                      <a:pt x="14102" y="1"/>
                      <a:pt x="9822" y="944"/>
                      <a:pt x="6563" y="2835"/>
                    </a:cubicBezTo>
                    <a:cubicBezTo>
                      <a:pt x="0" y="6606"/>
                      <a:pt x="49" y="12753"/>
                      <a:pt x="6637" y="16573"/>
                    </a:cubicBezTo>
                    <a:cubicBezTo>
                      <a:pt x="9941" y="18477"/>
                      <a:pt x="14268" y="19432"/>
                      <a:pt x="18589" y="19432"/>
                    </a:cubicBezTo>
                    <a:cubicBezTo>
                      <a:pt x="22882" y="19432"/>
                      <a:pt x="27168" y="18489"/>
                      <a:pt x="30439" y="16597"/>
                    </a:cubicBezTo>
                    <a:cubicBezTo>
                      <a:pt x="36977" y="12826"/>
                      <a:pt x="36953" y="6680"/>
                      <a:pt x="30365" y="2860"/>
                    </a:cubicBezTo>
                    <a:cubicBezTo>
                      <a:pt x="27049" y="956"/>
                      <a:pt x="22716" y="1"/>
                      <a:pt x="18395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30"/>
              <p:cNvSpPr/>
              <p:nvPr/>
            </p:nvSpPr>
            <p:spPr>
              <a:xfrm>
                <a:off x="3645000" y="4432125"/>
                <a:ext cx="347750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13910" h="7317" extrusionOk="0">
                    <a:moveTo>
                      <a:pt x="6913" y="0"/>
                    </a:moveTo>
                    <a:cubicBezTo>
                      <a:pt x="5301" y="0"/>
                      <a:pt x="3693" y="355"/>
                      <a:pt x="2474" y="1063"/>
                    </a:cubicBezTo>
                    <a:cubicBezTo>
                      <a:pt x="1" y="2483"/>
                      <a:pt x="25" y="4809"/>
                      <a:pt x="2498" y="6229"/>
                    </a:cubicBezTo>
                    <a:cubicBezTo>
                      <a:pt x="3740" y="6955"/>
                      <a:pt x="5371" y="7316"/>
                      <a:pt x="6997" y="7316"/>
                    </a:cubicBezTo>
                    <a:cubicBezTo>
                      <a:pt x="8610" y="7316"/>
                      <a:pt x="10217" y="6961"/>
                      <a:pt x="11436" y="6254"/>
                    </a:cubicBezTo>
                    <a:cubicBezTo>
                      <a:pt x="13910" y="4834"/>
                      <a:pt x="13885" y="2507"/>
                      <a:pt x="11412" y="1087"/>
                    </a:cubicBezTo>
                    <a:cubicBezTo>
                      <a:pt x="10170" y="362"/>
                      <a:pt x="8539" y="0"/>
                      <a:pt x="6913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30"/>
              <p:cNvSpPr/>
              <p:nvPr/>
            </p:nvSpPr>
            <p:spPr>
              <a:xfrm>
                <a:off x="3224425" y="4410550"/>
                <a:ext cx="173875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6955" h="3659" extrusionOk="0">
                    <a:moveTo>
                      <a:pt x="3445" y="0"/>
                    </a:moveTo>
                    <a:cubicBezTo>
                      <a:pt x="2644" y="0"/>
                      <a:pt x="1844" y="178"/>
                      <a:pt x="1225" y="530"/>
                    </a:cubicBezTo>
                    <a:cubicBezTo>
                      <a:pt x="0" y="1240"/>
                      <a:pt x="0" y="2415"/>
                      <a:pt x="1249" y="3125"/>
                    </a:cubicBezTo>
                    <a:cubicBezTo>
                      <a:pt x="1874" y="3480"/>
                      <a:pt x="2682" y="3658"/>
                      <a:pt x="3490" y="3658"/>
                    </a:cubicBezTo>
                    <a:cubicBezTo>
                      <a:pt x="4298" y="3658"/>
                      <a:pt x="5106" y="3480"/>
                      <a:pt x="5730" y="3125"/>
                    </a:cubicBezTo>
                    <a:cubicBezTo>
                      <a:pt x="6955" y="2415"/>
                      <a:pt x="6955" y="1264"/>
                      <a:pt x="5706" y="554"/>
                    </a:cubicBezTo>
                    <a:cubicBezTo>
                      <a:pt x="5076" y="184"/>
                      <a:pt x="4260" y="0"/>
                      <a:pt x="3445" y="0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30"/>
              <p:cNvSpPr/>
              <p:nvPr/>
            </p:nvSpPr>
            <p:spPr>
              <a:xfrm>
                <a:off x="3888650" y="3706500"/>
                <a:ext cx="2345975" cy="1233150"/>
              </a:xfrm>
              <a:custGeom>
                <a:avLst/>
                <a:gdLst/>
                <a:ahLst/>
                <a:cxnLst/>
                <a:rect l="l" t="t" r="r" b="b"/>
                <a:pathLst>
                  <a:path w="93839" h="49326" extrusionOk="0">
                    <a:moveTo>
                      <a:pt x="46639" y="1"/>
                    </a:moveTo>
                    <a:cubicBezTo>
                      <a:pt x="35760" y="1"/>
                      <a:pt x="24905" y="2389"/>
                      <a:pt x="16628" y="7167"/>
                    </a:cubicBezTo>
                    <a:cubicBezTo>
                      <a:pt x="1" y="16766"/>
                      <a:pt x="74" y="32389"/>
                      <a:pt x="16799" y="42038"/>
                    </a:cubicBezTo>
                    <a:cubicBezTo>
                      <a:pt x="25212" y="46895"/>
                      <a:pt x="36218" y="49326"/>
                      <a:pt x="47197" y="49326"/>
                    </a:cubicBezTo>
                    <a:cubicBezTo>
                      <a:pt x="58079" y="49326"/>
                      <a:pt x="68935" y="46938"/>
                      <a:pt x="77211" y="42160"/>
                    </a:cubicBezTo>
                    <a:cubicBezTo>
                      <a:pt x="93839" y="32561"/>
                      <a:pt x="93741" y="16938"/>
                      <a:pt x="77015" y="7289"/>
                    </a:cubicBezTo>
                    <a:cubicBezTo>
                      <a:pt x="68616" y="2431"/>
                      <a:pt x="57615" y="1"/>
                      <a:pt x="46639" y="1"/>
                    </a:cubicBezTo>
                    <a:close/>
                  </a:path>
                </a:pathLst>
              </a:custGeom>
              <a:solidFill>
                <a:srgbClr val="D6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7" name="Google Shape;4277;p30"/>
            <p:cNvGrpSpPr/>
            <p:nvPr/>
          </p:nvGrpSpPr>
          <p:grpSpPr>
            <a:xfrm>
              <a:off x="4908420" y="761683"/>
              <a:ext cx="3515579" cy="3620659"/>
              <a:chOff x="3451275" y="1373450"/>
              <a:chExt cx="2350300" cy="2420550"/>
            </a:xfrm>
          </p:grpSpPr>
          <p:sp>
            <p:nvSpPr>
              <p:cNvPr id="4278" name="Google Shape;4278;p30"/>
              <p:cNvSpPr/>
              <p:nvPr/>
            </p:nvSpPr>
            <p:spPr>
              <a:xfrm>
                <a:off x="5054675" y="2657300"/>
                <a:ext cx="436100" cy="251900"/>
              </a:xfrm>
              <a:custGeom>
                <a:avLst/>
                <a:gdLst/>
                <a:ahLst/>
                <a:cxnLst/>
                <a:rect l="l" t="t" r="r" b="b"/>
                <a:pathLst>
                  <a:path w="17444" h="10076" extrusionOk="0">
                    <a:moveTo>
                      <a:pt x="14361" y="8296"/>
                    </a:moveTo>
                    <a:cubicBezTo>
                      <a:pt x="11253" y="10076"/>
                      <a:pt x="6241" y="10076"/>
                      <a:pt x="3133" y="8271"/>
                    </a:cubicBezTo>
                    <a:cubicBezTo>
                      <a:pt x="25" y="6467"/>
                      <a:pt x="0" y="3559"/>
                      <a:pt x="3083" y="1780"/>
                    </a:cubicBezTo>
                    <a:cubicBezTo>
                      <a:pt x="6191" y="0"/>
                      <a:pt x="11203" y="0"/>
                      <a:pt x="14311" y="1805"/>
                    </a:cubicBezTo>
                    <a:cubicBezTo>
                      <a:pt x="17444" y="3609"/>
                      <a:pt x="17444" y="6492"/>
                      <a:pt x="14361" y="82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30"/>
              <p:cNvSpPr/>
              <p:nvPr/>
            </p:nvSpPr>
            <p:spPr>
              <a:xfrm>
                <a:off x="3921825" y="3511850"/>
                <a:ext cx="436125" cy="229525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9181" extrusionOk="0">
                    <a:moveTo>
                      <a:pt x="8667" y="1"/>
                    </a:moveTo>
                    <a:cubicBezTo>
                      <a:pt x="6641" y="1"/>
                      <a:pt x="4619" y="446"/>
                      <a:pt x="3083" y="1332"/>
                    </a:cubicBezTo>
                    <a:cubicBezTo>
                      <a:pt x="1" y="3112"/>
                      <a:pt x="1" y="6019"/>
                      <a:pt x="3109" y="7824"/>
                    </a:cubicBezTo>
                    <a:cubicBezTo>
                      <a:pt x="4680" y="8729"/>
                      <a:pt x="6726" y="9180"/>
                      <a:pt x="8763" y="9180"/>
                    </a:cubicBezTo>
                    <a:cubicBezTo>
                      <a:pt x="10786" y="9180"/>
                      <a:pt x="12801" y="8735"/>
                      <a:pt x="14337" y="7849"/>
                    </a:cubicBezTo>
                    <a:cubicBezTo>
                      <a:pt x="17444" y="6069"/>
                      <a:pt x="17419" y="3162"/>
                      <a:pt x="14312" y="1357"/>
                    </a:cubicBezTo>
                    <a:cubicBezTo>
                      <a:pt x="12752" y="452"/>
                      <a:pt x="10707" y="1"/>
                      <a:pt x="8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30"/>
              <p:cNvSpPr/>
              <p:nvPr/>
            </p:nvSpPr>
            <p:spPr>
              <a:xfrm>
                <a:off x="4732600" y="3500575"/>
                <a:ext cx="558300" cy="293425"/>
              </a:xfrm>
              <a:custGeom>
                <a:avLst/>
                <a:gdLst/>
                <a:ahLst/>
                <a:cxnLst/>
                <a:rect l="l" t="t" r="r" b="b"/>
                <a:pathLst>
                  <a:path w="22332" h="11737" extrusionOk="0">
                    <a:moveTo>
                      <a:pt x="11123" y="1"/>
                    </a:moveTo>
                    <a:cubicBezTo>
                      <a:pt x="8527" y="1"/>
                      <a:pt x="5935" y="571"/>
                      <a:pt x="3961" y="1708"/>
                    </a:cubicBezTo>
                    <a:cubicBezTo>
                      <a:pt x="1" y="3989"/>
                      <a:pt x="26" y="7698"/>
                      <a:pt x="4011" y="10004"/>
                    </a:cubicBezTo>
                    <a:cubicBezTo>
                      <a:pt x="6009" y="11160"/>
                      <a:pt x="8624" y="11736"/>
                      <a:pt x="11232" y="11736"/>
                    </a:cubicBezTo>
                    <a:cubicBezTo>
                      <a:pt x="13825" y="11736"/>
                      <a:pt x="16410" y="11166"/>
                      <a:pt x="18372" y="10029"/>
                    </a:cubicBezTo>
                    <a:cubicBezTo>
                      <a:pt x="22332" y="7748"/>
                      <a:pt x="22307" y="4039"/>
                      <a:pt x="18347" y="1733"/>
                    </a:cubicBezTo>
                    <a:cubicBezTo>
                      <a:pt x="16349" y="577"/>
                      <a:pt x="13734" y="1"/>
                      <a:pt x="11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30"/>
              <p:cNvSpPr/>
              <p:nvPr/>
            </p:nvSpPr>
            <p:spPr>
              <a:xfrm>
                <a:off x="3709425" y="2846675"/>
                <a:ext cx="482475" cy="253475"/>
              </a:xfrm>
              <a:custGeom>
                <a:avLst/>
                <a:gdLst/>
                <a:ahLst/>
                <a:cxnLst/>
                <a:rect l="l" t="t" r="r" b="b"/>
                <a:pathLst>
                  <a:path w="19299" h="10139" extrusionOk="0">
                    <a:moveTo>
                      <a:pt x="9585" y="1"/>
                    </a:moveTo>
                    <a:cubicBezTo>
                      <a:pt x="7353" y="1"/>
                      <a:pt x="5128" y="489"/>
                      <a:pt x="3434" y="1473"/>
                    </a:cubicBezTo>
                    <a:cubicBezTo>
                      <a:pt x="0" y="3453"/>
                      <a:pt x="25" y="6661"/>
                      <a:pt x="3459" y="8641"/>
                    </a:cubicBezTo>
                    <a:cubicBezTo>
                      <a:pt x="5187" y="9637"/>
                      <a:pt x="7454" y="10139"/>
                      <a:pt x="9717" y="10139"/>
                    </a:cubicBezTo>
                    <a:cubicBezTo>
                      <a:pt x="11953" y="10139"/>
                      <a:pt x="14184" y="9650"/>
                      <a:pt x="15890" y="8666"/>
                    </a:cubicBezTo>
                    <a:cubicBezTo>
                      <a:pt x="19299" y="6686"/>
                      <a:pt x="19274" y="3478"/>
                      <a:pt x="15840" y="1498"/>
                    </a:cubicBezTo>
                    <a:cubicBezTo>
                      <a:pt x="14112" y="502"/>
                      <a:pt x="11845" y="1"/>
                      <a:pt x="9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30"/>
              <p:cNvSpPr/>
              <p:nvPr/>
            </p:nvSpPr>
            <p:spPr>
              <a:xfrm>
                <a:off x="4199400" y="1373450"/>
                <a:ext cx="346525" cy="517500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20700" extrusionOk="0">
                    <a:moveTo>
                      <a:pt x="919" y="1"/>
                    </a:moveTo>
                    <a:cubicBezTo>
                      <a:pt x="443" y="1"/>
                      <a:pt x="1" y="373"/>
                      <a:pt x="1" y="903"/>
                    </a:cubicBezTo>
                    <a:lnTo>
                      <a:pt x="1" y="12307"/>
                    </a:lnTo>
                    <a:cubicBezTo>
                      <a:pt x="1" y="12958"/>
                      <a:pt x="351" y="13560"/>
                      <a:pt x="928" y="13886"/>
                    </a:cubicBezTo>
                    <a:lnTo>
                      <a:pt x="12507" y="20577"/>
                    </a:lnTo>
                    <a:cubicBezTo>
                      <a:pt x="12650" y="20661"/>
                      <a:pt x="12802" y="20699"/>
                      <a:pt x="12950" y="20699"/>
                    </a:cubicBezTo>
                    <a:cubicBezTo>
                      <a:pt x="13424" y="20699"/>
                      <a:pt x="13860" y="20310"/>
                      <a:pt x="13860" y="19775"/>
                    </a:cubicBezTo>
                    <a:lnTo>
                      <a:pt x="13860" y="8372"/>
                    </a:lnTo>
                    <a:cubicBezTo>
                      <a:pt x="13860" y="7720"/>
                      <a:pt x="13534" y="7119"/>
                      <a:pt x="12958" y="6793"/>
                    </a:cubicBezTo>
                    <a:lnTo>
                      <a:pt x="1379" y="126"/>
                    </a:lnTo>
                    <a:cubicBezTo>
                      <a:pt x="1231" y="40"/>
                      <a:pt x="107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30"/>
              <p:cNvSpPr/>
              <p:nvPr/>
            </p:nvSpPr>
            <p:spPr>
              <a:xfrm>
                <a:off x="3971325" y="1593000"/>
                <a:ext cx="161050" cy="23977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9591" extrusionOk="0">
                    <a:moveTo>
                      <a:pt x="419" y="1"/>
                    </a:moveTo>
                    <a:cubicBezTo>
                      <a:pt x="195" y="1"/>
                      <a:pt x="1" y="174"/>
                      <a:pt x="1" y="417"/>
                    </a:cubicBezTo>
                    <a:lnTo>
                      <a:pt x="1" y="5705"/>
                    </a:lnTo>
                    <a:cubicBezTo>
                      <a:pt x="1" y="6006"/>
                      <a:pt x="176" y="6282"/>
                      <a:pt x="427" y="6432"/>
                    </a:cubicBezTo>
                    <a:lnTo>
                      <a:pt x="5790" y="9540"/>
                    </a:lnTo>
                    <a:cubicBezTo>
                      <a:pt x="5854" y="9574"/>
                      <a:pt x="5923" y="9591"/>
                      <a:pt x="5992" y="9591"/>
                    </a:cubicBezTo>
                    <a:cubicBezTo>
                      <a:pt x="6220" y="9591"/>
                      <a:pt x="6442" y="9414"/>
                      <a:pt x="6442" y="9164"/>
                    </a:cubicBezTo>
                    <a:lnTo>
                      <a:pt x="6442" y="3875"/>
                    </a:lnTo>
                    <a:cubicBezTo>
                      <a:pt x="6442" y="3575"/>
                      <a:pt x="6266" y="3299"/>
                      <a:pt x="6016" y="3149"/>
                    </a:cubicBezTo>
                    <a:lnTo>
                      <a:pt x="652" y="66"/>
                    </a:lnTo>
                    <a:cubicBezTo>
                      <a:pt x="576" y="21"/>
                      <a:pt x="496" y="1"/>
                      <a:pt x="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30"/>
              <p:cNvSpPr/>
              <p:nvPr/>
            </p:nvSpPr>
            <p:spPr>
              <a:xfrm>
                <a:off x="5282750" y="2292350"/>
                <a:ext cx="25065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4986" extrusionOk="0">
                    <a:moveTo>
                      <a:pt x="674" y="1"/>
                    </a:moveTo>
                    <a:cubicBezTo>
                      <a:pt x="321" y="1"/>
                      <a:pt x="0" y="281"/>
                      <a:pt x="0" y="664"/>
                    </a:cubicBezTo>
                    <a:lnTo>
                      <a:pt x="0" y="8909"/>
                    </a:lnTo>
                    <a:cubicBezTo>
                      <a:pt x="0" y="9385"/>
                      <a:pt x="251" y="9811"/>
                      <a:pt x="652" y="10062"/>
                    </a:cubicBezTo>
                    <a:lnTo>
                      <a:pt x="9048" y="14899"/>
                    </a:lnTo>
                    <a:cubicBezTo>
                      <a:pt x="9149" y="14959"/>
                      <a:pt x="9257" y="14986"/>
                      <a:pt x="9363" y="14986"/>
                    </a:cubicBezTo>
                    <a:cubicBezTo>
                      <a:pt x="9704" y="14986"/>
                      <a:pt x="10025" y="14705"/>
                      <a:pt x="10025" y="14323"/>
                    </a:cubicBezTo>
                    <a:lnTo>
                      <a:pt x="10025" y="6077"/>
                    </a:lnTo>
                    <a:cubicBezTo>
                      <a:pt x="10025" y="5601"/>
                      <a:pt x="9775" y="5175"/>
                      <a:pt x="9374" y="4924"/>
                    </a:cubicBezTo>
                    <a:lnTo>
                      <a:pt x="1003" y="87"/>
                    </a:lnTo>
                    <a:cubicBezTo>
                      <a:pt x="896" y="28"/>
                      <a:pt x="783" y="1"/>
                      <a:pt x="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30"/>
              <p:cNvSpPr/>
              <p:nvPr/>
            </p:nvSpPr>
            <p:spPr>
              <a:xfrm>
                <a:off x="5223225" y="1526350"/>
                <a:ext cx="3383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20213" extrusionOk="0">
                    <a:moveTo>
                      <a:pt x="12658" y="0"/>
                    </a:moveTo>
                    <a:cubicBezTo>
                      <a:pt x="12508" y="0"/>
                      <a:pt x="12353" y="39"/>
                      <a:pt x="12206" y="125"/>
                    </a:cubicBezTo>
                    <a:lnTo>
                      <a:pt x="902" y="6642"/>
                    </a:lnTo>
                    <a:cubicBezTo>
                      <a:pt x="351" y="6968"/>
                      <a:pt x="0" y="7544"/>
                      <a:pt x="0" y="8196"/>
                    </a:cubicBezTo>
                    <a:lnTo>
                      <a:pt x="0" y="19324"/>
                    </a:lnTo>
                    <a:cubicBezTo>
                      <a:pt x="0" y="19841"/>
                      <a:pt x="440" y="20212"/>
                      <a:pt x="916" y="20212"/>
                    </a:cubicBezTo>
                    <a:cubicBezTo>
                      <a:pt x="1062" y="20212"/>
                      <a:pt x="1212" y="20177"/>
                      <a:pt x="1354" y="20100"/>
                    </a:cubicBezTo>
                    <a:lnTo>
                      <a:pt x="12657" y="13559"/>
                    </a:lnTo>
                    <a:cubicBezTo>
                      <a:pt x="13208" y="13258"/>
                      <a:pt x="13534" y="12657"/>
                      <a:pt x="13534" y="12030"/>
                    </a:cubicBezTo>
                    <a:lnTo>
                      <a:pt x="13534" y="902"/>
                    </a:lnTo>
                    <a:cubicBezTo>
                      <a:pt x="13534" y="373"/>
                      <a:pt x="13120" y="0"/>
                      <a:pt x="12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30"/>
              <p:cNvSpPr/>
              <p:nvPr/>
            </p:nvSpPr>
            <p:spPr>
              <a:xfrm>
                <a:off x="3451275" y="2176050"/>
                <a:ext cx="485000" cy="723800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28952" extrusionOk="0">
                    <a:moveTo>
                      <a:pt x="18110" y="1"/>
                    </a:moveTo>
                    <a:cubicBezTo>
                      <a:pt x="17896" y="1"/>
                      <a:pt x="17676" y="56"/>
                      <a:pt x="17469" y="178"/>
                    </a:cubicBezTo>
                    <a:lnTo>
                      <a:pt x="1279" y="9526"/>
                    </a:lnTo>
                    <a:cubicBezTo>
                      <a:pt x="477" y="9977"/>
                      <a:pt x="1" y="10804"/>
                      <a:pt x="1" y="11732"/>
                    </a:cubicBezTo>
                    <a:lnTo>
                      <a:pt x="1" y="27672"/>
                    </a:lnTo>
                    <a:cubicBezTo>
                      <a:pt x="1" y="28412"/>
                      <a:pt x="619" y="28951"/>
                      <a:pt x="1289" y="28951"/>
                    </a:cubicBezTo>
                    <a:cubicBezTo>
                      <a:pt x="1504" y="28951"/>
                      <a:pt x="1724" y="28896"/>
                      <a:pt x="1930" y="28774"/>
                    </a:cubicBezTo>
                    <a:lnTo>
                      <a:pt x="18121" y="19426"/>
                    </a:lnTo>
                    <a:cubicBezTo>
                      <a:pt x="18898" y="18975"/>
                      <a:pt x="19399" y="18148"/>
                      <a:pt x="19399" y="17220"/>
                    </a:cubicBezTo>
                    <a:lnTo>
                      <a:pt x="19399" y="1280"/>
                    </a:lnTo>
                    <a:cubicBezTo>
                      <a:pt x="19399" y="540"/>
                      <a:pt x="18781" y="1"/>
                      <a:pt x="181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30"/>
              <p:cNvSpPr/>
              <p:nvPr/>
            </p:nvSpPr>
            <p:spPr>
              <a:xfrm>
                <a:off x="3541500" y="2584000"/>
                <a:ext cx="1103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5465" extrusionOk="0">
                    <a:moveTo>
                      <a:pt x="3560" y="0"/>
                    </a:moveTo>
                    <a:lnTo>
                      <a:pt x="1" y="4737"/>
                    </a:lnTo>
                    <a:cubicBezTo>
                      <a:pt x="406" y="5210"/>
                      <a:pt x="973" y="5465"/>
                      <a:pt x="1644" y="5465"/>
                    </a:cubicBezTo>
                    <a:cubicBezTo>
                      <a:pt x="2217" y="5465"/>
                      <a:pt x="2867" y="5280"/>
                      <a:pt x="3560" y="4887"/>
                    </a:cubicBezTo>
                    <a:cubicBezTo>
                      <a:pt x="3860" y="4712"/>
                      <a:pt x="4136" y="4511"/>
                      <a:pt x="4412" y="4286"/>
                    </a:cubicBez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30"/>
              <p:cNvSpPr/>
              <p:nvPr/>
            </p:nvSpPr>
            <p:spPr>
              <a:xfrm>
                <a:off x="3630475" y="2446700"/>
                <a:ext cx="106550" cy="2444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778" extrusionOk="0">
                    <a:moveTo>
                      <a:pt x="1904" y="1"/>
                    </a:moveTo>
                    <a:cubicBezTo>
                      <a:pt x="1332" y="1"/>
                      <a:pt x="685" y="187"/>
                      <a:pt x="1" y="580"/>
                    </a:cubicBezTo>
                    <a:lnTo>
                      <a:pt x="1" y="5492"/>
                    </a:lnTo>
                    <a:lnTo>
                      <a:pt x="853" y="9778"/>
                    </a:lnTo>
                    <a:cubicBezTo>
                      <a:pt x="2808" y="8199"/>
                      <a:pt x="4261" y="5392"/>
                      <a:pt x="4261" y="3011"/>
                    </a:cubicBezTo>
                    <a:cubicBezTo>
                      <a:pt x="4261" y="1108"/>
                      <a:pt x="3303" y="1"/>
                      <a:pt x="1904" y="1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30"/>
              <p:cNvSpPr/>
              <p:nvPr/>
            </p:nvSpPr>
            <p:spPr>
              <a:xfrm>
                <a:off x="3523950" y="2461175"/>
                <a:ext cx="106550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9650" extrusionOk="0">
                    <a:moveTo>
                      <a:pt x="4262" y="1"/>
                    </a:moveTo>
                    <a:cubicBezTo>
                      <a:pt x="1906" y="1379"/>
                      <a:pt x="1" y="4662"/>
                      <a:pt x="1" y="7369"/>
                    </a:cubicBezTo>
                    <a:cubicBezTo>
                      <a:pt x="1" y="8372"/>
                      <a:pt x="251" y="9149"/>
                      <a:pt x="703" y="9650"/>
                    </a:cubicBezTo>
                    <a:lnTo>
                      <a:pt x="4262" y="4913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30"/>
              <p:cNvSpPr/>
              <p:nvPr/>
            </p:nvSpPr>
            <p:spPr>
              <a:xfrm>
                <a:off x="3764550" y="2352150"/>
                <a:ext cx="1429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36" extrusionOk="0">
                    <a:moveTo>
                      <a:pt x="5715" y="1"/>
                    </a:moveTo>
                    <a:lnTo>
                      <a:pt x="1" y="3209"/>
                    </a:lnTo>
                    <a:lnTo>
                      <a:pt x="1" y="4036"/>
                    </a:lnTo>
                    <a:lnTo>
                      <a:pt x="5715" y="828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30"/>
              <p:cNvSpPr/>
              <p:nvPr/>
            </p:nvSpPr>
            <p:spPr>
              <a:xfrm>
                <a:off x="3764550" y="2432350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30"/>
              <p:cNvSpPr/>
              <p:nvPr/>
            </p:nvSpPr>
            <p:spPr>
              <a:xfrm>
                <a:off x="3764550" y="2511925"/>
                <a:ext cx="14290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4011" extrusionOk="0">
                    <a:moveTo>
                      <a:pt x="5715" y="1"/>
                    </a:moveTo>
                    <a:lnTo>
                      <a:pt x="1" y="3184"/>
                    </a:lnTo>
                    <a:lnTo>
                      <a:pt x="1" y="4011"/>
                    </a:lnTo>
                    <a:lnTo>
                      <a:pt x="5715" y="803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30"/>
              <p:cNvSpPr/>
              <p:nvPr/>
            </p:nvSpPr>
            <p:spPr>
              <a:xfrm>
                <a:off x="4443125" y="3131525"/>
                <a:ext cx="391025" cy="205625"/>
              </a:xfrm>
              <a:custGeom>
                <a:avLst/>
                <a:gdLst/>
                <a:ahLst/>
                <a:cxnLst/>
                <a:rect l="l" t="t" r="r" b="b"/>
                <a:pathLst>
                  <a:path w="15641" h="8225" extrusionOk="0">
                    <a:moveTo>
                      <a:pt x="7774" y="1"/>
                    </a:moveTo>
                    <a:cubicBezTo>
                      <a:pt x="5958" y="1"/>
                      <a:pt x="4143" y="396"/>
                      <a:pt x="2758" y="1182"/>
                    </a:cubicBezTo>
                    <a:cubicBezTo>
                      <a:pt x="1" y="2786"/>
                      <a:pt x="1" y="5392"/>
                      <a:pt x="2783" y="7022"/>
                    </a:cubicBezTo>
                    <a:cubicBezTo>
                      <a:pt x="4186" y="7824"/>
                      <a:pt x="6016" y="8225"/>
                      <a:pt x="7839" y="8225"/>
                    </a:cubicBezTo>
                    <a:cubicBezTo>
                      <a:pt x="9663" y="8225"/>
                      <a:pt x="11480" y="7824"/>
                      <a:pt x="12858" y="7022"/>
                    </a:cubicBezTo>
                    <a:cubicBezTo>
                      <a:pt x="15640" y="5418"/>
                      <a:pt x="15640" y="2836"/>
                      <a:pt x="12833" y="1207"/>
                    </a:cubicBezTo>
                    <a:cubicBezTo>
                      <a:pt x="11437" y="402"/>
                      <a:pt x="9604" y="1"/>
                      <a:pt x="7774" y="1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30"/>
              <p:cNvSpPr/>
              <p:nvPr/>
            </p:nvSpPr>
            <p:spPr>
              <a:xfrm>
                <a:off x="4466950" y="3106550"/>
                <a:ext cx="345250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13810" h="4212" extrusionOk="0">
                    <a:moveTo>
                      <a:pt x="2156" y="0"/>
                    </a:moveTo>
                    <a:lnTo>
                      <a:pt x="0" y="3985"/>
                    </a:lnTo>
                    <a:lnTo>
                      <a:pt x="13810" y="4211"/>
                    </a:lnTo>
                    <a:lnTo>
                      <a:pt x="11655" y="201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30"/>
              <p:cNvSpPr/>
              <p:nvPr/>
            </p:nvSpPr>
            <p:spPr>
              <a:xfrm>
                <a:off x="4502650" y="3057200"/>
                <a:ext cx="271975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879" h="5719" extrusionOk="0">
                    <a:moveTo>
                      <a:pt x="5427" y="1"/>
                    </a:moveTo>
                    <a:cubicBezTo>
                      <a:pt x="4161" y="1"/>
                      <a:pt x="2896" y="283"/>
                      <a:pt x="1931" y="847"/>
                    </a:cubicBezTo>
                    <a:cubicBezTo>
                      <a:pt x="1" y="1949"/>
                      <a:pt x="1" y="3754"/>
                      <a:pt x="1956" y="4882"/>
                    </a:cubicBezTo>
                    <a:cubicBezTo>
                      <a:pt x="2926" y="5436"/>
                      <a:pt x="4201" y="5718"/>
                      <a:pt x="5473" y="5718"/>
                    </a:cubicBezTo>
                    <a:cubicBezTo>
                      <a:pt x="6732" y="5718"/>
                      <a:pt x="7989" y="5442"/>
                      <a:pt x="8948" y="4882"/>
                    </a:cubicBezTo>
                    <a:cubicBezTo>
                      <a:pt x="10878" y="3779"/>
                      <a:pt x="10853" y="1974"/>
                      <a:pt x="8923" y="847"/>
                    </a:cubicBezTo>
                    <a:cubicBezTo>
                      <a:pt x="7958" y="283"/>
                      <a:pt x="6693" y="1"/>
                      <a:pt x="5427" y="1"/>
                    </a:cubicBezTo>
                    <a:close/>
                  </a:path>
                </a:pathLst>
              </a:custGeom>
              <a:solidFill>
                <a:srgbClr val="878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30"/>
              <p:cNvSpPr/>
              <p:nvPr/>
            </p:nvSpPr>
            <p:spPr>
              <a:xfrm>
                <a:off x="4537125" y="3075375"/>
                <a:ext cx="203025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8121" h="4271" extrusionOk="0">
                    <a:moveTo>
                      <a:pt x="4048" y="1"/>
                    </a:moveTo>
                    <a:cubicBezTo>
                      <a:pt x="3102" y="1"/>
                      <a:pt x="2156" y="207"/>
                      <a:pt x="1429" y="621"/>
                    </a:cubicBezTo>
                    <a:cubicBezTo>
                      <a:pt x="0" y="1448"/>
                      <a:pt x="0" y="2801"/>
                      <a:pt x="1454" y="3628"/>
                    </a:cubicBezTo>
                    <a:cubicBezTo>
                      <a:pt x="2186" y="4058"/>
                      <a:pt x="3141" y="4271"/>
                      <a:pt x="4091" y="4271"/>
                    </a:cubicBezTo>
                    <a:cubicBezTo>
                      <a:pt x="5027" y="4271"/>
                      <a:pt x="5958" y="4064"/>
                      <a:pt x="6667" y="3653"/>
                    </a:cubicBezTo>
                    <a:cubicBezTo>
                      <a:pt x="8121" y="2826"/>
                      <a:pt x="8121" y="1473"/>
                      <a:pt x="6667" y="621"/>
                    </a:cubicBezTo>
                    <a:cubicBezTo>
                      <a:pt x="5940" y="207"/>
                      <a:pt x="4994" y="1"/>
                      <a:pt x="4048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30"/>
              <p:cNvSpPr/>
              <p:nvPr/>
            </p:nvSpPr>
            <p:spPr>
              <a:xfrm>
                <a:off x="4178100" y="2643525"/>
                <a:ext cx="9680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38723" h="19524" extrusionOk="0">
                    <a:moveTo>
                      <a:pt x="0" y="0"/>
                    </a:moveTo>
                    <a:cubicBezTo>
                      <a:pt x="0" y="0"/>
                      <a:pt x="14762" y="19123"/>
                      <a:pt x="14712" y="19399"/>
                    </a:cubicBezTo>
                    <a:lnTo>
                      <a:pt x="22106" y="19524"/>
                    </a:lnTo>
                    <a:lnTo>
                      <a:pt x="38722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30"/>
              <p:cNvSpPr/>
              <p:nvPr/>
            </p:nvSpPr>
            <p:spPr>
              <a:xfrm>
                <a:off x="5080350" y="2667950"/>
                <a:ext cx="157300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4663" extrusionOk="0">
                    <a:moveTo>
                      <a:pt x="4362" y="1"/>
                    </a:moveTo>
                    <a:cubicBezTo>
                      <a:pt x="4362" y="1"/>
                      <a:pt x="1530" y="3309"/>
                      <a:pt x="778" y="3534"/>
                    </a:cubicBezTo>
                    <a:cubicBezTo>
                      <a:pt x="1" y="3760"/>
                      <a:pt x="703" y="4537"/>
                      <a:pt x="1279" y="4587"/>
                    </a:cubicBezTo>
                    <a:cubicBezTo>
                      <a:pt x="1855" y="4662"/>
                      <a:pt x="3710" y="4562"/>
                      <a:pt x="4236" y="4036"/>
                    </a:cubicBezTo>
                    <a:cubicBezTo>
                      <a:pt x="4788" y="3509"/>
                      <a:pt x="6292" y="2958"/>
                      <a:pt x="6292" y="2958"/>
                    </a:cubicBezTo>
                    <a:cubicBezTo>
                      <a:pt x="6292" y="1229"/>
                      <a:pt x="5891" y="151"/>
                      <a:pt x="5891" y="151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30"/>
              <p:cNvSpPr/>
              <p:nvPr/>
            </p:nvSpPr>
            <p:spPr>
              <a:xfrm>
                <a:off x="5155550" y="2057675"/>
                <a:ext cx="135975" cy="6353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5415" extrusionOk="0">
                    <a:moveTo>
                      <a:pt x="351" y="1003"/>
                    </a:moveTo>
                    <a:cubicBezTo>
                      <a:pt x="351" y="1003"/>
                      <a:pt x="0" y="8346"/>
                      <a:pt x="126" y="10752"/>
                    </a:cubicBezTo>
                    <a:cubicBezTo>
                      <a:pt x="251" y="13133"/>
                      <a:pt x="852" y="25088"/>
                      <a:pt x="852" y="25088"/>
                    </a:cubicBezTo>
                    <a:cubicBezTo>
                      <a:pt x="2406" y="25414"/>
                      <a:pt x="3384" y="25088"/>
                      <a:pt x="3384" y="25088"/>
                    </a:cubicBezTo>
                    <a:cubicBezTo>
                      <a:pt x="3885" y="15940"/>
                      <a:pt x="3885" y="13309"/>
                      <a:pt x="4035" y="11930"/>
                    </a:cubicBezTo>
                    <a:cubicBezTo>
                      <a:pt x="4161" y="10577"/>
                      <a:pt x="4361" y="6617"/>
                      <a:pt x="4361" y="6617"/>
                    </a:cubicBezTo>
                    <a:cubicBezTo>
                      <a:pt x="5439" y="4361"/>
                      <a:pt x="4311" y="1404"/>
                      <a:pt x="3760" y="702"/>
                    </a:cubicBezTo>
                    <a:cubicBezTo>
                      <a:pt x="3233" y="0"/>
                      <a:pt x="351" y="1003"/>
                      <a:pt x="351" y="10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30"/>
              <p:cNvSpPr/>
              <p:nvPr/>
            </p:nvSpPr>
            <p:spPr>
              <a:xfrm>
                <a:off x="5284625" y="2728725"/>
                <a:ext cx="883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6217" extrusionOk="0">
                    <a:moveTo>
                      <a:pt x="827" y="702"/>
                    </a:moveTo>
                    <a:cubicBezTo>
                      <a:pt x="727" y="2056"/>
                      <a:pt x="251" y="3635"/>
                      <a:pt x="126" y="4437"/>
                    </a:cubicBezTo>
                    <a:cubicBezTo>
                      <a:pt x="0" y="5239"/>
                      <a:pt x="276" y="5690"/>
                      <a:pt x="476" y="5940"/>
                    </a:cubicBezTo>
                    <a:cubicBezTo>
                      <a:pt x="652" y="6216"/>
                      <a:pt x="2933" y="5464"/>
                      <a:pt x="3233" y="4587"/>
                    </a:cubicBezTo>
                    <a:cubicBezTo>
                      <a:pt x="3534" y="3710"/>
                      <a:pt x="2908" y="2958"/>
                      <a:pt x="2857" y="1304"/>
                    </a:cubicBezTo>
                    <a:cubicBezTo>
                      <a:pt x="2131" y="1"/>
                      <a:pt x="827" y="702"/>
                      <a:pt x="827" y="702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30"/>
              <p:cNvSpPr/>
              <p:nvPr/>
            </p:nvSpPr>
            <p:spPr>
              <a:xfrm>
                <a:off x="5223225" y="2062675"/>
                <a:ext cx="155400" cy="716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28673" extrusionOk="0">
                    <a:moveTo>
                      <a:pt x="0" y="1379"/>
                    </a:moveTo>
                    <a:cubicBezTo>
                      <a:pt x="0" y="1379"/>
                      <a:pt x="401" y="8046"/>
                      <a:pt x="1003" y="10277"/>
                    </a:cubicBezTo>
                    <a:cubicBezTo>
                      <a:pt x="1629" y="12482"/>
                      <a:pt x="2181" y="19024"/>
                      <a:pt x="2431" y="20151"/>
                    </a:cubicBezTo>
                    <a:cubicBezTo>
                      <a:pt x="2707" y="21279"/>
                      <a:pt x="3033" y="28297"/>
                      <a:pt x="3033" y="28297"/>
                    </a:cubicBezTo>
                    <a:cubicBezTo>
                      <a:pt x="4436" y="28673"/>
                      <a:pt x="5539" y="28297"/>
                      <a:pt x="5539" y="28297"/>
                    </a:cubicBezTo>
                    <a:cubicBezTo>
                      <a:pt x="5514" y="21730"/>
                      <a:pt x="5664" y="16392"/>
                      <a:pt x="5539" y="14587"/>
                    </a:cubicBezTo>
                    <a:cubicBezTo>
                      <a:pt x="5414" y="12783"/>
                      <a:pt x="5589" y="7445"/>
                      <a:pt x="5589" y="7445"/>
                    </a:cubicBezTo>
                    <a:cubicBezTo>
                      <a:pt x="6166" y="4938"/>
                      <a:pt x="6216" y="4637"/>
                      <a:pt x="5589" y="2983"/>
                    </a:cubicBezTo>
                    <a:cubicBezTo>
                      <a:pt x="4963" y="1329"/>
                      <a:pt x="2306" y="1"/>
                      <a:pt x="0" y="13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30"/>
              <p:cNvSpPr/>
              <p:nvPr/>
            </p:nvSpPr>
            <p:spPr>
              <a:xfrm>
                <a:off x="4928100" y="1701150"/>
                <a:ext cx="330225" cy="2920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1680" extrusionOk="0">
                    <a:moveTo>
                      <a:pt x="10527" y="1"/>
                    </a:moveTo>
                    <a:cubicBezTo>
                      <a:pt x="8221" y="652"/>
                      <a:pt x="6993" y="6442"/>
                      <a:pt x="6341" y="7745"/>
                    </a:cubicBezTo>
                    <a:cubicBezTo>
                      <a:pt x="5690" y="9048"/>
                      <a:pt x="326" y="9349"/>
                      <a:pt x="326" y="9349"/>
                    </a:cubicBezTo>
                    <a:cubicBezTo>
                      <a:pt x="1" y="10477"/>
                      <a:pt x="903" y="11680"/>
                      <a:pt x="903" y="11680"/>
                    </a:cubicBezTo>
                    <a:cubicBezTo>
                      <a:pt x="6091" y="11454"/>
                      <a:pt x="7920" y="11028"/>
                      <a:pt x="8873" y="8973"/>
                    </a:cubicBezTo>
                    <a:cubicBezTo>
                      <a:pt x="9825" y="6943"/>
                      <a:pt x="13209" y="702"/>
                      <a:pt x="10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30"/>
              <p:cNvSpPr/>
              <p:nvPr/>
            </p:nvSpPr>
            <p:spPr>
              <a:xfrm>
                <a:off x="5123600" y="1698650"/>
                <a:ext cx="315175" cy="511300"/>
              </a:xfrm>
              <a:custGeom>
                <a:avLst/>
                <a:gdLst/>
                <a:ahLst/>
                <a:cxnLst/>
                <a:rect l="l" t="t" r="r" b="b"/>
                <a:pathLst>
                  <a:path w="12607" h="20452" extrusionOk="0">
                    <a:moveTo>
                      <a:pt x="2707" y="101"/>
                    </a:moveTo>
                    <a:cubicBezTo>
                      <a:pt x="4762" y="0"/>
                      <a:pt x="9499" y="1078"/>
                      <a:pt x="11053" y="3058"/>
                    </a:cubicBezTo>
                    <a:cubicBezTo>
                      <a:pt x="12607" y="5063"/>
                      <a:pt x="10351" y="8572"/>
                      <a:pt x="9800" y="10702"/>
                    </a:cubicBezTo>
                    <a:cubicBezTo>
                      <a:pt x="9273" y="12807"/>
                      <a:pt x="10050" y="18146"/>
                      <a:pt x="10050" y="18647"/>
                    </a:cubicBezTo>
                    <a:cubicBezTo>
                      <a:pt x="7644" y="20251"/>
                      <a:pt x="1805" y="20452"/>
                      <a:pt x="1153" y="18071"/>
                    </a:cubicBezTo>
                    <a:cubicBezTo>
                      <a:pt x="877" y="15464"/>
                      <a:pt x="1479" y="12356"/>
                      <a:pt x="1504" y="10827"/>
                    </a:cubicBezTo>
                    <a:cubicBezTo>
                      <a:pt x="1429" y="7569"/>
                      <a:pt x="0" y="1078"/>
                      <a:pt x="270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30"/>
              <p:cNvSpPr/>
              <p:nvPr/>
            </p:nvSpPr>
            <p:spPr>
              <a:xfrm>
                <a:off x="5141750" y="1701150"/>
                <a:ext cx="99025" cy="514450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0578" extrusionOk="0">
                    <a:moveTo>
                      <a:pt x="3735" y="477"/>
                    </a:moveTo>
                    <a:cubicBezTo>
                      <a:pt x="2432" y="5113"/>
                      <a:pt x="2106" y="10301"/>
                      <a:pt x="2232" y="12256"/>
                    </a:cubicBezTo>
                    <a:cubicBezTo>
                      <a:pt x="2357" y="14236"/>
                      <a:pt x="2432" y="20577"/>
                      <a:pt x="2432" y="20577"/>
                    </a:cubicBezTo>
                    <a:cubicBezTo>
                      <a:pt x="878" y="19775"/>
                      <a:pt x="227" y="18296"/>
                      <a:pt x="227" y="17620"/>
                    </a:cubicBezTo>
                    <a:cubicBezTo>
                      <a:pt x="227" y="16943"/>
                      <a:pt x="803" y="11204"/>
                      <a:pt x="778" y="10727"/>
                    </a:cubicBezTo>
                    <a:cubicBezTo>
                      <a:pt x="753" y="10276"/>
                      <a:pt x="1" y="5013"/>
                      <a:pt x="227" y="2632"/>
                    </a:cubicBezTo>
                    <a:cubicBezTo>
                      <a:pt x="427" y="276"/>
                      <a:pt x="1981" y="1"/>
                      <a:pt x="1981" y="1"/>
                    </a:cubicBezTo>
                    <a:lnTo>
                      <a:pt x="39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30"/>
              <p:cNvSpPr/>
              <p:nvPr/>
            </p:nvSpPr>
            <p:spPr>
              <a:xfrm>
                <a:off x="5180600" y="1573950"/>
                <a:ext cx="22600" cy="5830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2332" extrusionOk="0">
                    <a:moveTo>
                      <a:pt x="903" y="1"/>
                    </a:moveTo>
                    <a:cubicBezTo>
                      <a:pt x="1" y="277"/>
                      <a:pt x="903" y="2332"/>
                      <a:pt x="903" y="2332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30"/>
              <p:cNvSpPr/>
              <p:nvPr/>
            </p:nvSpPr>
            <p:spPr>
              <a:xfrm>
                <a:off x="5193775" y="1531975"/>
                <a:ext cx="140375" cy="201150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46" extrusionOk="0">
                    <a:moveTo>
                      <a:pt x="351" y="1931"/>
                    </a:moveTo>
                    <a:cubicBezTo>
                      <a:pt x="351" y="1931"/>
                      <a:pt x="0" y="3134"/>
                      <a:pt x="125" y="4061"/>
                    </a:cubicBezTo>
                    <a:cubicBezTo>
                      <a:pt x="251" y="5013"/>
                      <a:pt x="351" y="6868"/>
                      <a:pt x="1178" y="7444"/>
                    </a:cubicBezTo>
                    <a:cubicBezTo>
                      <a:pt x="1980" y="8046"/>
                      <a:pt x="3183" y="7369"/>
                      <a:pt x="3960" y="6692"/>
                    </a:cubicBezTo>
                    <a:cubicBezTo>
                      <a:pt x="4737" y="6016"/>
                      <a:pt x="5564" y="4788"/>
                      <a:pt x="5589" y="3309"/>
                    </a:cubicBezTo>
                    <a:cubicBezTo>
                      <a:pt x="5614" y="1830"/>
                      <a:pt x="5038" y="1"/>
                      <a:pt x="2882" y="101"/>
                    </a:cubicBezTo>
                    <a:cubicBezTo>
                      <a:pt x="752" y="201"/>
                      <a:pt x="351" y="1931"/>
                      <a:pt x="351" y="1931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30"/>
              <p:cNvSpPr/>
              <p:nvPr/>
            </p:nvSpPr>
            <p:spPr>
              <a:xfrm>
                <a:off x="5228850" y="1666075"/>
                <a:ext cx="865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5088" extrusionOk="0">
                    <a:moveTo>
                      <a:pt x="3083" y="0"/>
                    </a:moveTo>
                    <a:cubicBezTo>
                      <a:pt x="3083" y="0"/>
                      <a:pt x="2933" y="1930"/>
                      <a:pt x="3434" y="2632"/>
                    </a:cubicBezTo>
                    <a:cubicBezTo>
                      <a:pt x="3459" y="3108"/>
                      <a:pt x="2106" y="5088"/>
                      <a:pt x="778" y="4737"/>
                    </a:cubicBezTo>
                    <a:cubicBezTo>
                      <a:pt x="1" y="4536"/>
                      <a:pt x="76" y="3634"/>
                      <a:pt x="76" y="3634"/>
                    </a:cubicBezTo>
                    <a:cubicBezTo>
                      <a:pt x="176" y="2932"/>
                      <a:pt x="76" y="1253"/>
                      <a:pt x="76" y="1253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30"/>
              <p:cNvSpPr/>
              <p:nvPr/>
            </p:nvSpPr>
            <p:spPr>
              <a:xfrm>
                <a:off x="5181225" y="1481225"/>
                <a:ext cx="196150" cy="196775"/>
              </a:xfrm>
              <a:custGeom>
                <a:avLst/>
                <a:gdLst/>
                <a:ahLst/>
                <a:cxnLst/>
                <a:rect l="l" t="t" r="r" b="b"/>
                <a:pathLst>
                  <a:path w="7846" h="7871" extrusionOk="0">
                    <a:moveTo>
                      <a:pt x="327" y="2382"/>
                    </a:moveTo>
                    <a:cubicBezTo>
                      <a:pt x="1" y="3459"/>
                      <a:pt x="352" y="3860"/>
                      <a:pt x="1279" y="4186"/>
                    </a:cubicBezTo>
                    <a:cubicBezTo>
                      <a:pt x="2206" y="4487"/>
                      <a:pt x="4688" y="3785"/>
                      <a:pt x="4688" y="3785"/>
                    </a:cubicBezTo>
                    <a:cubicBezTo>
                      <a:pt x="4512" y="4963"/>
                      <a:pt x="4888" y="5565"/>
                      <a:pt x="4888" y="5565"/>
                    </a:cubicBezTo>
                    <a:cubicBezTo>
                      <a:pt x="5289" y="4412"/>
                      <a:pt x="5665" y="5013"/>
                      <a:pt x="5715" y="5940"/>
                    </a:cubicBezTo>
                    <a:cubicBezTo>
                      <a:pt x="5740" y="6868"/>
                      <a:pt x="5214" y="6843"/>
                      <a:pt x="5214" y="6843"/>
                    </a:cubicBezTo>
                    <a:cubicBezTo>
                      <a:pt x="5264" y="7620"/>
                      <a:pt x="5515" y="7870"/>
                      <a:pt x="5515" y="7870"/>
                    </a:cubicBezTo>
                    <a:cubicBezTo>
                      <a:pt x="6492" y="7194"/>
                      <a:pt x="7846" y="2607"/>
                      <a:pt x="6066" y="2507"/>
                    </a:cubicBezTo>
                    <a:cubicBezTo>
                      <a:pt x="6041" y="903"/>
                      <a:pt x="978" y="1"/>
                      <a:pt x="327" y="2382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30"/>
              <p:cNvSpPr/>
              <p:nvPr/>
            </p:nvSpPr>
            <p:spPr>
              <a:xfrm>
                <a:off x="5255800" y="1724325"/>
                <a:ext cx="170450" cy="50067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20027" extrusionOk="0">
                    <a:moveTo>
                      <a:pt x="2431" y="1"/>
                    </a:moveTo>
                    <a:cubicBezTo>
                      <a:pt x="853" y="3359"/>
                      <a:pt x="0" y="6417"/>
                      <a:pt x="51" y="9174"/>
                    </a:cubicBezTo>
                    <a:cubicBezTo>
                      <a:pt x="126" y="11956"/>
                      <a:pt x="677" y="20026"/>
                      <a:pt x="677" y="20026"/>
                    </a:cubicBezTo>
                    <a:cubicBezTo>
                      <a:pt x="3459" y="19349"/>
                      <a:pt x="5339" y="18572"/>
                      <a:pt x="5865" y="17620"/>
                    </a:cubicBezTo>
                    <a:cubicBezTo>
                      <a:pt x="4687" y="14512"/>
                      <a:pt x="4261" y="12407"/>
                      <a:pt x="4487" y="11530"/>
                    </a:cubicBezTo>
                    <a:cubicBezTo>
                      <a:pt x="4737" y="10628"/>
                      <a:pt x="6817" y="3861"/>
                      <a:pt x="5740" y="1856"/>
                    </a:cubicBezTo>
                    <a:cubicBezTo>
                      <a:pt x="4712" y="753"/>
                      <a:pt x="2431" y="1"/>
                      <a:pt x="2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30"/>
              <p:cNvSpPr/>
              <p:nvPr/>
            </p:nvSpPr>
            <p:spPr>
              <a:xfrm>
                <a:off x="5317200" y="1740625"/>
                <a:ext cx="343375" cy="288250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11530" extrusionOk="0">
                    <a:moveTo>
                      <a:pt x="2557" y="652"/>
                    </a:moveTo>
                    <a:cubicBezTo>
                      <a:pt x="4462" y="1605"/>
                      <a:pt x="5840" y="6166"/>
                      <a:pt x="7294" y="7570"/>
                    </a:cubicBezTo>
                    <a:cubicBezTo>
                      <a:pt x="8121" y="8372"/>
                      <a:pt x="12181" y="9399"/>
                      <a:pt x="13309" y="9424"/>
                    </a:cubicBezTo>
                    <a:cubicBezTo>
                      <a:pt x="13735" y="10427"/>
                      <a:pt x="12958" y="11529"/>
                      <a:pt x="12958" y="11529"/>
                    </a:cubicBezTo>
                    <a:cubicBezTo>
                      <a:pt x="6016" y="10878"/>
                      <a:pt x="5715" y="10502"/>
                      <a:pt x="3585" y="7770"/>
                    </a:cubicBezTo>
                    <a:cubicBezTo>
                      <a:pt x="928" y="4412"/>
                      <a:pt x="1" y="1"/>
                      <a:pt x="2557" y="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30"/>
              <p:cNvSpPr/>
              <p:nvPr/>
            </p:nvSpPr>
            <p:spPr>
              <a:xfrm>
                <a:off x="5248275" y="1713050"/>
                <a:ext cx="683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836" extrusionOk="0">
                    <a:moveTo>
                      <a:pt x="2382" y="1"/>
                    </a:moveTo>
                    <a:cubicBezTo>
                      <a:pt x="2382" y="51"/>
                      <a:pt x="2732" y="452"/>
                      <a:pt x="2732" y="452"/>
                    </a:cubicBezTo>
                    <a:cubicBezTo>
                      <a:pt x="2732" y="452"/>
                      <a:pt x="2056" y="1956"/>
                      <a:pt x="1805" y="2607"/>
                    </a:cubicBezTo>
                    <a:cubicBezTo>
                      <a:pt x="1555" y="3284"/>
                      <a:pt x="903" y="3835"/>
                      <a:pt x="903" y="3835"/>
                    </a:cubicBezTo>
                    <a:lnTo>
                      <a:pt x="1" y="2858"/>
                    </a:lnTo>
                    <a:cubicBezTo>
                      <a:pt x="1229" y="2206"/>
                      <a:pt x="2382" y="1"/>
                      <a:pt x="2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30"/>
              <p:cNvSpPr/>
              <p:nvPr/>
            </p:nvSpPr>
            <p:spPr>
              <a:xfrm>
                <a:off x="5635500" y="1972450"/>
                <a:ext cx="1328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2508" extrusionOk="0">
                    <a:moveTo>
                      <a:pt x="427" y="477"/>
                    </a:moveTo>
                    <a:cubicBezTo>
                      <a:pt x="427" y="477"/>
                      <a:pt x="1379" y="201"/>
                      <a:pt x="2106" y="201"/>
                    </a:cubicBezTo>
                    <a:cubicBezTo>
                      <a:pt x="2833" y="226"/>
                      <a:pt x="3559" y="1"/>
                      <a:pt x="3710" y="1"/>
                    </a:cubicBezTo>
                    <a:cubicBezTo>
                      <a:pt x="3860" y="26"/>
                      <a:pt x="3810" y="577"/>
                      <a:pt x="2807" y="703"/>
                    </a:cubicBezTo>
                    <a:cubicBezTo>
                      <a:pt x="3635" y="928"/>
                      <a:pt x="4336" y="1053"/>
                      <a:pt x="4838" y="903"/>
                    </a:cubicBezTo>
                    <a:cubicBezTo>
                      <a:pt x="5314" y="728"/>
                      <a:pt x="5264" y="1404"/>
                      <a:pt x="4838" y="1855"/>
                    </a:cubicBezTo>
                    <a:cubicBezTo>
                      <a:pt x="4412" y="2307"/>
                      <a:pt x="3685" y="2382"/>
                      <a:pt x="3208" y="2432"/>
                    </a:cubicBezTo>
                    <a:cubicBezTo>
                      <a:pt x="2707" y="2507"/>
                      <a:pt x="777" y="2131"/>
                      <a:pt x="201" y="1906"/>
                    </a:cubicBezTo>
                    <a:cubicBezTo>
                      <a:pt x="0" y="778"/>
                      <a:pt x="427" y="477"/>
                      <a:pt x="427" y="477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30"/>
              <p:cNvSpPr/>
              <p:nvPr/>
            </p:nvSpPr>
            <p:spPr>
              <a:xfrm>
                <a:off x="5216950" y="1722450"/>
                <a:ext cx="313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3184" extrusionOk="0">
                    <a:moveTo>
                      <a:pt x="677" y="101"/>
                    </a:moveTo>
                    <a:cubicBezTo>
                      <a:pt x="752" y="1"/>
                      <a:pt x="953" y="1981"/>
                      <a:pt x="1254" y="2482"/>
                    </a:cubicBezTo>
                    <a:cubicBezTo>
                      <a:pt x="677" y="3033"/>
                      <a:pt x="326" y="3184"/>
                      <a:pt x="326" y="3184"/>
                    </a:cubicBezTo>
                    <a:cubicBezTo>
                      <a:pt x="326" y="3184"/>
                      <a:pt x="1" y="953"/>
                      <a:pt x="677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30"/>
              <p:cNvSpPr/>
              <p:nvPr/>
            </p:nvSpPr>
            <p:spPr>
              <a:xfrm>
                <a:off x="5230725" y="1783850"/>
                <a:ext cx="363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78" y="1"/>
                    </a:moveTo>
                    <a:lnTo>
                      <a:pt x="1" y="452"/>
                    </a:lnTo>
                    <a:cubicBezTo>
                      <a:pt x="176" y="1079"/>
                      <a:pt x="201" y="1480"/>
                      <a:pt x="201" y="1480"/>
                    </a:cubicBezTo>
                    <a:lnTo>
                      <a:pt x="903" y="1480"/>
                    </a:lnTo>
                    <a:lnTo>
                      <a:pt x="1455" y="728"/>
                    </a:ln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30"/>
              <p:cNvSpPr/>
              <p:nvPr/>
            </p:nvSpPr>
            <p:spPr>
              <a:xfrm>
                <a:off x="5209425" y="1813300"/>
                <a:ext cx="45150" cy="2688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753" extrusionOk="0">
                    <a:moveTo>
                      <a:pt x="1053" y="302"/>
                    </a:moveTo>
                    <a:cubicBezTo>
                      <a:pt x="1" y="5815"/>
                      <a:pt x="101" y="9224"/>
                      <a:pt x="101" y="9224"/>
                    </a:cubicBezTo>
                    <a:lnTo>
                      <a:pt x="627" y="10753"/>
                    </a:lnTo>
                    <a:lnTo>
                      <a:pt x="1805" y="9049"/>
                    </a:lnTo>
                    <a:cubicBezTo>
                      <a:pt x="1805" y="9049"/>
                      <a:pt x="953" y="2557"/>
                      <a:pt x="1755" y="302"/>
                    </a:cubicBezTo>
                    <a:cubicBezTo>
                      <a:pt x="1329" y="1"/>
                      <a:pt x="1053" y="302"/>
                      <a:pt x="1053" y="302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30"/>
              <p:cNvSpPr/>
              <p:nvPr/>
            </p:nvSpPr>
            <p:spPr>
              <a:xfrm>
                <a:off x="3940000" y="1902900"/>
                <a:ext cx="374725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14989" h="6518" extrusionOk="0">
                    <a:moveTo>
                      <a:pt x="1805" y="151"/>
                    </a:moveTo>
                    <a:cubicBezTo>
                      <a:pt x="1805" y="151"/>
                      <a:pt x="5389" y="2683"/>
                      <a:pt x="6868" y="3510"/>
                    </a:cubicBezTo>
                    <a:cubicBezTo>
                      <a:pt x="8372" y="4337"/>
                      <a:pt x="14186" y="1053"/>
                      <a:pt x="14186" y="1053"/>
                    </a:cubicBezTo>
                    <a:cubicBezTo>
                      <a:pt x="14186" y="1053"/>
                      <a:pt x="14988" y="1480"/>
                      <a:pt x="14637" y="2733"/>
                    </a:cubicBezTo>
                    <a:cubicBezTo>
                      <a:pt x="10828" y="5314"/>
                      <a:pt x="7996" y="6517"/>
                      <a:pt x="6868" y="6267"/>
                    </a:cubicBezTo>
                    <a:cubicBezTo>
                      <a:pt x="5740" y="6016"/>
                      <a:pt x="2306" y="4011"/>
                      <a:pt x="1153" y="3384"/>
                    </a:cubicBezTo>
                    <a:cubicBezTo>
                      <a:pt x="1" y="2758"/>
                      <a:pt x="226" y="1"/>
                      <a:pt x="1805" y="151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30"/>
              <p:cNvSpPr/>
              <p:nvPr/>
            </p:nvSpPr>
            <p:spPr>
              <a:xfrm>
                <a:off x="3968825" y="2921075"/>
                <a:ext cx="163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082" extrusionOk="0">
                    <a:moveTo>
                      <a:pt x="0" y="26"/>
                    </a:moveTo>
                    <a:cubicBezTo>
                      <a:pt x="76" y="1054"/>
                      <a:pt x="176" y="2081"/>
                      <a:pt x="176" y="2081"/>
                    </a:cubicBezTo>
                    <a:lnTo>
                      <a:pt x="401" y="2081"/>
                    </a:lnTo>
                    <a:cubicBezTo>
                      <a:pt x="401" y="2081"/>
                      <a:pt x="401" y="527"/>
                      <a:pt x="652" y="853"/>
                    </a:cubicBezTo>
                    <a:cubicBezTo>
                      <a:pt x="627" y="1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30"/>
              <p:cNvSpPr/>
              <p:nvPr/>
            </p:nvSpPr>
            <p:spPr>
              <a:xfrm>
                <a:off x="3951275" y="2533875"/>
                <a:ext cx="107175" cy="4467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7870" extrusionOk="0">
                    <a:moveTo>
                      <a:pt x="3885" y="17268"/>
                    </a:moveTo>
                    <a:cubicBezTo>
                      <a:pt x="4011" y="17268"/>
                      <a:pt x="4161" y="17143"/>
                      <a:pt x="4286" y="16968"/>
                    </a:cubicBezTo>
                    <a:cubicBezTo>
                      <a:pt x="4061" y="16692"/>
                      <a:pt x="3810" y="16416"/>
                      <a:pt x="3660" y="16216"/>
                    </a:cubicBezTo>
                    <a:cubicBezTo>
                      <a:pt x="3184" y="15514"/>
                      <a:pt x="2382" y="13985"/>
                      <a:pt x="2332" y="13308"/>
                    </a:cubicBezTo>
                    <a:cubicBezTo>
                      <a:pt x="2281" y="12632"/>
                      <a:pt x="2707" y="5439"/>
                      <a:pt x="2833" y="4562"/>
                    </a:cubicBezTo>
                    <a:cubicBezTo>
                      <a:pt x="2933" y="3684"/>
                      <a:pt x="3259" y="376"/>
                      <a:pt x="3234" y="176"/>
                    </a:cubicBezTo>
                    <a:cubicBezTo>
                      <a:pt x="3209" y="0"/>
                      <a:pt x="151" y="1353"/>
                      <a:pt x="151" y="1353"/>
                    </a:cubicBezTo>
                    <a:cubicBezTo>
                      <a:pt x="201" y="1629"/>
                      <a:pt x="602" y="3358"/>
                      <a:pt x="452" y="4461"/>
                    </a:cubicBezTo>
                    <a:cubicBezTo>
                      <a:pt x="276" y="5564"/>
                      <a:pt x="1" y="6291"/>
                      <a:pt x="151" y="8095"/>
                    </a:cubicBezTo>
                    <a:cubicBezTo>
                      <a:pt x="301" y="9900"/>
                      <a:pt x="1179" y="12807"/>
                      <a:pt x="878" y="14186"/>
                    </a:cubicBezTo>
                    <a:cubicBezTo>
                      <a:pt x="878" y="14211"/>
                      <a:pt x="878" y="14236"/>
                      <a:pt x="878" y="14261"/>
                    </a:cubicBezTo>
                    <a:cubicBezTo>
                      <a:pt x="1755" y="15489"/>
                      <a:pt x="2081" y="17870"/>
                      <a:pt x="3885" y="17268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30"/>
              <p:cNvSpPr/>
              <p:nvPr/>
            </p:nvSpPr>
            <p:spPr>
              <a:xfrm>
                <a:off x="3965700" y="2890375"/>
                <a:ext cx="1190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312" extrusionOk="0">
                    <a:moveTo>
                      <a:pt x="3709" y="2708"/>
                    </a:moveTo>
                    <a:cubicBezTo>
                      <a:pt x="3584" y="2883"/>
                      <a:pt x="3434" y="3008"/>
                      <a:pt x="3308" y="3008"/>
                    </a:cubicBezTo>
                    <a:cubicBezTo>
                      <a:pt x="1504" y="3610"/>
                      <a:pt x="1178" y="1229"/>
                      <a:pt x="301" y="1"/>
                    </a:cubicBezTo>
                    <a:cubicBezTo>
                      <a:pt x="0" y="1304"/>
                      <a:pt x="125" y="1454"/>
                      <a:pt x="376" y="1630"/>
                    </a:cubicBezTo>
                    <a:cubicBezTo>
                      <a:pt x="602" y="1830"/>
                      <a:pt x="1454" y="2858"/>
                      <a:pt x="1604" y="3585"/>
                    </a:cubicBezTo>
                    <a:cubicBezTo>
                      <a:pt x="1755" y="4312"/>
                      <a:pt x="4035" y="4236"/>
                      <a:pt x="4461" y="4086"/>
                    </a:cubicBezTo>
                    <a:cubicBezTo>
                      <a:pt x="4762" y="3986"/>
                      <a:pt x="4236" y="3334"/>
                      <a:pt x="3709" y="2708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30"/>
              <p:cNvSpPr/>
              <p:nvPr/>
            </p:nvSpPr>
            <p:spPr>
              <a:xfrm>
                <a:off x="3823450" y="2538250"/>
                <a:ext cx="99025" cy="5257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21029" extrusionOk="0">
                    <a:moveTo>
                      <a:pt x="2708" y="7369"/>
                    </a:moveTo>
                    <a:cubicBezTo>
                      <a:pt x="2607" y="8171"/>
                      <a:pt x="2131" y="14361"/>
                      <a:pt x="2206" y="15389"/>
                    </a:cubicBezTo>
                    <a:cubicBezTo>
                      <a:pt x="2257" y="16016"/>
                      <a:pt x="2557" y="16993"/>
                      <a:pt x="2758" y="17795"/>
                    </a:cubicBezTo>
                    <a:cubicBezTo>
                      <a:pt x="2858" y="18296"/>
                      <a:pt x="2933" y="18722"/>
                      <a:pt x="2858" y="18923"/>
                    </a:cubicBezTo>
                    <a:cubicBezTo>
                      <a:pt x="2683" y="19449"/>
                      <a:pt x="2683" y="21028"/>
                      <a:pt x="1830" y="20677"/>
                    </a:cubicBezTo>
                    <a:cubicBezTo>
                      <a:pt x="978" y="20326"/>
                      <a:pt x="402" y="19224"/>
                      <a:pt x="577" y="18021"/>
                    </a:cubicBezTo>
                    <a:cubicBezTo>
                      <a:pt x="753" y="16793"/>
                      <a:pt x="552" y="16216"/>
                      <a:pt x="602" y="15489"/>
                    </a:cubicBezTo>
                    <a:cubicBezTo>
                      <a:pt x="652" y="14762"/>
                      <a:pt x="151" y="10276"/>
                      <a:pt x="76" y="8672"/>
                    </a:cubicBezTo>
                    <a:cubicBezTo>
                      <a:pt x="1" y="7068"/>
                      <a:pt x="527" y="6291"/>
                      <a:pt x="577" y="5239"/>
                    </a:cubicBezTo>
                    <a:cubicBezTo>
                      <a:pt x="627" y="4161"/>
                      <a:pt x="302" y="1930"/>
                      <a:pt x="302" y="1930"/>
                    </a:cubicBezTo>
                    <a:cubicBezTo>
                      <a:pt x="302" y="1930"/>
                      <a:pt x="3961" y="1"/>
                      <a:pt x="3660" y="2331"/>
                    </a:cubicBezTo>
                    <a:cubicBezTo>
                      <a:pt x="3359" y="4662"/>
                      <a:pt x="2783" y="6567"/>
                      <a:pt x="2708" y="7369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30"/>
              <p:cNvSpPr/>
              <p:nvPr/>
            </p:nvSpPr>
            <p:spPr>
              <a:xfrm>
                <a:off x="3783350" y="2247525"/>
                <a:ext cx="268200" cy="420450"/>
              </a:xfrm>
              <a:custGeom>
                <a:avLst/>
                <a:gdLst/>
                <a:ahLst/>
                <a:cxnLst/>
                <a:rect l="l" t="t" r="r" b="b"/>
                <a:pathLst>
                  <a:path w="10728" h="16818" extrusionOk="0">
                    <a:moveTo>
                      <a:pt x="502" y="1379"/>
                    </a:moveTo>
                    <a:cubicBezTo>
                      <a:pt x="1" y="3885"/>
                      <a:pt x="1204" y="5564"/>
                      <a:pt x="1404" y="6141"/>
                    </a:cubicBezTo>
                    <a:cubicBezTo>
                      <a:pt x="1630" y="6717"/>
                      <a:pt x="928" y="13860"/>
                      <a:pt x="928" y="13860"/>
                    </a:cubicBezTo>
                    <a:cubicBezTo>
                      <a:pt x="2858" y="16818"/>
                      <a:pt x="9625" y="14988"/>
                      <a:pt x="10728" y="13133"/>
                    </a:cubicBezTo>
                    <a:cubicBezTo>
                      <a:pt x="10577" y="8722"/>
                      <a:pt x="10201" y="1529"/>
                      <a:pt x="10226" y="752"/>
                    </a:cubicBezTo>
                    <a:cubicBezTo>
                      <a:pt x="10277" y="0"/>
                      <a:pt x="502" y="1379"/>
                      <a:pt x="502" y="1379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30"/>
              <p:cNvSpPr/>
              <p:nvPr/>
            </p:nvSpPr>
            <p:spPr>
              <a:xfrm>
                <a:off x="3833475" y="2983125"/>
                <a:ext cx="65825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3234" extrusionOk="0">
                    <a:moveTo>
                      <a:pt x="2607" y="1203"/>
                    </a:moveTo>
                    <a:cubicBezTo>
                      <a:pt x="2557" y="2256"/>
                      <a:pt x="2282" y="3233"/>
                      <a:pt x="1429" y="2882"/>
                    </a:cubicBezTo>
                    <a:cubicBezTo>
                      <a:pt x="577" y="2531"/>
                      <a:pt x="1" y="1429"/>
                      <a:pt x="176" y="226"/>
                    </a:cubicBezTo>
                    <a:cubicBezTo>
                      <a:pt x="627" y="1554"/>
                      <a:pt x="2382" y="1504"/>
                      <a:pt x="2357" y="0"/>
                    </a:cubicBezTo>
                    <a:cubicBezTo>
                      <a:pt x="2457" y="501"/>
                      <a:pt x="2632" y="978"/>
                      <a:pt x="2607" y="1203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30"/>
              <p:cNvSpPr/>
              <p:nvPr/>
            </p:nvSpPr>
            <p:spPr>
              <a:xfrm>
                <a:off x="3914300" y="1699275"/>
                <a:ext cx="85875" cy="1742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68" extrusionOk="0">
                    <a:moveTo>
                      <a:pt x="1856" y="0"/>
                    </a:moveTo>
                    <a:cubicBezTo>
                      <a:pt x="3008" y="1128"/>
                      <a:pt x="3410" y="2081"/>
                      <a:pt x="3234" y="3183"/>
                    </a:cubicBezTo>
                    <a:cubicBezTo>
                      <a:pt x="3059" y="4261"/>
                      <a:pt x="2858" y="5640"/>
                      <a:pt x="3435" y="6066"/>
                    </a:cubicBezTo>
                    <a:cubicBezTo>
                      <a:pt x="2232" y="6968"/>
                      <a:pt x="1" y="5640"/>
                      <a:pt x="51" y="5389"/>
                    </a:cubicBezTo>
                    <a:cubicBezTo>
                      <a:pt x="101" y="5163"/>
                      <a:pt x="1304" y="1655"/>
                      <a:pt x="1404" y="1630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30"/>
              <p:cNvSpPr/>
              <p:nvPr/>
            </p:nvSpPr>
            <p:spPr>
              <a:xfrm>
                <a:off x="3732600" y="1875350"/>
                <a:ext cx="318950" cy="508800"/>
              </a:xfrm>
              <a:custGeom>
                <a:avLst/>
                <a:gdLst/>
                <a:ahLst/>
                <a:cxnLst/>
                <a:rect l="l" t="t" r="r" b="b"/>
                <a:pathLst>
                  <a:path w="12758" h="20352" extrusionOk="0">
                    <a:moveTo>
                      <a:pt x="10101" y="1253"/>
                    </a:moveTo>
                    <a:cubicBezTo>
                      <a:pt x="7620" y="0"/>
                      <a:pt x="3334" y="727"/>
                      <a:pt x="1680" y="2556"/>
                    </a:cubicBezTo>
                    <a:cubicBezTo>
                      <a:pt x="1" y="4411"/>
                      <a:pt x="3510" y="7795"/>
                      <a:pt x="4086" y="9750"/>
                    </a:cubicBezTo>
                    <a:cubicBezTo>
                      <a:pt x="4687" y="11704"/>
                      <a:pt x="677" y="17193"/>
                      <a:pt x="1981" y="18872"/>
                    </a:cubicBezTo>
                    <a:cubicBezTo>
                      <a:pt x="4587" y="20351"/>
                      <a:pt x="12056" y="19323"/>
                      <a:pt x="12758" y="17118"/>
                    </a:cubicBezTo>
                    <a:cubicBezTo>
                      <a:pt x="12733" y="13860"/>
                      <a:pt x="10778" y="10978"/>
                      <a:pt x="11254" y="9624"/>
                    </a:cubicBezTo>
                    <a:cubicBezTo>
                      <a:pt x="11279" y="8747"/>
                      <a:pt x="12532" y="5890"/>
                      <a:pt x="12031" y="4787"/>
                    </a:cubicBezTo>
                    <a:cubicBezTo>
                      <a:pt x="11003" y="2556"/>
                      <a:pt x="11229" y="1930"/>
                      <a:pt x="10101" y="1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30"/>
              <p:cNvSpPr/>
              <p:nvPr/>
            </p:nvSpPr>
            <p:spPr>
              <a:xfrm>
                <a:off x="3846025" y="1688625"/>
                <a:ext cx="140375" cy="20052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8021" extrusionOk="0">
                    <a:moveTo>
                      <a:pt x="5288" y="1930"/>
                    </a:moveTo>
                    <a:cubicBezTo>
                      <a:pt x="5288" y="1930"/>
                      <a:pt x="5614" y="3108"/>
                      <a:pt x="5489" y="4061"/>
                    </a:cubicBezTo>
                    <a:cubicBezTo>
                      <a:pt x="5364" y="4988"/>
                      <a:pt x="5288" y="6843"/>
                      <a:pt x="4461" y="7444"/>
                    </a:cubicBezTo>
                    <a:cubicBezTo>
                      <a:pt x="3634" y="8020"/>
                      <a:pt x="2456" y="7344"/>
                      <a:pt x="1654" y="6667"/>
                    </a:cubicBezTo>
                    <a:cubicBezTo>
                      <a:pt x="877" y="6015"/>
                      <a:pt x="50" y="4787"/>
                      <a:pt x="25" y="3284"/>
                    </a:cubicBezTo>
                    <a:cubicBezTo>
                      <a:pt x="0" y="1805"/>
                      <a:pt x="602" y="0"/>
                      <a:pt x="2732" y="76"/>
                    </a:cubicBezTo>
                    <a:cubicBezTo>
                      <a:pt x="4862" y="176"/>
                      <a:pt x="5288" y="1930"/>
                      <a:pt x="5288" y="1930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30"/>
              <p:cNvSpPr/>
              <p:nvPr/>
            </p:nvSpPr>
            <p:spPr>
              <a:xfrm>
                <a:off x="3879225" y="1842750"/>
                <a:ext cx="720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5089" extrusionOk="0">
                    <a:moveTo>
                      <a:pt x="301" y="1"/>
                    </a:moveTo>
                    <a:cubicBezTo>
                      <a:pt x="301" y="1"/>
                      <a:pt x="452" y="1906"/>
                      <a:pt x="26" y="2607"/>
                    </a:cubicBezTo>
                    <a:cubicBezTo>
                      <a:pt x="0" y="3084"/>
                      <a:pt x="1128" y="5089"/>
                      <a:pt x="2231" y="4738"/>
                    </a:cubicBezTo>
                    <a:cubicBezTo>
                      <a:pt x="2883" y="4537"/>
                      <a:pt x="2807" y="3610"/>
                      <a:pt x="2807" y="3610"/>
                    </a:cubicBezTo>
                    <a:cubicBezTo>
                      <a:pt x="2732" y="2908"/>
                      <a:pt x="2807" y="1229"/>
                      <a:pt x="2807" y="1229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30"/>
              <p:cNvSpPr/>
              <p:nvPr/>
            </p:nvSpPr>
            <p:spPr>
              <a:xfrm>
                <a:off x="3804025" y="1672950"/>
                <a:ext cx="124725" cy="22310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8924" extrusionOk="0">
                    <a:moveTo>
                      <a:pt x="4988" y="2607"/>
                    </a:moveTo>
                    <a:cubicBezTo>
                      <a:pt x="4562" y="4136"/>
                      <a:pt x="3209" y="4487"/>
                      <a:pt x="3209" y="4487"/>
                    </a:cubicBezTo>
                    <a:cubicBezTo>
                      <a:pt x="3008" y="6517"/>
                      <a:pt x="3485" y="7971"/>
                      <a:pt x="4136" y="8297"/>
                    </a:cubicBezTo>
                    <a:cubicBezTo>
                      <a:pt x="2357" y="8923"/>
                      <a:pt x="1329" y="8447"/>
                      <a:pt x="853" y="7495"/>
                    </a:cubicBezTo>
                    <a:cubicBezTo>
                      <a:pt x="377" y="6542"/>
                      <a:pt x="1" y="2457"/>
                      <a:pt x="1981" y="1229"/>
                    </a:cubicBezTo>
                    <a:cubicBezTo>
                      <a:pt x="3986" y="1"/>
                      <a:pt x="4988" y="2607"/>
                      <a:pt x="4988" y="2607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30"/>
              <p:cNvSpPr/>
              <p:nvPr/>
            </p:nvSpPr>
            <p:spPr>
              <a:xfrm>
                <a:off x="3879850" y="1669825"/>
                <a:ext cx="10402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3610" extrusionOk="0">
                    <a:moveTo>
                      <a:pt x="1955" y="2732"/>
                    </a:moveTo>
                    <a:cubicBezTo>
                      <a:pt x="2582" y="3559"/>
                      <a:pt x="3935" y="3610"/>
                      <a:pt x="4161" y="3559"/>
                    </a:cubicBezTo>
                    <a:cubicBezTo>
                      <a:pt x="4136" y="351"/>
                      <a:pt x="1028" y="0"/>
                      <a:pt x="1" y="1178"/>
                    </a:cubicBezTo>
                    <a:cubicBezTo>
                      <a:pt x="828" y="2782"/>
                      <a:pt x="1955" y="2732"/>
                      <a:pt x="1955" y="2732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30"/>
              <p:cNvSpPr/>
              <p:nvPr/>
            </p:nvSpPr>
            <p:spPr>
              <a:xfrm>
                <a:off x="3853525" y="1943000"/>
                <a:ext cx="131625" cy="248775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9951" extrusionOk="0">
                    <a:moveTo>
                      <a:pt x="602" y="6793"/>
                    </a:moveTo>
                    <a:cubicBezTo>
                      <a:pt x="728" y="6743"/>
                      <a:pt x="1" y="1003"/>
                      <a:pt x="1" y="1003"/>
                    </a:cubicBezTo>
                    <a:lnTo>
                      <a:pt x="5064" y="1"/>
                    </a:lnTo>
                    <a:lnTo>
                      <a:pt x="5264" y="8873"/>
                    </a:lnTo>
                    <a:lnTo>
                      <a:pt x="678" y="99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30"/>
              <p:cNvSpPr/>
              <p:nvPr/>
            </p:nvSpPr>
            <p:spPr>
              <a:xfrm>
                <a:off x="3936250" y="2018825"/>
                <a:ext cx="789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4237" extrusionOk="0">
                    <a:moveTo>
                      <a:pt x="0" y="2306"/>
                    </a:moveTo>
                    <a:cubicBezTo>
                      <a:pt x="0" y="2306"/>
                      <a:pt x="1604" y="727"/>
                      <a:pt x="1955" y="351"/>
                    </a:cubicBezTo>
                    <a:cubicBezTo>
                      <a:pt x="2331" y="0"/>
                      <a:pt x="2331" y="477"/>
                      <a:pt x="1855" y="1329"/>
                    </a:cubicBezTo>
                    <a:cubicBezTo>
                      <a:pt x="2582" y="1504"/>
                      <a:pt x="3058" y="2482"/>
                      <a:pt x="3108" y="2807"/>
                    </a:cubicBezTo>
                    <a:cubicBezTo>
                      <a:pt x="3158" y="3158"/>
                      <a:pt x="2231" y="4036"/>
                      <a:pt x="1955" y="4136"/>
                    </a:cubicBezTo>
                    <a:cubicBezTo>
                      <a:pt x="1704" y="4236"/>
                      <a:pt x="627" y="4136"/>
                      <a:pt x="627" y="4136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30"/>
              <p:cNvSpPr/>
              <p:nvPr/>
            </p:nvSpPr>
            <p:spPr>
              <a:xfrm>
                <a:off x="3748275" y="1927975"/>
                <a:ext cx="223075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1304" extrusionOk="0">
                    <a:moveTo>
                      <a:pt x="1855" y="76"/>
                    </a:moveTo>
                    <a:cubicBezTo>
                      <a:pt x="3233" y="151"/>
                      <a:pt x="3459" y="7645"/>
                      <a:pt x="3459" y="7645"/>
                    </a:cubicBezTo>
                    <a:cubicBezTo>
                      <a:pt x="3459" y="7645"/>
                      <a:pt x="7243" y="5890"/>
                      <a:pt x="7519" y="5940"/>
                    </a:cubicBezTo>
                    <a:cubicBezTo>
                      <a:pt x="8923" y="6241"/>
                      <a:pt x="8146" y="7770"/>
                      <a:pt x="8146" y="7770"/>
                    </a:cubicBezTo>
                    <a:cubicBezTo>
                      <a:pt x="5188" y="10025"/>
                      <a:pt x="3985" y="11304"/>
                      <a:pt x="2532" y="11028"/>
                    </a:cubicBezTo>
                    <a:cubicBezTo>
                      <a:pt x="1103" y="10752"/>
                      <a:pt x="0" y="5589"/>
                      <a:pt x="50" y="3259"/>
                    </a:cubicBezTo>
                    <a:cubicBezTo>
                      <a:pt x="101" y="928"/>
                      <a:pt x="978" y="0"/>
                      <a:pt x="1855" y="7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30"/>
              <p:cNvSpPr/>
              <p:nvPr/>
            </p:nvSpPr>
            <p:spPr>
              <a:xfrm>
                <a:off x="4044000" y="1672325"/>
                <a:ext cx="1189275" cy="1189875"/>
              </a:xfrm>
              <a:custGeom>
                <a:avLst/>
                <a:gdLst/>
                <a:ahLst/>
                <a:cxnLst/>
                <a:rect l="l" t="t" r="r" b="b"/>
                <a:pathLst>
                  <a:path w="47571" h="47595" extrusionOk="0">
                    <a:moveTo>
                      <a:pt x="23786" y="1"/>
                    </a:moveTo>
                    <a:cubicBezTo>
                      <a:pt x="10653" y="1"/>
                      <a:pt x="1" y="10652"/>
                      <a:pt x="1" y="23785"/>
                    </a:cubicBezTo>
                    <a:cubicBezTo>
                      <a:pt x="1" y="26467"/>
                      <a:pt x="427" y="29049"/>
                      <a:pt x="1254" y="31455"/>
                    </a:cubicBezTo>
                    <a:cubicBezTo>
                      <a:pt x="4387" y="40703"/>
                      <a:pt x="13059" y="47369"/>
                      <a:pt x="23284" y="47570"/>
                    </a:cubicBezTo>
                    <a:cubicBezTo>
                      <a:pt x="23460" y="47595"/>
                      <a:pt x="23610" y="47595"/>
                      <a:pt x="23786" y="47595"/>
                    </a:cubicBezTo>
                    <a:cubicBezTo>
                      <a:pt x="23936" y="47595"/>
                      <a:pt x="24111" y="47570"/>
                      <a:pt x="24262" y="47570"/>
                    </a:cubicBezTo>
                    <a:cubicBezTo>
                      <a:pt x="34512" y="47369"/>
                      <a:pt x="43159" y="40703"/>
                      <a:pt x="46317" y="31455"/>
                    </a:cubicBezTo>
                    <a:cubicBezTo>
                      <a:pt x="47119" y="29049"/>
                      <a:pt x="47570" y="26467"/>
                      <a:pt x="47570" y="23785"/>
                    </a:cubicBezTo>
                    <a:cubicBezTo>
                      <a:pt x="47570" y="10652"/>
                      <a:pt x="36918" y="1"/>
                      <a:pt x="23786" y="1"/>
                    </a:cubicBezTo>
                    <a:close/>
                  </a:path>
                </a:pathLst>
              </a:custGeom>
              <a:solidFill>
                <a:srgbClr val="85C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30"/>
              <p:cNvSpPr/>
              <p:nvPr/>
            </p:nvSpPr>
            <p:spPr>
              <a:xfrm>
                <a:off x="4075350" y="2252525"/>
                <a:ext cx="1126575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45063" h="24387" extrusionOk="0">
                    <a:moveTo>
                      <a:pt x="22532" y="1"/>
                    </a:moveTo>
                    <a:cubicBezTo>
                      <a:pt x="12080" y="1"/>
                      <a:pt x="3183" y="3434"/>
                      <a:pt x="0" y="8247"/>
                    </a:cubicBezTo>
                    <a:cubicBezTo>
                      <a:pt x="3133" y="17495"/>
                      <a:pt x="11805" y="24161"/>
                      <a:pt x="22030" y="24362"/>
                    </a:cubicBezTo>
                    <a:cubicBezTo>
                      <a:pt x="22206" y="24387"/>
                      <a:pt x="22356" y="24387"/>
                      <a:pt x="22532" y="24387"/>
                    </a:cubicBezTo>
                    <a:cubicBezTo>
                      <a:pt x="22682" y="24387"/>
                      <a:pt x="22857" y="24362"/>
                      <a:pt x="23008" y="24362"/>
                    </a:cubicBezTo>
                    <a:cubicBezTo>
                      <a:pt x="33258" y="24161"/>
                      <a:pt x="41905" y="17495"/>
                      <a:pt x="45063" y="8247"/>
                    </a:cubicBezTo>
                    <a:cubicBezTo>
                      <a:pt x="41855" y="3434"/>
                      <a:pt x="32983" y="1"/>
                      <a:pt x="22532" y="1"/>
                    </a:cubicBezTo>
                    <a:close/>
                  </a:path>
                </a:pathLst>
              </a:custGeom>
              <a:solidFill>
                <a:srgbClr val="8FD7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30"/>
              <p:cNvSpPr/>
              <p:nvPr/>
            </p:nvSpPr>
            <p:spPr>
              <a:xfrm>
                <a:off x="4025225" y="1912550"/>
                <a:ext cx="1225575" cy="354425"/>
              </a:xfrm>
              <a:custGeom>
                <a:avLst/>
                <a:gdLst/>
                <a:ahLst/>
                <a:cxnLst/>
                <a:rect l="l" t="t" r="r" b="b"/>
                <a:pathLst>
                  <a:path w="49023" h="14177" extrusionOk="0">
                    <a:moveTo>
                      <a:pt x="24394" y="0"/>
                    </a:moveTo>
                    <a:cubicBezTo>
                      <a:pt x="18153" y="0"/>
                      <a:pt x="11926" y="1366"/>
                      <a:pt x="7193" y="4101"/>
                    </a:cubicBezTo>
                    <a:cubicBezTo>
                      <a:pt x="2531" y="6783"/>
                      <a:pt x="0" y="10367"/>
                      <a:pt x="50" y="14176"/>
                    </a:cubicBezTo>
                    <a:lnTo>
                      <a:pt x="301" y="14176"/>
                    </a:lnTo>
                    <a:cubicBezTo>
                      <a:pt x="251" y="10467"/>
                      <a:pt x="2757" y="6958"/>
                      <a:pt x="7318" y="4327"/>
                    </a:cubicBezTo>
                    <a:cubicBezTo>
                      <a:pt x="12014" y="1604"/>
                      <a:pt x="18197" y="244"/>
                      <a:pt x="24391" y="244"/>
                    </a:cubicBezTo>
                    <a:cubicBezTo>
                      <a:pt x="30628" y="244"/>
                      <a:pt x="36876" y="1623"/>
                      <a:pt x="41629" y="4377"/>
                    </a:cubicBezTo>
                    <a:cubicBezTo>
                      <a:pt x="46191" y="7008"/>
                      <a:pt x="48722" y="10492"/>
                      <a:pt x="48772" y="14176"/>
                    </a:cubicBezTo>
                    <a:lnTo>
                      <a:pt x="49023" y="14176"/>
                    </a:lnTo>
                    <a:cubicBezTo>
                      <a:pt x="48973" y="10392"/>
                      <a:pt x="46391" y="6833"/>
                      <a:pt x="41780" y="4151"/>
                    </a:cubicBezTo>
                    <a:cubicBezTo>
                      <a:pt x="36976" y="1385"/>
                      <a:pt x="30678" y="0"/>
                      <a:pt x="2439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30"/>
              <p:cNvSpPr/>
              <p:nvPr/>
            </p:nvSpPr>
            <p:spPr>
              <a:xfrm>
                <a:off x="4336000" y="1735000"/>
                <a:ext cx="733725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49" h="43434" extrusionOk="0">
                    <a:moveTo>
                      <a:pt x="23735" y="0"/>
                    </a:moveTo>
                    <a:lnTo>
                      <a:pt x="23634" y="226"/>
                    </a:lnTo>
                    <a:cubicBezTo>
                      <a:pt x="27118" y="1880"/>
                      <a:pt x="29098" y="5965"/>
                      <a:pt x="29098" y="11404"/>
                    </a:cubicBezTo>
                    <a:cubicBezTo>
                      <a:pt x="29098" y="22181"/>
                      <a:pt x="21454" y="35389"/>
                      <a:pt x="12030" y="40827"/>
                    </a:cubicBezTo>
                    <a:cubicBezTo>
                      <a:pt x="9346" y="42387"/>
                      <a:pt x="6751" y="43175"/>
                      <a:pt x="4418" y="43175"/>
                    </a:cubicBezTo>
                    <a:cubicBezTo>
                      <a:pt x="2852" y="43175"/>
                      <a:pt x="1404" y="42820"/>
                      <a:pt x="126" y="42106"/>
                    </a:cubicBezTo>
                    <a:lnTo>
                      <a:pt x="0" y="42331"/>
                    </a:lnTo>
                    <a:cubicBezTo>
                      <a:pt x="1303" y="43058"/>
                      <a:pt x="2807" y="43434"/>
                      <a:pt x="4411" y="43434"/>
                    </a:cubicBezTo>
                    <a:cubicBezTo>
                      <a:pt x="6792" y="43434"/>
                      <a:pt x="9424" y="42632"/>
                      <a:pt x="12156" y="41053"/>
                    </a:cubicBezTo>
                    <a:cubicBezTo>
                      <a:pt x="21654" y="35564"/>
                      <a:pt x="29349" y="22281"/>
                      <a:pt x="29349" y="11404"/>
                    </a:cubicBezTo>
                    <a:cubicBezTo>
                      <a:pt x="29349" y="5865"/>
                      <a:pt x="27319" y="1704"/>
                      <a:pt x="2373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30"/>
              <p:cNvSpPr/>
              <p:nvPr/>
            </p:nvSpPr>
            <p:spPr>
              <a:xfrm>
                <a:off x="4206925" y="1735000"/>
                <a:ext cx="734350" cy="1085850"/>
              </a:xfrm>
              <a:custGeom>
                <a:avLst/>
                <a:gdLst/>
                <a:ahLst/>
                <a:cxnLst/>
                <a:rect l="l" t="t" r="r" b="b"/>
                <a:pathLst>
                  <a:path w="29374" h="43434" extrusionOk="0">
                    <a:moveTo>
                      <a:pt x="5614" y="0"/>
                    </a:moveTo>
                    <a:cubicBezTo>
                      <a:pt x="2055" y="1704"/>
                      <a:pt x="0" y="5865"/>
                      <a:pt x="0" y="11404"/>
                    </a:cubicBezTo>
                    <a:cubicBezTo>
                      <a:pt x="0" y="22281"/>
                      <a:pt x="7720" y="35564"/>
                      <a:pt x="17193" y="41053"/>
                    </a:cubicBezTo>
                    <a:cubicBezTo>
                      <a:pt x="19925" y="42632"/>
                      <a:pt x="22582" y="43434"/>
                      <a:pt x="24963" y="43434"/>
                    </a:cubicBezTo>
                    <a:cubicBezTo>
                      <a:pt x="26567" y="43434"/>
                      <a:pt x="28046" y="43058"/>
                      <a:pt x="29374" y="42331"/>
                    </a:cubicBezTo>
                    <a:lnTo>
                      <a:pt x="29249" y="42106"/>
                    </a:lnTo>
                    <a:cubicBezTo>
                      <a:pt x="27970" y="42820"/>
                      <a:pt x="26522" y="43175"/>
                      <a:pt x="24955" y="43175"/>
                    </a:cubicBezTo>
                    <a:cubicBezTo>
                      <a:pt x="22619" y="43175"/>
                      <a:pt x="20018" y="42387"/>
                      <a:pt x="17319" y="40827"/>
                    </a:cubicBezTo>
                    <a:cubicBezTo>
                      <a:pt x="7920" y="35389"/>
                      <a:pt x="251" y="22181"/>
                      <a:pt x="251" y="11404"/>
                    </a:cubicBezTo>
                    <a:cubicBezTo>
                      <a:pt x="251" y="5965"/>
                      <a:pt x="2256" y="1880"/>
                      <a:pt x="5740" y="226"/>
                    </a:cubicBezTo>
                    <a:lnTo>
                      <a:pt x="5614" y="0"/>
                    </a:ln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30"/>
              <p:cNvSpPr/>
              <p:nvPr/>
            </p:nvSpPr>
            <p:spPr>
              <a:xfrm>
                <a:off x="4028350" y="2266950"/>
                <a:ext cx="1220575" cy="4950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800" extrusionOk="0">
                    <a:moveTo>
                      <a:pt x="0" y="0"/>
                    </a:moveTo>
                    <a:cubicBezTo>
                      <a:pt x="0" y="10903"/>
                      <a:pt x="10953" y="19800"/>
                      <a:pt x="24412" y="19800"/>
                    </a:cubicBezTo>
                    <a:cubicBezTo>
                      <a:pt x="37870" y="19800"/>
                      <a:pt x="48823" y="10903"/>
                      <a:pt x="48823" y="0"/>
                    </a:cubicBezTo>
                    <a:lnTo>
                      <a:pt x="48572" y="0"/>
                    </a:lnTo>
                    <a:cubicBezTo>
                      <a:pt x="48572" y="10777"/>
                      <a:pt x="37720" y="19524"/>
                      <a:pt x="24412" y="19524"/>
                    </a:cubicBezTo>
                    <a:cubicBezTo>
                      <a:pt x="11078" y="19524"/>
                      <a:pt x="251" y="10777"/>
                      <a:pt x="251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30"/>
              <p:cNvSpPr/>
              <p:nvPr/>
            </p:nvSpPr>
            <p:spPr>
              <a:xfrm>
                <a:off x="4089125" y="1721325"/>
                <a:ext cx="498150" cy="1116450"/>
              </a:xfrm>
              <a:custGeom>
                <a:avLst/>
                <a:gdLst/>
                <a:ahLst/>
                <a:cxnLst/>
                <a:rect l="l" t="t" r="r" b="b"/>
                <a:pathLst>
                  <a:path w="19926" h="44658" extrusionOk="0">
                    <a:moveTo>
                      <a:pt x="15846" y="5456"/>
                    </a:moveTo>
                    <a:cubicBezTo>
                      <a:pt x="15846" y="5456"/>
                      <a:pt x="15844" y="5457"/>
                      <a:pt x="15840" y="5459"/>
                    </a:cubicBezTo>
                    <a:cubicBezTo>
                      <a:pt x="15836" y="5460"/>
                      <a:pt x="15833" y="5462"/>
                      <a:pt x="15828" y="5465"/>
                    </a:cubicBezTo>
                    <a:lnTo>
                      <a:pt x="15828" y="5465"/>
                    </a:lnTo>
                    <a:cubicBezTo>
                      <a:pt x="15840" y="5460"/>
                      <a:pt x="15846" y="5456"/>
                      <a:pt x="15846" y="5456"/>
                    </a:cubicBezTo>
                    <a:close/>
                    <a:moveTo>
                      <a:pt x="15578" y="0"/>
                    </a:moveTo>
                    <a:cubicBezTo>
                      <a:pt x="15496" y="0"/>
                      <a:pt x="15392" y="21"/>
                      <a:pt x="15264" y="71"/>
                    </a:cubicBezTo>
                    <a:cubicBezTo>
                      <a:pt x="14662" y="321"/>
                      <a:pt x="12707" y="873"/>
                      <a:pt x="12607" y="1224"/>
                    </a:cubicBezTo>
                    <a:cubicBezTo>
                      <a:pt x="12507" y="1575"/>
                      <a:pt x="12858" y="1600"/>
                      <a:pt x="11655" y="2402"/>
                    </a:cubicBezTo>
                    <a:cubicBezTo>
                      <a:pt x="10427" y="3204"/>
                      <a:pt x="9399" y="4306"/>
                      <a:pt x="8823" y="4657"/>
                    </a:cubicBezTo>
                    <a:cubicBezTo>
                      <a:pt x="8271" y="5008"/>
                      <a:pt x="8346" y="5384"/>
                      <a:pt x="7870" y="5585"/>
                    </a:cubicBezTo>
                    <a:cubicBezTo>
                      <a:pt x="7369" y="5810"/>
                      <a:pt x="7269" y="5660"/>
                      <a:pt x="6868" y="6186"/>
                    </a:cubicBezTo>
                    <a:cubicBezTo>
                      <a:pt x="6442" y="6712"/>
                      <a:pt x="4813" y="7840"/>
                      <a:pt x="4487" y="8342"/>
                    </a:cubicBezTo>
                    <a:cubicBezTo>
                      <a:pt x="4186" y="8818"/>
                      <a:pt x="2532" y="10823"/>
                      <a:pt x="1554" y="13530"/>
                    </a:cubicBezTo>
                    <a:cubicBezTo>
                      <a:pt x="577" y="16236"/>
                      <a:pt x="26" y="18818"/>
                      <a:pt x="51" y="19444"/>
                    </a:cubicBezTo>
                    <a:cubicBezTo>
                      <a:pt x="101" y="20046"/>
                      <a:pt x="0" y="22377"/>
                      <a:pt x="276" y="22803"/>
                    </a:cubicBezTo>
                    <a:cubicBezTo>
                      <a:pt x="552" y="23204"/>
                      <a:pt x="777" y="23880"/>
                      <a:pt x="853" y="24557"/>
                    </a:cubicBezTo>
                    <a:cubicBezTo>
                      <a:pt x="928" y="25259"/>
                      <a:pt x="1479" y="25635"/>
                      <a:pt x="1655" y="26061"/>
                    </a:cubicBezTo>
                    <a:cubicBezTo>
                      <a:pt x="1830" y="26462"/>
                      <a:pt x="1730" y="27414"/>
                      <a:pt x="1755" y="27690"/>
                    </a:cubicBezTo>
                    <a:cubicBezTo>
                      <a:pt x="1805" y="27966"/>
                      <a:pt x="2632" y="29495"/>
                      <a:pt x="2707" y="29745"/>
                    </a:cubicBezTo>
                    <a:cubicBezTo>
                      <a:pt x="2717" y="29787"/>
                      <a:pt x="2729" y="29803"/>
                      <a:pt x="2745" y="29803"/>
                    </a:cubicBezTo>
                    <a:cubicBezTo>
                      <a:pt x="2793" y="29803"/>
                      <a:pt x="2867" y="29650"/>
                      <a:pt x="2943" y="29650"/>
                    </a:cubicBezTo>
                    <a:cubicBezTo>
                      <a:pt x="2973" y="29650"/>
                      <a:pt x="3004" y="29675"/>
                      <a:pt x="3033" y="29745"/>
                    </a:cubicBezTo>
                    <a:cubicBezTo>
                      <a:pt x="3183" y="30021"/>
                      <a:pt x="3484" y="30698"/>
                      <a:pt x="3484" y="31424"/>
                    </a:cubicBezTo>
                    <a:cubicBezTo>
                      <a:pt x="3484" y="32151"/>
                      <a:pt x="2557" y="32201"/>
                      <a:pt x="2808" y="32853"/>
                    </a:cubicBezTo>
                    <a:cubicBezTo>
                      <a:pt x="3033" y="33505"/>
                      <a:pt x="5364" y="37364"/>
                      <a:pt x="6341" y="38743"/>
                    </a:cubicBezTo>
                    <a:cubicBezTo>
                      <a:pt x="7319" y="40146"/>
                      <a:pt x="9875" y="42402"/>
                      <a:pt x="10627" y="42853"/>
                    </a:cubicBezTo>
                    <a:lnTo>
                      <a:pt x="14587" y="44658"/>
                    </a:lnTo>
                    <a:cubicBezTo>
                      <a:pt x="14917" y="44587"/>
                      <a:pt x="14604" y="44050"/>
                      <a:pt x="15088" y="44050"/>
                    </a:cubicBezTo>
                    <a:cubicBezTo>
                      <a:pt x="15119" y="44050"/>
                      <a:pt x="15152" y="44052"/>
                      <a:pt x="15189" y="44056"/>
                    </a:cubicBezTo>
                    <a:cubicBezTo>
                      <a:pt x="15626" y="44109"/>
                      <a:pt x="16503" y="44356"/>
                      <a:pt x="17197" y="44356"/>
                    </a:cubicBezTo>
                    <a:cubicBezTo>
                      <a:pt x="17498" y="44356"/>
                      <a:pt x="17764" y="44310"/>
                      <a:pt x="17945" y="44181"/>
                    </a:cubicBezTo>
                    <a:cubicBezTo>
                      <a:pt x="18572" y="43780"/>
                      <a:pt x="17544" y="43304"/>
                      <a:pt x="18271" y="43079"/>
                    </a:cubicBezTo>
                    <a:cubicBezTo>
                      <a:pt x="18998" y="42878"/>
                      <a:pt x="19675" y="42502"/>
                      <a:pt x="19800" y="42051"/>
                    </a:cubicBezTo>
                    <a:cubicBezTo>
                      <a:pt x="19900" y="41600"/>
                      <a:pt x="19925" y="41274"/>
                      <a:pt x="19374" y="41174"/>
                    </a:cubicBezTo>
                    <a:cubicBezTo>
                      <a:pt x="18823" y="41074"/>
                      <a:pt x="18271" y="40497"/>
                      <a:pt x="17795" y="40347"/>
                    </a:cubicBezTo>
                    <a:cubicBezTo>
                      <a:pt x="17294" y="40196"/>
                      <a:pt x="16442" y="40272"/>
                      <a:pt x="15915" y="39971"/>
                    </a:cubicBezTo>
                    <a:cubicBezTo>
                      <a:pt x="15389" y="39645"/>
                      <a:pt x="14136" y="38617"/>
                      <a:pt x="13660" y="38567"/>
                    </a:cubicBezTo>
                    <a:cubicBezTo>
                      <a:pt x="13158" y="38542"/>
                      <a:pt x="12131" y="38567"/>
                      <a:pt x="12657" y="38417"/>
                    </a:cubicBezTo>
                    <a:cubicBezTo>
                      <a:pt x="13158" y="38241"/>
                      <a:pt x="13559" y="38267"/>
                      <a:pt x="13309" y="38016"/>
                    </a:cubicBezTo>
                    <a:cubicBezTo>
                      <a:pt x="13058" y="37790"/>
                      <a:pt x="12482" y="36637"/>
                      <a:pt x="12056" y="36312"/>
                    </a:cubicBezTo>
                    <a:cubicBezTo>
                      <a:pt x="11655" y="36011"/>
                      <a:pt x="10502" y="35735"/>
                      <a:pt x="9975" y="35084"/>
                    </a:cubicBezTo>
                    <a:cubicBezTo>
                      <a:pt x="9449" y="34407"/>
                      <a:pt x="8772" y="32928"/>
                      <a:pt x="8772" y="32928"/>
                    </a:cubicBezTo>
                    <a:cubicBezTo>
                      <a:pt x="8772" y="32928"/>
                      <a:pt x="7269" y="32502"/>
                      <a:pt x="6742" y="31850"/>
                    </a:cubicBezTo>
                    <a:cubicBezTo>
                      <a:pt x="6241" y="31199"/>
                      <a:pt x="5715" y="30522"/>
                      <a:pt x="5389" y="30472"/>
                    </a:cubicBezTo>
                    <a:cubicBezTo>
                      <a:pt x="5088" y="30397"/>
                      <a:pt x="4813" y="30146"/>
                      <a:pt x="4612" y="30121"/>
                    </a:cubicBezTo>
                    <a:cubicBezTo>
                      <a:pt x="4597" y="30118"/>
                      <a:pt x="4583" y="30116"/>
                      <a:pt x="4569" y="30116"/>
                    </a:cubicBezTo>
                    <a:cubicBezTo>
                      <a:pt x="4369" y="30116"/>
                      <a:pt x="4245" y="30432"/>
                      <a:pt x="4011" y="30572"/>
                    </a:cubicBezTo>
                    <a:cubicBezTo>
                      <a:pt x="3987" y="30584"/>
                      <a:pt x="3963" y="30590"/>
                      <a:pt x="3940" y="30590"/>
                    </a:cubicBezTo>
                    <a:cubicBezTo>
                      <a:pt x="3718" y="30590"/>
                      <a:pt x="3520" y="30078"/>
                      <a:pt x="3384" y="29670"/>
                    </a:cubicBezTo>
                    <a:cubicBezTo>
                      <a:pt x="3259" y="29219"/>
                      <a:pt x="2757" y="29394"/>
                      <a:pt x="2557" y="28993"/>
                    </a:cubicBezTo>
                    <a:cubicBezTo>
                      <a:pt x="2356" y="28617"/>
                      <a:pt x="2131" y="27865"/>
                      <a:pt x="2181" y="27615"/>
                    </a:cubicBezTo>
                    <a:cubicBezTo>
                      <a:pt x="2206" y="27364"/>
                      <a:pt x="2582" y="26587"/>
                      <a:pt x="2482" y="26186"/>
                    </a:cubicBezTo>
                    <a:cubicBezTo>
                      <a:pt x="2381" y="25810"/>
                      <a:pt x="1805" y="25409"/>
                      <a:pt x="1630" y="25008"/>
                    </a:cubicBezTo>
                    <a:cubicBezTo>
                      <a:pt x="1454" y="24632"/>
                      <a:pt x="1855" y="23931"/>
                      <a:pt x="2106" y="23605"/>
                    </a:cubicBezTo>
                    <a:cubicBezTo>
                      <a:pt x="2356" y="23254"/>
                      <a:pt x="2632" y="23179"/>
                      <a:pt x="2281" y="22878"/>
                    </a:cubicBezTo>
                    <a:cubicBezTo>
                      <a:pt x="2103" y="22712"/>
                      <a:pt x="1904" y="22624"/>
                      <a:pt x="1763" y="22624"/>
                    </a:cubicBezTo>
                    <a:cubicBezTo>
                      <a:pt x="1626" y="22624"/>
                      <a:pt x="1543" y="22706"/>
                      <a:pt x="1579" y="22878"/>
                    </a:cubicBezTo>
                    <a:cubicBezTo>
                      <a:pt x="1614" y="23028"/>
                      <a:pt x="1553" y="23131"/>
                      <a:pt x="1449" y="23131"/>
                    </a:cubicBezTo>
                    <a:cubicBezTo>
                      <a:pt x="1329" y="23131"/>
                      <a:pt x="1151" y="22992"/>
                      <a:pt x="1003" y="22627"/>
                    </a:cubicBezTo>
                    <a:cubicBezTo>
                      <a:pt x="727" y="21926"/>
                      <a:pt x="602" y="20296"/>
                      <a:pt x="1178" y="19670"/>
                    </a:cubicBezTo>
                    <a:cubicBezTo>
                      <a:pt x="1684" y="19095"/>
                      <a:pt x="1431" y="18373"/>
                      <a:pt x="1869" y="18373"/>
                    </a:cubicBezTo>
                    <a:cubicBezTo>
                      <a:pt x="1908" y="18373"/>
                      <a:pt x="1953" y="18379"/>
                      <a:pt x="2006" y="18392"/>
                    </a:cubicBezTo>
                    <a:cubicBezTo>
                      <a:pt x="2632" y="18542"/>
                      <a:pt x="2757" y="19018"/>
                      <a:pt x="2908" y="19494"/>
                    </a:cubicBezTo>
                    <a:cubicBezTo>
                      <a:pt x="2970" y="19745"/>
                      <a:pt x="3071" y="19895"/>
                      <a:pt x="3152" y="19895"/>
                    </a:cubicBezTo>
                    <a:cubicBezTo>
                      <a:pt x="3234" y="19895"/>
                      <a:pt x="3296" y="19745"/>
                      <a:pt x="3284" y="19394"/>
                    </a:cubicBezTo>
                    <a:lnTo>
                      <a:pt x="3284" y="19394"/>
                    </a:lnTo>
                    <a:cubicBezTo>
                      <a:pt x="3935" y="20196"/>
                      <a:pt x="3910" y="20647"/>
                      <a:pt x="4011" y="20748"/>
                    </a:cubicBezTo>
                    <a:cubicBezTo>
                      <a:pt x="4111" y="20848"/>
                      <a:pt x="4261" y="20848"/>
                      <a:pt x="4261" y="21073"/>
                    </a:cubicBezTo>
                    <a:cubicBezTo>
                      <a:pt x="4261" y="21274"/>
                      <a:pt x="4086" y="22176"/>
                      <a:pt x="4111" y="22652"/>
                    </a:cubicBezTo>
                    <a:cubicBezTo>
                      <a:pt x="4157" y="23117"/>
                      <a:pt x="4118" y="23538"/>
                      <a:pt x="4291" y="23538"/>
                    </a:cubicBezTo>
                    <a:cubicBezTo>
                      <a:pt x="4305" y="23538"/>
                      <a:pt x="4320" y="23535"/>
                      <a:pt x="4336" y="23530"/>
                    </a:cubicBezTo>
                    <a:cubicBezTo>
                      <a:pt x="4537" y="23454"/>
                      <a:pt x="4712" y="22527"/>
                      <a:pt x="4712" y="21926"/>
                    </a:cubicBezTo>
                    <a:cubicBezTo>
                      <a:pt x="4712" y="21349"/>
                      <a:pt x="4838" y="20723"/>
                      <a:pt x="5163" y="20672"/>
                    </a:cubicBezTo>
                    <a:cubicBezTo>
                      <a:pt x="5433" y="20650"/>
                      <a:pt x="5723" y="20386"/>
                      <a:pt x="6051" y="20386"/>
                    </a:cubicBezTo>
                    <a:cubicBezTo>
                      <a:pt x="6089" y="20386"/>
                      <a:pt x="6127" y="20389"/>
                      <a:pt x="6166" y="20397"/>
                    </a:cubicBezTo>
                    <a:cubicBezTo>
                      <a:pt x="6218" y="20407"/>
                      <a:pt x="6273" y="20412"/>
                      <a:pt x="6330" y="20412"/>
                    </a:cubicBezTo>
                    <a:cubicBezTo>
                      <a:pt x="6680" y="20412"/>
                      <a:pt x="7082" y="20216"/>
                      <a:pt x="7168" y="19870"/>
                    </a:cubicBezTo>
                    <a:cubicBezTo>
                      <a:pt x="7269" y="19494"/>
                      <a:pt x="8497" y="18367"/>
                      <a:pt x="8823" y="18367"/>
                    </a:cubicBezTo>
                    <a:cubicBezTo>
                      <a:pt x="9156" y="18390"/>
                      <a:pt x="9467" y="18821"/>
                      <a:pt x="9755" y="18821"/>
                    </a:cubicBezTo>
                    <a:cubicBezTo>
                      <a:pt x="9770" y="18821"/>
                      <a:pt x="9785" y="18820"/>
                      <a:pt x="9800" y="18818"/>
                    </a:cubicBezTo>
                    <a:cubicBezTo>
                      <a:pt x="10126" y="18743"/>
                      <a:pt x="9750" y="17941"/>
                      <a:pt x="10326" y="17865"/>
                    </a:cubicBezTo>
                    <a:cubicBezTo>
                      <a:pt x="10661" y="17820"/>
                      <a:pt x="10996" y="17746"/>
                      <a:pt x="11230" y="17746"/>
                    </a:cubicBezTo>
                    <a:cubicBezTo>
                      <a:pt x="11381" y="17746"/>
                      <a:pt x="11490" y="17777"/>
                      <a:pt x="11529" y="17865"/>
                    </a:cubicBezTo>
                    <a:cubicBezTo>
                      <a:pt x="11655" y="18116"/>
                      <a:pt x="10853" y="18241"/>
                      <a:pt x="11078" y="18417"/>
                    </a:cubicBezTo>
                    <a:cubicBezTo>
                      <a:pt x="11135" y="18457"/>
                      <a:pt x="11203" y="18472"/>
                      <a:pt x="11277" y="18472"/>
                    </a:cubicBezTo>
                    <a:cubicBezTo>
                      <a:pt x="11515" y="18472"/>
                      <a:pt x="11820" y="18315"/>
                      <a:pt x="12066" y="18315"/>
                    </a:cubicBezTo>
                    <a:cubicBezTo>
                      <a:pt x="12079" y="18315"/>
                      <a:pt x="12093" y="18316"/>
                      <a:pt x="12106" y="18317"/>
                    </a:cubicBezTo>
                    <a:cubicBezTo>
                      <a:pt x="12293" y="18348"/>
                      <a:pt x="12705" y="18467"/>
                      <a:pt x="12995" y="18467"/>
                    </a:cubicBezTo>
                    <a:cubicBezTo>
                      <a:pt x="13169" y="18467"/>
                      <a:pt x="13299" y="18423"/>
                      <a:pt x="13309" y="18291"/>
                    </a:cubicBezTo>
                    <a:cubicBezTo>
                      <a:pt x="13329" y="18009"/>
                      <a:pt x="13382" y="17677"/>
                      <a:pt x="13257" y="17677"/>
                    </a:cubicBezTo>
                    <a:cubicBezTo>
                      <a:pt x="13227" y="17677"/>
                      <a:pt x="13187" y="17696"/>
                      <a:pt x="13133" y="17740"/>
                    </a:cubicBezTo>
                    <a:cubicBezTo>
                      <a:pt x="12933" y="17904"/>
                      <a:pt x="12891" y="18121"/>
                      <a:pt x="12807" y="18121"/>
                    </a:cubicBezTo>
                    <a:cubicBezTo>
                      <a:pt x="12775" y="18121"/>
                      <a:pt x="12737" y="18091"/>
                      <a:pt x="12682" y="18016"/>
                    </a:cubicBezTo>
                    <a:cubicBezTo>
                      <a:pt x="12482" y="17740"/>
                      <a:pt x="12231" y="17690"/>
                      <a:pt x="12306" y="17264"/>
                    </a:cubicBezTo>
                    <a:cubicBezTo>
                      <a:pt x="12382" y="16863"/>
                      <a:pt x="12883" y="16437"/>
                      <a:pt x="12757" y="16337"/>
                    </a:cubicBezTo>
                    <a:cubicBezTo>
                      <a:pt x="12607" y="16236"/>
                      <a:pt x="11855" y="16211"/>
                      <a:pt x="11755" y="16061"/>
                    </a:cubicBezTo>
                    <a:cubicBezTo>
                      <a:pt x="11669" y="15954"/>
                      <a:pt x="11949" y="15628"/>
                      <a:pt x="12406" y="15628"/>
                    </a:cubicBezTo>
                    <a:cubicBezTo>
                      <a:pt x="12485" y="15628"/>
                      <a:pt x="12569" y="15638"/>
                      <a:pt x="12657" y="15660"/>
                    </a:cubicBezTo>
                    <a:cubicBezTo>
                      <a:pt x="13206" y="15779"/>
                      <a:pt x="13551" y="16240"/>
                      <a:pt x="13907" y="16240"/>
                    </a:cubicBezTo>
                    <a:cubicBezTo>
                      <a:pt x="13925" y="16240"/>
                      <a:pt x="13943" y="16239"/>
                      <a:pt x="13960" y="16236"/>
                    </a:cubicBezTo>
                    <a:cubicBezTo>
                      <a:pt x="14260" y="16218"/>
                      <a:pt x="14644" y="15905"/>
                      <a:pt x="14818" y="15905"/>
                    </a:cubicBezTo>
                    <a:cubicBezTo>
                      <a:pt x="14878" y="15905"/>
                      <a:pt x="14913" y="15941"/>
                      <a:pt x="14913" y="16036"/>
                    </a:cubicBezTo>
                    <a:cubicBezTo>
                      <a:pt x="14913" y="16412"/>
                      <a:pt x="14211" y="16963"/>
                      <a:pt x="14111" y="17264"/>
                    </a:cubicBezTo>
                    <a:cubicBezTo>
                      <a:pt x="14011" y="17590"/>
                      <a:pt x="14186" y="17765"/>
                      <a:pt x="14662" y="17916"/>
                    </a:cubicBezTo>
                    <a:cubicBezTo>
                      <a:pt x="15077" y="18025"/>
                      <a:pt x="15112" y="18420"/>
                      <a:pt x="15296" y="18420"/>
                    </a:cubicBezTo>
                    <a:cubicBezTo>
                      <a:pt x="15323" y="18420"/>
                      <a:pt x="15354" y="18411"/>
                      <a:pt x="15389" y="18392"/>
                    </a:cubicBezTo>
                    <a:cubicBezTo>
                      <a:pt x="15665" y="18241"/>
                      <a:pt x="15840" y="17214"/>
                      <a:pt x="15539" y="17038"/>
                    </a:cubicBezTo>
                    <a:cubicBezTo>
                      <a:pt x="15494" y="17014"/>
                      <a:pt x="15448" y="17005"/>
                      <a:pt x="15402" y="17005"/>
                    </a:cubicBezTo>
                    <a:cubicBezTo>
                      <a:pt x="15252" y="17005"/>
                      <a:pt x="15111" y="17107"/>
                      <a:pt x="15045" y="17107"/>
                    </a:cubicBezTo>
                    <a:cubicBezTo>
                      <a:pt x="14988" y="17107"/>
                      <a:pt x="14988" y="17029"/>
                      <a:pt x="15088" y="16738"/>
                    </a:cubicBezTo>
                    <a:cubicBezTo>
                      <a:pt x="15314" y="15986"/>
                      <a:pt x="15840" y="15885"/>
                      <a:pt x="15640" y="15234"/>
                    </a:cubicBezTo>
                    <a:cubicBezTo>
                      <a:pt x="15414" y="14582"/>
                      <a:pt x="15013" y="13805"/>
                      <a:pt x="15013" y="13530"/>
                    </a:cubicBezTo>
                    <a:cubicBezTo>
                      <a:pt x="15013" y="13254"/>
                      <a:pt x="15314" y="11800"/>
                      <a:pt x="15314" y="11800"/>
                    </a:cubicBezTo>
                    <a:lnTo>
                      <a:pt x="15314" y="11800"/>
                    </a:lnTo>
                    <a:cubicBezTo>
                      <a:pt x="15314" y="11800"/>
                      <a:pt x="14938" y="12239"/>
                      <a:pt x="14643" y="12239"/>
                    </a:cubicBezTo>
                    <a:cubicBezTo>
                      <a:pt x="14615" y="12239"/>
                      <a:pt x="14588" y="12235"/>
                      <a:pt x="14562" y="12226"/>
                    </a:cubicBezTo>
                    <a:cubicBezTo>
                      <a:pt x="14236" y="12101"/>
                      <a:pt x="14036" y="11900"/>
                      <a:pt x="14211" y="11675"/>
                    </a:cubicBezTo>
                    <a:cubicBezTo>
                      <a:pt x="14387" y="11424"/>
                      <a:pt x="14813" y="10998"/>
                      <a:pt x="14687" y="10973"/>
                    </a:cubicBezTo>
                    <a:cubicBezTo>
                      <a:pt x="14587" y="10923"/>
                      <a:pt x="14462" y="10798"/>
                      <a:pt x="14462" y="10597"/>
                    </a:cubicBezTo>
                    <a:cubicBezTo>
                      <a:pt x="14462" y="10372"/>
                      <a:pt x="14236" y="10146"/>
                      <a:pt x="14136" y="9996"/>
                    </a:cubicBezTo>
                    <a:cubicBezTo>
                      <a:pt x="14045" y="9883"/>
                      <a:pt x="14037" y="9688"/>
                      <a:pt x="13907" y="9688"/>
                    </a:cubicBezTo>
                    <a:cubicBezTo>
                      <a:pt x="13893" y="9688"/>
                      <a:pt x="13877" y="9690"/>
                      <a:pt x="13860" y="9695"/>
                    </a:cubicBezTo>
                    <a:cubicBezTo>
                      <a:pt x="13685" y="9720"/>
                      <a:pt x="13409" y="10171"/>
                      <a:pt x="13309" y="10447"/>
                    </a:cubicBezTo>
                    <a:cubicBezTo>
                      <a:pt x="13209" y="10723"/>
                      <a:pt x="12607" y="10798"/>
                      <a:pt x="12607" y="11048"/>
                    </a:cubicBezTo>
                    <a:cubicBezTo>
                      <a:pt x="12607" y="11274"/>
                      <a:pt x="12682" y="11976"/>
                      <a:pt x="12106" y="12076"/>
                    </a:cubicBezTo>
                    <a:cubicBezTo>
                      <a:pt x="11504" y="12176"/>
                      <a:pt x="11204" y="12076"/>
                      <a:pt x="11078" y="12251"/>
                    </a:cubicBezTo>
                    <a:cubicBezTo>
                      <a:pt x="10980" y="12423"/>
                      <a:pt x="10572" y="13406"/>
                      <a:pt x="10343" y="13406"/>
                    </a:cubicBezTo>
                    <a:cubicBezTo>
                      <a:pt x="10337" y="13406"/>
                      <a:pt x="10332" y="13405"/>
                      <a:pt x="10326" y="13404"/>
                    </a:cubicBezTo>
                    <a:cubicBezTo>
                      <a:pt x="10076" y="13329"/>
                      <a:pt x="10201" y="12903"/>
                      <a:pt x="10326" y="12452"/>
                    </a:cubicBezTo>
                    <a:cubicBezTo>
                      <a:pt x="10427" y="12001"/>
                      <a:pt x="10853" y="12101"/>
                      <a:pt x="10777" y="11675"/>
                    </a:cubicBezTo>
                    <a:cubicBezTo>
                      <a:pt x="10702" y="11224"/>
                      <a:pt x="10477" y="11424"/>
                      <a:pt x="10527" y="10998"/>
                    </a:cubicBezTo>
                    <a:cubicBezTo>
                      <a:pt x="10602" y="10597"/>
                      <a:pt x="10226" y="9996"/>
                      <a:pt x="10326" y="9820"/>
                    </a:cubicBezTo>
                    <a:cubicBezTo>
                      <a:pt x="10402" y="9645"/>
                      <a:pt x="10752" y="9620"/>
                      <a:pt x="10702" y="9344"/>
                    </a:cubicBezTo>
                    <a:cubicBezTo>
                      <a:pt x="10677" y="9068"/>
                      <a:pt x="10777" y="8216"/>
                      <a:pt x="11479" y="8191"/>
                    </a:cubicBezTo>
                    <a:cubicBezTo>
                      <a:pt x="12156" y="8166"/>
                      <a:pt x="13509" y="7915"/>
                      <a:pt x="13785" y="7765"/>
                    </a:cubicBezTo>
                    <a:cubicBezTo>
                      <a:pt x="13915" y="7706"/>
                      <a:pt x="14040" y="7680"/>
                      <a:pt x="14151" y="7680"/>
                    </a:cubicBezTo>
                    <a:cubicBezTo>
                      <a:pt x="14275" y="7680"/>
                      <a:pt x="14382" y="7712"/>
                      <a:pt x="14462" y="7765"/>
                    </a:cubicBezTo>
                    <a:cubicBezTo>
                      <a:pt x="14514" y="7817"/>
                      <a:pt x="14544" y="7843"/>
                      <a:pt x="14586" y="7843"/>
                    </a:cubicBezTo>
                    <a:cubicBezTo>
                      <a:pt x="14644" y="7843"/>
                      <a:pt x="14723" y="7792"/>
                      <a:pt x="14913" y="7690"/>
                    </a:cubicBezTo>
                    <a:cubicBezTo>
                      <a:pt x="15178" y="7513"/>
                      <a:pt x="15990" y="7063"/>
                      <a:pt x="16281" y="7063"/>
                    </a:cubicBezTo>
                    <a:cubicBezTo>
                      <a:pt x="16319" y="7063"/>
                      <a:pt x="16349" y="7071"/>
                      <a:pt x="16366" y="7088"/>
                    </a:cubicBezTo>
                    <a:cubicBezTo>
                      <a:pt x="16492" y="7214"/>
                      <a:pt x="16366" y="8016"/>
                      <a:pt x="16041" y="8342"/>
                    </a:cubicBezTo>
                    <a:cubicBezTo>
                      <a:pt x="15764" y="8619"/>
                      <a:pt x="15572" y="9002"/>
                      <a:pt x="15347" y="9002"/>
                    </a:cubicBezTo>
                    <a:cubicBezTo>
                      <a:pt x="15328" y="9002"/>
                      <a:pt x="15309" y="8999"/>
                      <a:pt x="15289" y="8993"/>
                    </a:cubicBezTo>
                    <a:cubicBezTo>
                      <a:pt x="15104" y="8938"/>
                      <a:pt x="14714" y="8718"/>
                      <a:pt x="14593" y="8718"/>
                    </a:cubicBezTo>
                    <a:cubicBezTo>
                      <a:pt x="14550" y="8718"/>
                      <a:pt x="14541" y="8746"/>
                      <a:pt x="14587" y="8818"/>
                    </a:cubicBezTo>
                    <a:cubicBezTo>
                      <a:pt x="14762" y="9093"/>
                      <a:pt x="15214" y="9194"/>
                      <a:pt x="15214" y="9419"/>
                    </a:cubicBezTo>
                    <a:cubicBezTo>
                      <a:pt x="15214" y="9620"/>
                      <a:pt x="15038" y="10472"/>
                      <a:pt x="15289" y="10622"/>
                    </a:cubicBezTo>
                    <a:cubicBezTo>
                      <a:pt x="15316" y="10638"/>
                      <a:pt x="15340" y="10645"/>
                      <a:pt x="15362" y="10645"/>
                    </a:cubicBezTo>
                    <a:cubicBezTo>
                      <a:pt x="15546" y="10645"/>
                      <a:pt x="15575" y="10141"/>
                      <a:pt x="15665" y="10096"/>
                    </a:cubicBezTo>
                    <a:cubicBezTo>
                      <a:pt x="15666" y="10096"/>
                      <a:pt x="15668" y="10095"/>
                      <a:pt x="15670" y="10095"/>
                    </a:cubicBezTo>
                    <a:cubicBezTo>
                      <a:pt x="15750" y="10095"/>
                      <a:pt x="15709" y="10639"/>
                      <a:pt x="15858" y="10639"/>
                    </a:cubicBezTo>
                    <a:cubicBezTo>
                      <a:pt x="15880" y="10639"/>
                      <a:pt x="15908" y="10627"/>
                      <a:pt x="15940" y="10597"/>
                    </a:cubicBezTo>
                    <a:cubicBezTo>
                      <a:pt x="16191" y="10347"/>
                      <a:pt x="16291" y="9645"/>
                      <a:pt x="16316" y="9369"/>
                    </a:cubicBezTo>
                    <a:cubicBezTo>
                      <a:pt x="16354" y="9160"/>
                      <a:pt x="16262" y="9066"/>
                      <a:pt x="16293" y="9066"/>
                    </a:cubicBezTo>
                    <a:cubicBezTo>
                      <a:pt x="16302" y="9066"/>
                      <a:pt x="16324" y="9075"/>
                      <a:pt x="16366" y="9093"/>
                    </a:cubicBezTo>
                    <a:cubicBezTo>
                      <a:pt x="16542" y="9169"/>
                      <a:pt x="16366" y="9870"/>
                      <a:pt x="16667" y="9870"/>
                    </a:cubicBezTo>
                    <a:cubicBezTo>
                      <a:pt x="16993" y="9870"/>
                      <a:pt x="17670" y="9745"/>
                      <a:pt x="17394" y="9369"/>
                    </a:cubicBezTo>
                    <a:cubicBezTo>
                      <a:pt x="17118" y="8993"/>
                      <a:pt x="16993" y="8367"/>
                      <a:pt x="17093" y="8291"/>
                    </a:cubicBezTo>
                    <a:cubicBezTo>
                      <a:pt x="17194" y="8216"/>
                      <a:pt x="17369" y="8116"/>
                      <a:pt x="17369" y="7915"/>
                    </a:cubicBezTo>
                    <a:cubicBezTo>
                      <a:pt x="17369" y="7715"/>
                      <a:pt x="17720" y="6738"/>
                      <a:pt x="17219" y="6587"/>
                    </a:cubicBezTo>
                    <a:cubicBezTo>
                      <a:pt x="17128" y="6563"/>
                      <a:pt x="17044" y="6555"/>
                      <a:pt x="16970" y="6555"/>
                    </a:cubicBezTo>
                    <a:cubicBezTo>
                      <a:pt x="16797" y="6555"/>
                      <a:pt x="16678" y="6601"/>
                      <a:pt x="16643" y="6601"/>
                    </a:cubicBezTo>
                    <a:cubicBezTo>
                      <a:pt x="16615" y="6601"/>
                      <a:pt x="16643" y="6571"/>
                      <a:pt x="16742" y="6462"/>
                    </a:cubicBezTo>
                    <a:cubicBezTo>
                      <a:pt x="17018" y="6136"/>
                      <a:pt x="17118" y="5735"/>
                      <a:pt x="17118" y="5735"/>
                    </a:cubicBezTo>
                    <a:cubicBezTo>
                      <a:pt x="17118" y="5735"/>
                      <a:pt x="17050" y="5726"/>
                      <a:pt x="16943" y="5726"/>
                    </a:cubicBezTo>
                    <a:cubicBezTo>
                      <a:pt x="16704" y="5726"/>
                      <a:pt x="16276" y="5774"/>
                      <a:pt x="16016" y="6086"/>
                    </a:cubicBezTo>
                    <a:cubicBezTo>
                      <a:pt x="15640" y="6537"/>
                      <a:pt x="15740" y="6662"/>
                      <a:pt x="15640" y="6738"/>
                    </a:cubicBezTo>
                    <a:cubicBezTo>
                      <a:pt x="15555" y="6801"/>
                      <a:pt x="15021" y="7152"/>
                      <a:pt x="14783" y="7152"/>
                    </a:cubicBezTo>
                    <a:cubicBezTo>
                      <a:pt x="14740" y="7152"/>
                      <a:pt x="14707" y="7140"/>
                      <a:pt x="14687" y="7113"/>
                    </a:cubicBezTo>
                    <a:cubicBezTo>
                      <a:pt x="14587" y="6938"/>
                      <a:pt x="15289" y="6562"/>
                      <a:pt x="15364" y="6462"/>
                    </a:cubicBezTo>
                    <a:cubicBezTo>
                      <a:pt x="15412" y="6365"/>
                      <a:pt x="15716" y="5548"/>
                      <a:pt x="15828" y="5465"/>
                    </a:cubicBezTo>
                    <a:lnTo>
                      <a:pt x="15828" y="5465"/>
                    </a:lnTo>
                    <a:cubicBezTo>
                      <a:pt x="15681" y="5540"/>
                      <a:pt x="14655" y="6066"/>
                      <a:pt x="14387" y="6311"/>
                    </a:cubicBezTo>
                    <a:cubicBezTo>
                      <a:pt x="14147" y="6514"/>
                      <a:pt x="13771" y="6636"/>
                      <a:pt x="13620" y="6636"/>
                    </a:cubicBezTo>
                    <a:cubicBezTo>
                      <a:pt x="13565" y="6636"/>
                      <a:pt x="13540" y="6620"/>
                      <a:pt x="13559" y="6587"/>
                    </a:cubicBezTo>
                    <a:cubicBezTo>
                      <a:pt x="13610" y="6487"/>
                      <a:pt x="15364" y="5760"/>
                      <a:pt x="14938" y="5635"/>
                    </a:cubicBezTo>
                    <a:cubicBezTo>
                      <a:pt x="14891" y="5618"/>
                      <a:pt x="14840" y="5611"/>
                      <a:pt x="14787" y="5611"/>
                    </a:cubicBezTo>
                    <a:cubicBezTo>
                      <a:pt x="14444" y="5611"/>
                      <a:pt x="13989" y="5906"/>
                      <a:pt x="13748" y="5906"/>
                    </a:cubicBezTo>
                    <a:cubicBezTo>
                      <a:pt x="13686" y="5906"/>
                      <a:pt x="13637" y="5886"/>
                      <a:pt x="13610" y="5835"/>
                    </a:cubicBezTo>
                    <a:cubicBezTo>
                      <a:pt x="13484" y="5560"/>
                      <a:pt x="13860" y="5735"/>
                      <a:pt x="13735" y="5459"/>
                    </a:cubicBezTo>
                    <a:cubicBezTo>
                      <a:pt x="13686" y="5370"/>
                      <a:pt x="13603" y="5352"/>
                      <a:pt x="13516" y="5352"/>
                    </a:cubicBezTo>
                    <a:cubicBezTo>
                      <a:pt x="13457" y="5352"/>
                      <a:pt x="13396" y="5360"/>
                      <a:pt x="13344" y="5360"/>
                    </a:cubicBezTo>
                    <a:cubicBezTo>
                      <a:pt x="13236" y="5360"/>
                      <a:pt x="13163" y="5325"/>
                      <a:pt x="13209" y="5108"/>
                    </a:cubicBezTo>
                    <a:cubicBezTo>
                      <a:pt x="13309" y="4632"/>
                      <a:pt x="13108" y="4507"/>
                      <a:pt x="13409" y="4482"/>
                    </a:cubicBezTo>
                    <a:cubicBezTo>
                      <a:pt x="13735" y="4457"/>
                      <a:pt x="13760" y="4181"/>
                      <a:pt x="14011" y="3755"/>
                    </a:cubicBezTo>
                    <a:cubicBezTo>
                      <a:pt x="14236" y="3329"/>
                      <a:pt x="14286" y="2226"/>
                      <a:pt x="14562" y="2201"/>
                    </a:cubicBezTo>
                    <a:cubicBezTo>
                      <a:pt x="14838" y="2151"/>
                      <a:pt x="16742" y="1199"/>
                      <a:pt x="16918" y="773"/>
                    </a:cubicBezTo>
                    <a:cubicBezTo>
                      <a:pt x="17066" y="412"/>
                      <a:pt x="17538" y="87"/>
                      <a:pt x="17254" y="87"/>
                    </a:cubicBezTo>
                    <a:cubicBezTo>
                      <a:pt x="17202" y="87"/>
                      <a:pt x="17126" y="98"/>
                      <a:pt x="17018" y="121"/>
                    </a:cubicBezTo>
                    <a:cubicBezTo>
                      <a:pt x="16470" y="219"/>
                      <a:pt x="15968" y="393"/>
                      <a:pt x="15834" y="393"/>
                    </a:cubicBezTo>
                    <a:cubicBezTo>
                      <a:pt x="15796" y="393"/>
                      <a:pt x="15788" y="379"/>
                      <a:pt x="15815" y="347"/>
                    </a:cubicBezTo>
                    <a:cubicBezTo>
                      <a:pt x="15893" y="249"/>
                      <a:pt x="15865" y="0"/>
                      <a:pt x="1557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30"/>
              <p:cNvSpPr/>
              <p:nvPr/>
            </p:nvSpPr>
            <p:spPr>
              <a:xfrm>
                <a:off x="4210250" y="2395975"/>
                <a:ext cx="48975" cy="44175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767" extrusionOk="0">
                    <a:moveTo>
                      <a:pt x="557" y="1"/>
                    </a:moveTo>
                    <a:cubicBezTo>
                      <a:pt x="552" y="1"/>
                      <a:pt x="548" y="1"/>
                      <a:pt x="544" y="2"/>
                    </a:cubicBezTo>
                    <a:cubicBezTo>
                      <a:pt x="318" y="52"/>
                      <a:pt x="644" y="378"/>
                      <a:pt x="744" y="729"/>
                    </a:cubicBezTo>
                    <a:cubicBezTo>
                      <a:pt x="764" y="801"/>
                      <a:pt x="745" y="829"/>
                      <a:pt x="703" y="829"/>
                    </a:cubicBezTo>
                    <a:cubicBezTo>
                      <a:pt x="563" y="829"/>
                      <a:pt x="168" y="526"/>
                      <a:pt x="46" y="526"/>
                    </a:cubicBezTo>
                    <a:cubicBezTo>
                      <a:pt x="13" y="526"/>
                      <a:pt x="0" y="548"/>
                      <a:pt x="18" y="604"/>
                    </a:cubicBezTo>
                    <a:cubicBezTo>
                      <a:pt x="103" y="903"/>
                      <a:pt x="1500" y="1767"/>
                      <a:pt x="1864" y="1767"/>
                    </a:cubicBezTo>
                    <a:cubicBezTo>
                      <a:pt x="1927" y="1767"/>
                      <a:pt x="1959" y="1741"/>
                      <a:pt x="1947" y="1681"/>
                    </a:cubicBezTo>
                    <a:cubicBezTo>
                      <a:pt x="1874" y="1239"/>
                      <a:pt x="787" y="1"/>
                      <a:pt x="557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30"/>
              <p:cNvSpPr/>
              <p:nvPr/>
            </p:nvSpPr>
            <p:spPr>
              <a:xfrm>
                <a:off x="4158675" y="2309450"/>
                <a:ext cx="66975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183" extrusionOk="0">
                    <a:moveTo>
                      <a:pt x="242" y="0"/>
                    </a:moveTo>
                    <a:cubicBezTo>
                      <a:pt x="228" y="0"/>
                      <a:pt x="215" y="2"/>
                      <a:pt x="201" y="5"/>
                    </a:cubicBezTo>
                    <a:cubicBezTo>
                      <a:pt x="0" y="55"/>
                      <a:pt x="452" y="381"/>
                      <a:pt x="627" y="606"/>
                    </a:cubicBezTo>
                    <a:cubicBezTo>
                      <a:pt x="802" y="832"/>
                      <a:pt x="1479" y="2010"/>
                      <a:pt x="1379" y="2436"/>
                    </a:cubicBezTo>
                    <a:cubicBezTo>
                      <a:pt x="1279" y="2837"/>
                      <a:pt x="1905" y="2962"/>
                      <a:pt x="2206" y="3087"/>
                    </a:cubicBezTo>
                    <a:cubicBezTo>
                      <a:pt x="2367" y="3155"/>
                      <a:pt x="2467" y="3182"/>
                      <a:pt x="2524" y="3182"/>
                    </a:cubicBezTo>
                    <a:cubicBezTo>
                      <a:pt x="2678" y="3182"/>
                      <a:pt x="2510" y="2977"/>
                      <a:pt x="2381" y="2812"/>
                    </a:cubicBezTo>
                    <a:cubicBezTo>
                      <a:pt x="2231" y="2611"/>
                      <a:pt x="1429" y="1157"/>
                      <a:pt x="1078" y="731"/>
                    </a:cubicBezTo>
                    <a:cubicBezTo>
                      <a:pt x="725" y="355"/>
                      <a:pt x="460" y="0"/>
                      <a:pt x="24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30"/>
              <p:cNvSpPr/>
              <p:nvPr/>
            </p:nvSpPr>
            <p:spPr>
              <a:xfrm>
                <a:off x="4554375" y="1831975"/>
                <a:ext cx="150700" cy="22445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8978" extrusionOk="0">
                    <a:moveTo>
                      <a:pt x="4010" y="1"/>
                    </a:moveTo>
                    <a:cubicBezTo>
                      <a:pt x="3805" y="1"/>
                      <a:pt x="3779" y="276"/>
                      <a:pt x="3396" y="357"/>
                    </a:cubicBezTo>
                    <a:cubicBezTo>
                      <a:pt x="2919" y="457"/>
                      <a:pt x="2443" y="432"/>
                      <a:pt x="1842" y="607"/>
                    </a:cubicBezTo>
                    <a:cubicBezTo>
                      <a:pt x="1240" y="783"/>
                      <a:pt x="914" y="1159"/>
                      <a:pt x="1040" y="1535"/>
                    </a:cubicBezTo>
                    <a:cubicBezTo>
                      <a:pt x="1140" y="1885"/>
                      <a:pt x="1340" y="2487"/>
                      <a:pt x="1040" y="3139"/>
                    </a:cubicBezTo>
                    <a:cubicBezTo>
                      <a:pt x="714" y="3790"/>
                      <a:pt x="1090" y="3890"/>
                      <a:pt x="914" y="4191"/>
                    </a:cubicBezTo>
                    <a:cubicBezTo>
                      <a:pt x="764" y="4517"/>
                      <a:pt x="789" y="4743"/>
                      <a:pt x="463" y="4918"/>
                    </a:cubicBezTo>
                    <a:cubicBezTo>
                      <a:pt x="137" y="5119"/>
                      <a:pt x="37" y="5820"/>
                      <a:pt x="12" y="7550"/>
                    </a:cubicBezTo>
                    <a:cubicBezTo>
                      <a:pt x="1" y="8331"/>
                      <a:pt x="64" y="8546"/>
                      <a:pt x="171" y="8546"/>
                    </a:cubicBezTo>
                    <a:cubicBezTo>
                      <a:pt x="302" y="8546"/>
                      <a:pt x="497" y="8226"/>
                      <a:pt x="701" y="8226"/>
                    </a:cubicBezTo>
                    <a:cubicBezTo>
                      <a:pt x="705" y="8226"/>
                      <a:pt x="710" y="8226"/>
                      <a:pt x="714" y="8226"/>
                    </a:cubicBezTo>
                    <a:cubicBezTo>
                      <a:pt x="1115" y="8251"/>
                      <a:pt x="889" y="8577"/>
                      <a:pt x="864" y="8853"/>
                    </a:cubicBezTo>
                    <a:cubicBezTo>
                      <a:pt x="864" y="8944"/>
                      <a:pt x="891" y="8977"/>
                      <a:pt x="932" y="8977"/>
                    </a:cubicBezTo>
                    <a:cubicBezTo>
                      <a:pt x="1016" y="8977"/>
                      <a:pt x="1156" y="8837"/>
                      <a:pt x="1240" y="8753"/>
                    </a:cubicBezTo>
                    <a:cubicBezTo>
                      <a:pt x="1391" y="8627"/>
                      <a:pt x="2142" y="7374"/>
                      <a:pt x="2418" y="6948"/>
                    </a:cubicBezTo>
                    <a:cubicBezTo>
                      <a:pt x="2543" y="6748"/>
                      <a:pt x="2606" y="6729"/>
                      <a:pt x="2678" y="6729"/>
                    </a:cubicBezTo>
                    <a:cubicBezTo>
                      <a:pt x="2695" y="6729"/>
                      <a:pt x="2712" y="6730"/>
                      <a:pt x="2730" y="6730"/>
                    </a:cubicBezTo>
                    <a:cubicBezTo>
                      <a:pt x="2792" y="6730"/>
                      <a:pt x="2869" y="6719"/>
                      <a:pt x="2995" y="6622"/>
                    </a:cubicBezTo>
                    <a:cubicBezTo>
                      <a:pt x="3320" y="6372"/>
                      <a:pt x="3797" y="5946"/>
                      <a:pt x="3972" y="5570"/>
                    </a:cubicBezTo>
                    <a:cubicBezTo>
                      <a:pt x="4031" y="5451"/>
                      <a:pt x="4165" y="5416"/>
                      <a:pt x="4336" y="5416"/>
                    </a:cubicBezTo>
                    <a:cubicBezTo>
                      <a:pt x="4594" y="5416"/>
                      <a:pt x="4937" y="5496"/>
                      <a:pt x="5240" y="5496"/>
                    </a:cubicBezTo>
                    <a:cubicBezTo>
                      <a:pt x="5332" y="5496"/>
                      <a:pt x="5420" y="5489"/>
                      <a:pt x="5501" y="5469"/>
                    </a:cubicBezTo>
                    <a:cubicBezTo>
                      <a:pt x="6027" y="5344"/>
                      <a:pt x="6027" y="4893"/>
                      <a:pt x="5902" y="4442"/>
                    </a:cubicBezTo>
                    <a:cubicBezTo>
                      <a:pt x="5752" y="3966"/>
                      <a:pt x="5300" y="3815"/>
                      <a:pt x="5351" y="3464"/>
                    </a:cubicBezTo>
                    <a:cubicBezTo>
                      <a:pt x="5368" y="3353"/>
                      <a:pt x="5446" y="3333"/>
                      <a:pt x="5539" y="3333"/>
                    </a:cubicBezTo>
                    <a:cubicBezTo>
                      <a:pt x="5594" y="3333"/>
                      <a:pt x="5655" y="3340"/>
                      <a:pt x="5711" y="3340"/>
                    </a:cubicBezTo>
                    <a:cubicBezTo>
                      <a:pt x="5835" y="3340"/>
                      <a:pt x="5936" y="3303"/>
                      <a:pt x="5902" y="3063"/>
                    </a:cubicBezTo>
                    <a:cubicBezTo>
                      <a:pt x="5827" y="2537"/>
                      <a:pt x="5927" y="2061"/>
                      <a:pt x="5601" y="1760"/>
                    </a:cubicBezTo>
                    <a:cubicBezTo>
                      <a:pt x="5300" y="1434"/>
                      <a:pt x="5476" y="1134"/>
                      <a:pt x="5576" y="883"/>
                    </a:cubicBezTo>
                    <a:cubicBezTo>
                      <a:pt x="5641" y="705"/>
                      <a:pt x="5601" y="569"/>
                      <a:pt x="5470" y="569"/>
                    </a:cubicBezTo>
                    <a:cubicBezTo>
                      <a:pt x="5399" y="569"/>
                      <a:pt x="5299" y="610"/>
                      <a:pt x="5175" y="708"/>
                    </a:cubicBezTo>
                    <a:cubicBezTo>
                      <a:pt x="5112" y="758"/>
                      <a:pt x="5055" y="779"/>
                      <a:pt x="5001" y="779"/>
                    </a:cubicBezTo>
                    <a:cubicBezTo>
                      <a:pt x="4733" y="779"/>
                      <a:pt x="4552" y="244"/>
                      <a:pt x="4198" y="56"/>
                    </a:cubicBezTo>
                    <a:cubicBezTo>
                      <a:pt x="4119" y="17"/>
                      <a:pt x="4059" y="1"/>
                      <a:pt x="4010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30"/>
              <p:cNvSpPr/>
              <p:nvPr/>
            </p:nvSpPr>
            <p:spPr>
              <a:xfrm>
                <a:off x="4428725" y="1795525"/>
                <a:ext cx="696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2518" extrusionOk="0">
                    <a:moveTo>
                      <a:pt x="2683" y="0"/>
                    </a:moveTo>
                    <a:cubicBezTo>
                      <a:pt x="2516" y="0"/>
                      <a:pt x="2131" y="311"/>
                      <a:pt x="2131" y="311"/>
                    </a:cubicBezTo>
                    <a:cubicBezTo>
                      <a:pt x="2131" y="311"/>
                      <a:pt x="1705" y="461"/>
                      <a:pt x="1479" y="862"/>
                    </a:cubicBezTo>
                    <a:cubicBezTo>
                      <a:pt x="1396" y="1019"/>
                      <a:pt x="1343" y="1064"/>
                      <a:pt x="1279" y="1064"/>
                    </a:cubicBezTo>
                    <a:cubicBezTo>
                      <a:pt x="1194" y="1064"/>
                      <a:pt x="1088" y="987"/>
                      <a:pt x="865" y="987"/>
                    </a:cubicBezTo>
                    <a:cubicBezTo>
                      <a:pt x="797" y="987"/>
                      <a:pt x="719" y="994"/>
                      <a:pt x="627" y="1013"/>
                    </a:cubicBezTo>
                    <a:cubicBezTo>
                      <a:pt x="1" y="1113"/>
                      <a:pt x="452" y="1564"/>
                      <a:pt x="351" y="1990"/>
                    </a:cubicBezTo>
                    <a:cubicBezTo>
                      <a:pt x="280" y="2292"/>
                      <a:pt x="536" y="2518"/>
                      <a:pt x="762" y="2518"/>
                    </a:cubicBezTo>
                    <a:cubicBezTo>
                      <a:pt x="856" y="2518"/>
                      <a:pt x="944" y="2479"/>
                      <a:pt x="1003" y="2391"/>
                    </a:cubicBezTo>
                    <a:cubicBezTo>
                      <a:pt x="1254" y="2015"/>
                      <a:pt x="2532" y="762"/>
                      <a:pt x="2732" y="211"/>
                    </a:cubicBezTo>
                    <a:cubicBezTo>
                      <a:pt x="2784" y="55"/>
                      <a:pt x="2753" y="0"/>
                      <a:pt x="2683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30"/>
              <p:cNvSpPr/>
              <p:nvPr/>
            </p:nvSpPr>
            <p:spPr>
              <a:xfrm>
                <a:off x="4526475" y="1814025"/>
                <a:ext cx="9462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1587" extrusionOk="0">
                    <a:moveTo>
                      <a:pt x="3148" y="0"/>
                    </a:moveTo>
                    <a:cubicBezTo>
                      <a:pt x="2617" y="0"/>
                      <a:pt x="1609" y="797"/>
                      <a:pt x="852" y="1050"/>
                    </a:cubicBezTo>
                    <a:cubicBezTo>
                      <a:pt x="0" y="1300"/>
                      <a:pt x="552" y="1526"/>
                      <a:pt x="852" y="1576"/>
                    </a:cubicBezTo>
                    <a:cubicBezTo>
                      <a:pt x="899" y="1583"/>
                      <a:pt x="950" y="1587"/>
                      <a:pt x="1004" y="1587"/>
                    </a:cubicBezTo>
                    <a:cubicBezTo>
                      <a:pt x="1849" y="1587"/>
                      <a:pt x="3509" y="724"/>
                      <a:pt x="3509" y="724"/>
                    </a:cubicBezTo>
                    <a:cubicBezTo>
                      <a:pt x="3509" y="724"/>
                      <a:pt x="3785" y="222"/>
                      <a:pt x="3284" y="22"/>
                    </a:cubicBezTo>
                    <a:cubicBezTo>
                      <a:pt x="3243" y="7"/>
                      <a:pt x="3198" y="0"/>
                      <a:pt x="314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30"/>
              <p:cNvSpPr/>
              <p:nvPr/>
            </p:nvSpPr>
            <p:spPr>
              <a:xfrm>
                <a:off x="4694725" y="1985700"/>
                <a:ext cx="51700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437" extrusionOk="0">
                    <a:moveTo>
                      <a:pt x="1268" y="0"/>
                    </a:moveTo>
                    <a:cubicBezTo>
                      <a:pt x="984" y="0"/>
                      <a:pt x="730" y="211"/>
                      <a:pt x="470" y="211"/>
                    </a:cubicBezTo>
                    <a:cubicBezTo>
                      <a:pt x="435" y="211"/>
                      <a:pt x="399" y="207"/>
                      <a:pt x="363" y="198"/>
                    </a:cubicBezTo>
                    <a:cubicBezTo>
                      <a:pt x="348" y="193"/>
                      <a:pt x="334" y="191"/>
                      <a:pt x="320" y="191"/>
                    </a:cubicBezTo>
                    <a:cubicBezTo>
                      <a:pt x="0" y="191"/>
                      <a:pt x="232" y="1437"/>
                      <a:pt x="952" y="1437"/>
                    </a:cubicBezTo>
                    <a:cubicBezTo>
                      <a:pt x="1041" y="1437"/>
                      <a:pt x="1137" y="1418"/>
                      <a:pt x="1240" y="1376"/>
                    </a:cubicBezTo>
                    <a:cubicBezTo>
                      <a:pt x="1867" y="1125"/>
                      <a:pt x="2067" y="498"/>
                      <a:pt x="1616" y="122"/>
                    </a:cubicBezTo>
                    <a:cubicBezTo>
                      <a:pt x="1494" y="33"/>
                      <a:pt x="1379" y="0"/>
                      <a:pt x="1268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30"/>
              <p:cNvSpPr/>
              <p:nvPr/>
            </p:nvSpPr>
            <p:spPr>
              <a:xfrm>
                <a:off x="4750775" y="1828625"/>
                <a:ext cx="35425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99" extrusionOk="0">
                    <a:moveTo>
                      <a:pt x="184" y="0"/>
                    </a:moveTo>
                    <a:cubicBezTo>
                      <a:pt x="4" y="0"/>
                      <a:pt x="133" y="559"/>
                      <a:pt x="76" y="691"/>
                    </a:cubicBezTo>
                    <a:cubicBezTo>
                      <a:pt x="1" y="867"/>
                      <a:pt x="352" y="1117"/>
                      <a:pt x="1304" y="1493"/>
                    </a:cubicBezTo>
                    <a:cubicBezTo>
                      <a:pt x="1311" y="1497"/>
                      <a:pt x="1317" y="1498"/>
                      <a:pt x="1322" y="1498"/>
                    </a:cubicBezTo>
                    <a:cubicBezTo>
                      <a:pt x="1417" y="1498"/>
                      <a:pt x="1026" y="788"/>
                      <a:pt x="477" y="215"/>
                    </a:cubicBezTo>
                    <a:cubicBezTo>
                      <a:pt x="335" y="60"/>
                      <a:pt x="243" y="0"/>
                      <a:pt x="184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30"/>
              <p:cNvSpPr/>
              <p:nvPr/>
            </p:nvSpPr>
            <p:spPr>
              <a:xfrm>
                <a:off x="4490125" y="1653125"/>
                <a:ext cx="778225" cy="1085675"/>
              </a:xfrm>
              <a:custGeom>
                <a:avLst/>
                <a:gdLst/>
                <a:ahLst/>
                <a:cxnLst/>
                <a:rect l="l" t="t" r="r" b="b"/>
                <a:pathLst>
                  <a:path w="31129" h="43427" extrusionOk="0">
                    <a:moveTo>
                      <a:pt x="24530" y="13022"/>
                    </a:moveTo>
                    <a:cubicBezTo>
                      <a:pt x="24545" y="13022"/>
                      <a:pt x="24564" y="13031"/>
                      <a:pt x="24587" y="13050"/>
                    </a:cubicBezTo>
                    <a:cubicBezTo>
                      <a:pt x="24863" y="13250"/>
                      <a:pt x="25089" y="14027"/>
                      <a:pt x="25164" y="14027"/>
                    </a:cubicBezTo>
                    <a:cubicBezTo>
                      <a:pt x="25228" y="14027"/>
                      <a:pt x="25624" y="14248"/>
                      <a:pt x="25704" y="14248"/>
                    </a:cubicBezTo>
                    <a:cubicBezTo>
                      <a:pt x="25718" y="14248"/>
                      <a:pt x="25722" y="14242"/>
                      <a:pt x="25715" y="14227"/>
                    </a:cubicBezTo>
                    <a:cubicBezTo>
                      <a:pt x="25698" y="14143"/>
                      <a:pt x="25862" y="14014"/>
                      <a:pt x="26010" y="14014"/>
                    </a:cubicBezTo>
                    <a:cubicBezTo>
                      <a:pt x="26082" y="14014"/>
                      <a:pt x="26150" y="14045"/>
                      <a:pt x="26191" y="14127"/>
                    </a:cubicBezTo>
                    <a:cubicBezTo>
                      <a:pt x="26292" y="14403"/>
                      <a:pt x="26241" y="14603"/>
                      <a:pt x="26342" y="14754"/>
                    </a:cubicBezTo>
                    <a:cubicBezTo>
                      <a:pt x="26442" y="14904"/>
                      <a:pt x="26993" y="15330"/>
                      <a:pt x="27144" y="15506"/>
                    </a:cubicBezTo>
                    <a:cubicBezTo>
                      <a:pt x="27294" y="15681"/>
                      <a:pt x="27319" y="16258"/>
                      <a:pt x="26968" y="16258"/>
                    </a:cubicBezTo>
                    <a:cubicBezTo>
                      <a:pt x="26542" y="16258"/>
                      <a:pt x="26517" y="15506"/>
                      <a:pt x="25966" y="15380"/>
                    </a:cubicBezTo>
                    <a:cubicBezTo>
                      <a:pt x="25414" y="15255"/>
                      <a:pt x="24888" y="15230"/>
                      <a:pt x="24738" y="14503"/>
                    </a:cubicBezTo>
                    <a:cubicBezTo>
                      <a:pt x="24624" y="13845"/>
                      <a:pt x="24387" y="13022"/>
                      <a:pt x="24530" y="13022"/>
                    </a:cubicBezTo>
                    <a:close/>
                    <a:moveTo>
                      <a:pt x="23622" y="15509"/>
                    </a:moveTo>
                    <a:cubicBezTo>
                      <a:pt x="23636" y="15509"/>
                      <a:pt x="23664" y="15539"/>
                      <a:pt x="23710" y="15606"/>
                    </a:cubicBezTo>
                    <a:cubicBezTo>
                      <a:pt x="23911" y="15907"/>
                      <a:pt x="23660" y="16358"/>
                      <a:pt x="24312" y="16358"/>
                    </a:cubicBezTo>
                    <a:cubicBezTo>
                      <a:pt x="24622" y="16358"/>
                      <a:pt x="24870" y="16301"/>
                      <a:pt x="25052" y="16301"/>
                    </a:cubicBezTo>
                    <a:cubicBezTo>
                      <a:pt x="25253" y="16301"/>
                      <a:pt x="25375" y="16370"/>
                      <a:pt x="25414" y="16659"/>
                    </a:cubicBezTo>
                    <a:cubicBezTo>
                      <a:pt x="25515" y="17210"/>
                      <a:pt x="25414" y="17811"/>
                      <a:pt x="24863" y="17962"/>
                    </a:cubicBezTo>
                    <a:cubicBezTo>
                      <a:pt x="24287" y="18112"/>
                      <a:pt x="24713" y="18939"/>
                      <a:pt x="24512" y="19065"/>
                    </a:cubicBezTo>
                    <a:cubicBezTo>
                      <a:pt x="24365" y="19150"/>
                      <a:pt x="24135" y="19272"/>
                      <a:pt x="23920" y="19272"/>
                    </a:cubicBezTo>
                    <a:cubicBezTo>
                      <a:pt x="23695" y="19272"/>
                      <a:pt x="23486" y="19138"/>
                      <a:pt x="23409" y="18689"/>
                    </a:cubicBezTo>
                    <a:cubicBezTo>
                      <a:pt x="23297" y="17900"/>
                      <a:pt x="22698" y="16686"/>
                      <a:pt x="22961" y="16686"/>
                    </a:cubicBezTo>
                    <a:cubicBezTo>
                      <a:pt x="22990" y="16686"/>
                      <a:pt x="23030" y="16701"/>
                      <a:pt x="23083" y="16734"/>
                    </a:cubicBezTo>
                    <a:cubicBezTo>
                      <a:pt x="23473" y="16993"/>
                      <a:pt x="23492" y="17418"/>
                      <a:pt x="23577" y="17418"/>
                    </a:cubicBezTo>
                    <a:cubicBezTo>
                      <a:pt x="23607" y="17418"/>
                      <a:pt x="23645" y="17365"/>
                      <a:pt x="23710" y="17235"/>
                    </a:cubicBezTo>
                    <a:cubicBezTo>
                      <a:pt x="23936" y="16734"/>
                      <a:pt x="24312" y="16533"/>
                      <a:pt x="24036" y="16508"/>
                    </a:cubicBezTo>
                    <a:cubicBezTo>
                      <a:pt x="24030" y="16508"/>
                      <a:pt x="24024" y="16507"/>
                      <a:pt x="24018" y="16507"/>
                    </a:cubicBezTo>
                    <a:cubicBezTo>
                      <a:pt x="23871" y="16507"/>
                      <a:pt x="23788" y="16686"/>
                      <a:pt x="23746" y="16686"/>
                    </a:cubicBezTo>
                    <a:cubicBezTo>
                      <a:pt x="23720" y="16686"/>
                      <a:pt x="23710" y="16620"/>
                      <a:pt x="23710" y="16408"/>
                    </a:cubicBezTo>
                    <a:cubicBezTo>
                      <a:pt x="23710" y="15950"/>
                      <a:pt x="23568" y="15509"/>
                      <a:pt x="23622" y="15509"/>
                    </a:cubicBezTo>
                    <a:close/>
                    <a:moveTo>
                      <a:pt x="7132" y="1"/>
                    </a:moveTo>
                    <a:cubicBezTo>
                      <a:pt x="4417" y="1"/>
                      <a:pt x="3635" y="1095"/>
                      <a:pt x="3635" y="1095"/>
                    </a:cubicBezTo>
                    <a:cubicBezTo>
                      <a:pt x="3484" y="1320"/>
                      <a:pt x="2106" y="1696"/>
                      <a:pt x="2006" y="1997"/>
                    </a:cubicBezTo>
                    <a:cubicBezTo>
                      <a:pt x="1905" y="2273"/>
                      <a:pt x="1805" y="2222"/>
                      <a:pt x="1379" y="2273"/>
                    </a:cubicBezTo>
                    <a:cubicBezTo>
                      <a:pt x="978" y="2323"/>
                      <a:pt x="1" y="2473"/>
                      <a:pt x="778" y="2548"/>
                    </a:cubicBezTo>
                    <a:cubicBezTo>
                      <a:pt x="808" y="2550"/>
                      <a:pt x="842" y="2551"/>
                      <a:pt x="877" y="2551"/>
                    </a:cubicBezTo>
                    <a:cubicBezTo>
                      <a:pt x="1768" y="2551"/>
                      <a:pt x="4104" y="1968"/>
                      <a:pt x="5189" y="1871"/>
                    </a:cubicBezTo>
                    <a:cubicBezTo>
                      <a:pt x="5426" y="1845"/>
                      <a:pt x="5635" y="1834"/>
                      <a:pt x="5824" y="1834"/>
                    </a:cubicBezTo>
                    <a:cubicBezTo>
                      <a:pt x="6537" y="1834"/>
                      <a:pt x="6970" y="1988"/>
                      <a:pt x="7545" y="2047"/>
                    </a:cubicBezTo>
                    <a:cubicBezTo>
                      <a:pt x="8271" y="2122"/>
                      <a:pt x="10051" y="2147"/>
                      <a:pt x="10051" y="2147"/>
                    </a:cubicBezTo>
                    <a:cubicBezTo>
                      <a:pt x="10051" y="2147"/>
                      <a:pt x="9804" y="2730"/>
                      <a:pt x="10371" y="2730"/>
                    </a:cubicBezTo>
                    <a:cubicBezTo>
                      <a:pt x="10403" y="2730"/>
                      <a:pt x="10439" y="2728"/>
                      <a:pt x="10477" y="2724"/>
                    </a:cubicBezTo>
                    <a:cubicBezTo>
                      <a:pt x="10548" y="2719"/>
                      <a:pt x="10613" y="2716"/>
                      <a:pt x="10674" y="2716"/>
                    </a:cubicBezTo>
                    <a:cubicBezTo>
                      <a:pt x="11238" y="2716"/>
                      <a:pt x="11401" y="2911"/>
                      <a:pt x="11605" y="3024"/>
                    </a:cubicBezTo>
                    <a:cubicBezTo>
                      <a:pt x="11855" y="3150"/>
                      <a:pt x="11304" y="3275"/>
                      <a:pt x="11404" y="3400"/>
                    </a:cubicBezTo>
                    <a:cubicBezTo>
                      <a:pt x="11504" y="3526"/>
                      <a:pt x="12181" y="3551"/>
                      <a:pt x="13259" y="4252"/>
                    </a:cubicBezTo>
                    <a:cubicBezTo>
                      <a:pt x="13876" y="4664"/>
                      <a:pt x="14287" y="4731"/>
                      <a:pt x="14586" y="4731"/>
                    </a:cubicBezTo>
                    <a:cubicBezTo>
                      <a:pt x="14730" y="4731"/>
                      <a:pt x="14849" y="4715"/>
                      <a:pt x="14952" y="4715"/>
                    </a:cubicBezTo>
                    <a:cubicBezTo>
                      <a:pt x="15000" y="4715"/>
                      <a:pt x="15045" y="4719"/>
                      <a:pt x="15088" y="4729"/>
                    </a:cubicBezTo>
                    <a:cubicBezTo>
                      <a:pt x="15439" y="4804"/>
                      <a:pt x="14036" y="4804"/>
                      <a:pt x="14637" y="5280"/>
                    </a:cubicBezTo>
                    <a:cubicBezTo>
                      <a:pt x="15214" y="5731"/>
                      <a:pt x="16617" y="6057"/>
                      <a:pt x="16642" y="6433"/>
                    </a:cubicBezTo>
                    <a:cubicBezTo>
                      <a:pt x="16667" y="6834"/>
                      <a:pt x="16467" y="7460"/>
                      <a:pt x="16718" y="7761"/>
                    </a:cubicBezTo>
                    <a:cubicBezTo>
                      <a:pt x="16943" y="8087"/>
                      <a:pt x="17119" y="8513"/>
                      <a:pt x="17419" y="9090"/>
                    </a:cubicBezTo>
                    <a:cubicBezTo>
                      <a:pt x="17679" y="9633"/>
                      <a:pt x="18652" y="10199"/>
                      <a:pt x="18006" y="10199"/>
                    </a:cubicBezTo>
                    <a:cubicBezTo>
                      <a:pt x="17967" y="10199"/>
                      <a:pt x="17922" y="10197"/>
                      <a:pt x="17870" y="10192"/>
                    </a:cubicBezTo>
                    <a:cubicBezTo>
                      <a:pt x="16993" y="10117"/>
                      <a:pt x="16417" y="10067"/>
                      <a:pt x="16793" y="9867"/>
                    </a:cubicBezTo>
                    <a:cubicBezTo>
                      <a:pt x="17117" y="9704"/>
                      <a:pt x="17334" y="9179"/>
                      <a:pt x="16950" y="9179"/>
                    </a:cubicBezTo>
                    <a:cubicBezTo>
                      <a:pt x="16919" y="9179"/>
                      <a:pt x="16883" y="9182"/>
                      <a:pt x="16843" y="9190"/>
                    </a:cubicBezTo>
                    <a:cubicBezTo>
                      <a:pt x="16317" y="9290"/>
                      <a:pt x="14512" y="9315"/>
                      <a:pt x="14312" y="9516"/>
                    </a:cubicBezTo>
                    <a:cubicBezTo>
                      <a:pt x="14111" y="9691"/>
                      <a:pt x="14412" y="10142"/>
                      <a:pt x="14612" y="10994"/>
                    </a:cubicBezTo>
                    <a:cubicBezTo>
                      <a:pt x="14788" y="11846"/>
                      <a:pt x="14738" y="12122"/>
                      <a:pt x="14637" y="13125"/>
                    </a:cubicBezTo>
                    <a:cubicBezTo>
                      <a:pt x="14512" y="14127"/>
                      <a:pt x="14562" y="14077"/>
                      <a:pt x="14813" y="14754"/>
                    </a:cubicBezTo>
                    <a:cubicBezTo>
                      <a:pt x="15016" y="15281"/>
                      <a:pt x="15415" y="15644"/>
                      <a:pt x="15614" y="15644"/>
                    </a:cubicBezTo>
                    <a:cubicBezTo>
                      <a:pt x="15660" y="15644"/>
                      <a:pt x="15696" y="15624"/>
                      <a:pt x="15715" y="15581"/>
                    </a:cubicBezTo>
                    <a:cubicBezTo>
                      <a:pt x="15802" y="15364"/>
                      <a:pt x="15627" y="14700"/>
                      <a:pt x="15932" y="14700"/>
                    </a:cubicBezTo>
                    <a:cubicBezTo>
                      <a:pt x="15980" y="14700"/>
                      <a:pt x="16041" y="14716"/>
                      <a:pt x="16116" y="14754"/>
                    </a:cubicBezTo>
                    <a:cubicBezTo>
                      <a:pt x="16667" y="15029"/>
                      <a:pt x="17018" y="15681"/>
                      <a:pt x="17194" y="15831"/>
                    </a:cubicBezTo>
                    <a:cubicBezTo>
                      <a:pt x="17308" y="15917"/>
                      <a:pt x="17455" y="15995"/>
                      <a:pt x="17574" y="15995"/>
                    </a:cubicBezTo>
                    <a:cubicBezTo>
                      <a:pt x="17664" y="15995"/>
                      <a:pt x="17738" y="15950"/>
                      <a:pt x="17770" y="15831"/>
                    </a:cubicBezTo>
                    <a:cubicBezTo>
                      <a:pt x="17845" y="15556"/>
                      <a:pt x="17269" y="14453"/>
                      <a:pt x="17344" y="14253"/>
                    </a:cubicBezTo>
                    <a:cubicBezTo>
                      <a:pt x="17419" y="14027"/>
                      <a:pt x="17043" y="13726"/>
                      <a:pt x="17043" y="13726"/>
                    </a:cubicBezTo>
                    <a:cubicBezTo>
                      <a:pt x="17043" y="13726"/>
                      <a:pt x="16542" y="13375"/>
                      <a:pt x="16442" y="12949"/>
                    </a:cubicBezTo>
                    <a:cubicBezTo>
                      <a:pt x="16342" y="12498"/>
                      <a:pt x="16417" y="12573"/>
                      <a:pt x="16216" y="12147"/>
                    </a:cubicBezTo>
                    <a:cubicBezTo>
                      <a:pt x="16016" y="11696"/>
                      <a:pt x="15765" y="11195"/>
                      <a:pt x="15991" y="11195"/>
                    </a:cubicBezTo>
                    <a:cubicBezTo>
                      <a:pt x="16191" y="11195"/>
                      <a:pt x="16317" y="11320"/>
                      <a:pt x="16492" y="11947"/>
                    </a:cubicBezTo>
                    <a:cubicBezTo>
                      <a:pt x="16692" y="12573"/>
                      <a:pt x="16843" y="12674"/>
                      <a:pt x="16968" y="12824"/>
                    </a:cubicBezTo>
                    <a:cubicBezTo>
                      <a:pt x="17081" y="12937"/>
                      <a:pt x="17521" y="13132"/>
                      <a:pt x="17790" y="13132"/>
                    </a:cubicBezTo>
                    <a:cubicBezTo>
                      <a:pt x="17819" y="13132"/>
                      <a:pt x="17846" y="13130"/>
                      <a:pt x="17870" y="13125"/>
                    </a:cubicBezTo>
                    <a:cubicBezTo>
                      <a:pt x="18127" y="13078"/>
                      <a:pt x="18123" y="12488"/>
                      <a:pt x="18405" y="12488"/>
                    </a:cubicBezTo>
                    <a:cubicBezTo>
                      <a:pt x="18425" y="12488"/>
                      <a:pt x="18448" y="12491"/>
                      <a:pt x="18472" y="12498"/>
                    </a:cubicBezTo>
                    <a:cubicBezTo>
                      <a:pt x="18848" y="12598"/>
                      <a:pt x="18021" y="12974"/>
                      <a:pt x="18196" y="13300"/>
                    </a:cubicBezTo>
                    <a:cubicBezTo>
                      <a:pt x="18372" y="13651"/>
                      <a:pt x="19124" y="14002"/>
                      <a:pt x="19099" y="14177"/>
                    </a:cubicBezTo>
                    <a:cubicBezTo>
                      <a:pt x="19094" y="14203"/>
                      <a:pt x="19072" y="14212"/>
                      <a:pt x="19039" y="14212"/>
                    </a:cubicBezTo>
                    <a:cubicBezTo>
                      <a:pt x="18928" y="14212"/>
                      <a:pt x="18689" y="14103"/>
                      <a:pt x="18558" y="14103"/>
                    </a:cubicBezTo>
                    <a:cubicBezTo>
                      <a:pt x="18496" y="14103"/>
                      <a:pt x="18458" y="14128"/>
                      <a:pt x="18472" y="14202"/>
                    </a:cubicBezTo>
                    <a:cubicBezTo>
                      <a:pt x="18522" y="14453"/>
                      <a:pt x="18973" y="14979"/>
                      <a:pt x="19099" y="15155"/>
                    </a:cubicBezTo>
                    <a:cubicBezTo>
                      <a:pt x="19214" y="15317"/>
                      <a:pt x="19180" y="15843"/>
                      <a:pt x="18977" y="15843"/>
                    </a:cubicBezTo>
                    <a:cubicBezTo>
                      <a:pt x="18960" y="15843"/>
                      <a:pt x="18942" y="15839"/>
                      <a:pt x="18923" y="15831"/>
                    </a:cubicBezTo>
                    <a:cubicBezTo>
                      <a:pt x="18732" y="15762"/>
                      <a:pt x="18673" y="15462"/>
                      <a:pt x="18596" y="15462"/>
                    </a:cubicBezTo>
                    <a:cubicBezTo>
                      <a:pt x="18563" y="15462"/>
                      <a:pt x="18526" y="15520"/>
                      <a:pt x="18472" y="15681"/>
                    </a:cubicBezTo>
                    <a:cubicBezTo>
                      <a:pt x="18297" y="16182"/>
                      <a:pt x="18397" y="16408"/>
                      <a:pt x="18121" y="16533"/>
                    </a:cubicBezTo>
                    <a:cubicBezTo>
                      <a:pt x="17971" y="16596"/>
                      <a:pt x="17958" y="16596"/>
                      <a:pt x="17952" y="16596"/>
                    </a:cubicBezTo>
                    <a:cubicBezTo>
                      <a:pt x="17946" y="16596"/>
                      <a:pt x="17946" y="16596"/>
                      <a:pt x="17820" y="16659"/>
                    </a:cubicBezTo>
                    <a:cubicBezTo>
                      <a:pt x="17687" y="16733"/>
                      <a:pt x="17500" y="16825"/>
                      <a:pt x="17334" y="16825"/>
                    </a:cubicBezTo>
                    <a:cubicBezTo>
                      <a:pt x="17220" y="16825"/>
                      <a:pt x="17115" y="16781"/>
                      <a:pt x="17043" y="16659"/>
                    </a:cubicBezTo>
                    <a:cubicBezTo>
                      <a:pt x="16868" y="16383"/>
                      <a:pt x="17043" y="16258"/>
                      <a:pt x="16818" y="15982"/>
                    </a:cubicBezTo>
                    <a:cubicBezTo>
                      <a:pt x="16629" y="15794"/>
                      <a:pt x="16455" y="15492"/>
                      <a:pt x="16370" y="15492"/>
                    </a:cubicBezTo>
                    <a:cubicBezTo>
                      <a:pt x="16341" y="15492"/>
                      <a:pt x="16323" y="15525"/>
                      <a:pt x="16317" y="15606"/>
                    </a:cubicBezTo>
                    <a:cubicBezTo>
                      <a:pt x="16291" y="15907"/>
                      <a:pt x="16291" y="16032"/>
                      <a:pt x="16517" y="16358"/>
                    </a:cubicBezTo>
                    <a:cubicBezTo>
                      <a:pt x="16768" y="16659"/>
                      <a:pt x="17043" y="16834"/>
                      <a:pt x="16993" y="17110"/>
                    </a:cubicBezTo>
                    <a:cubicBezTo>
                      <a:pt x="16943" y="17360"/>
                      <a:pt x="16442" y="17385"/>
                      <a:pt x="16367" y="17962"/>
                    </a:cubicBezTo>
                    <a:cubicBezTo>
                      <a:pt x="16291" y="18538"/>
                      <a:pt x="16467" y="18513"/>
                      <a:pt x="16266" y="18789"/>
                    </a:cubicBezTo>
                    <a:cubicBezTo>
                      <a:pt x="16066" y="19090"/>
                      <a:pt x="16066" y="19090"/>
                      <a:pt x="16066" y="19340"/>
                    </a:cubicBezTo>
                    <a:cubicBezTo>
                      <a:pt x="16066" y="19591"/>
                      <a:pt x="15916" y="19892"/>
                      <a:pt x="15765" y="20017"/>
                    </a:cubicBezTo>
                    <a:cubicBezTo>
                      <a:pt x="15751" y="20029"/>
                      <a:pt x="15733" y="20033"/>
                      <a:pt x="15714" y="20033"/>
                    </a:cubicBezTo>
                    <a:cubicBezTo>
                      <a:pt x="15616" y="20033"/>
                      <a:pt x="15470" y="19903"/>
                      <a:pt x="15408" y="19903"/>
                    </a:cubicBezTo>
                    <a:cubicBezTo>
                      <a:pt x="15379" y="19903"/>
                      <a:pt x="15368" y="19932"/>
                      <a:pt x="15389" y="20017"/>
                    </a:cubicBezTo>
                    <a:cubicBezTo>
                      <a:pt x="15464" y="20293"/>
                      <a:pt x="15690" y="20418"/>
                      <a:pt x="15439" y="20493"/>
                    </a:cubicBezTo>
                    <a:cubicBezTo>
                      <a:pt x="15164" y="20568"/>
                      <a:pt x="14562" y="20568"/>
                      <a:pt x="14713" y="20719"/>
                    </a:cubicBezTo>
                    <a:cubicBezTo>
                      <a:pt x="14863" y="20869"/>
                      <a:pt x="15264" y="20994"/>
                      <a:pt x="15464" y="20994"/>
                    </a:cubicBezTo>
                    <a:cubicBezTo>
                      <a:pt x="15665" y="20994"/>
                      <a:pt x="15941" y="21395"/>
                      <a:pt x="16091" y="21621"/>
                    </a:cubicBezTo>
                    <a:cubicBezTo>
                      <a:pt x="16241" y="21872"/>
                      <a:pt x="16342" y="22373"/>
                      <a:pt x="16291" y="22573"/>
                    </a:cubicBezTo>
                    <a:cubicBezTo>
                      <a:pt x="16241" y="22749"/>
                      <a:pt x="15088" y="23050"/>
                      <a:pt x="14738" y="23175"/>
                    </a:cubicBezTo>
                    <a:cubicBezTo>
                      <a:pt x="14362" y="23275"/>
                      <a:pt x="14161" y="23275"/>
                      <a:pt x="14136" y="23451"/>
                    </a:cubicBezTo>
                    <a:cubicBezTo>
                      <a:pt x="14111" y="23626"/>
                      <a:pt x="14186" y="24052"/>
                      <a:pt x="14387" y="24478"/>
                    </a:cubicBezTo>
                    <a:cubicBezTo>
                      <a:pt x="14612" y="24879"/>
                      <a:pt x="14236" y="25130"/>
                      <a:pt x="14362" y="25380"/>
                    </a:cubicBezTo>
                    <a:cubicBezTo>
                      <a:pt x="14487" y="25631"/>
                      <a:pt x="14788" y="25882"/>
                      <a:pt x="14687" y="26107"/>
                    </a:cubicBezTo>
                    <a:cubicBezTo>
                      <a:pt x="14655" y="26181"/>
                      <a:pt x="14675" y="26201"/>
                      <a:pt x="14734" y="26201"/>
                    </a:cubicBezTo>
                    <a:cubicBezTo>
                      <a:pt x="14805" y="26201"/>
                      <a:pt x="14934" y="26170"/>
                      <a:pt x="15090" y="26170"/>
                    </a:cubicBezTo>
                    <a:cubicBezTo>
                      <a:pt x="15197" y="26170"/>
                      <a:pt x="15316" y="26185"/>
                      <a:pt x="15439" y="26233"/>
                    </a:cubicBezTo>
                    <a:cubicBezTo>
                      <a:pt x="15780" y="26373"/>
                      <a:pt x="15752" y="26641"/>
                      <a:pt x="15919" y="26641"/>
                    </a:cubicBezTo>
                    <a:cubicBezTo>
                      <a:pt x="15961" y="26641"/>
                      <a:pt x="16015" y="26624"/>
                      <a:pt x="16091" y="26583"/>
                    </a:cubicBezTo>
                    <a:cubicBezTo>
                      <a:pt x="16442" y="26358"/>
                      <a:pt x="16166" y="26157"/>
                      <a:pt x="16467" y="26082"/>
                    </a:cubicBezTo>
                    <a:cubicBezTo>
                      <a:pt x="16537" y="26066"/>
                      <a:pt x="16607" y="26061"/>
                      <a:pt x="16673" y="26061"/>
                    </a:cubicBezTo>
                    <a:cubicBezTo>
                      <a:pt x="16763" y="26061"/>
                      <a:pt x="16846" y="26070"/>
                      <a:pt x="16918" y="26070"/>
                    </a:cubicBezTo>
                    <a:cubicBezTo>
                      <a:pt x="17043" y="26070"/>
                      <a:pt x="17131" y="26045"/>
                      <a:pt x="17144" y="25907"/>
                    </a:cubicBezTo>
                    <a:cubicBezTo>
                      <a:pt x="17169" y="25606"/>
                      <a:pt x="17620" y="24829"/>
                      <a:pt x="17570" y="24754"/>
                    </a:cubicBezTo>
                    <a:cubicBezTo>
                      <a:pt x="17520" y="24679"/>
                      <a:pt x="17144" y="24679"/>
                      <a:pt x="17344" y="24328"/>
                    </a:cubicBezTo>
                    <a:cubicBezTo>
                      <a:pt x="17520" y="24002"/>
                      <a:pt x="17971" y="23050"/>
                      <a:pt x="17971" y="22924"/>
                    </a:cubicBezTo>
                    <a:cubicBezTo>
                      <a:pt x="17971" y="22799"/>
                      <a:pt x="17494" y="22273"/>
                      <a:pt x="17971" y="22222"/>
                    </a:cubicBezTo>
                    <a:cubicBezTo>
                      <a:pt x="18043" y="22214"/>
                      <a:pt x="18103" y="22212"/>
                      <a:pt x="18154" y="22212"/>
                    </a:cubicBezTo>
                    <a:cubicBezTo>
                      <a:pt x="18282" y="22212"/>
                      <a:pt x="18350" y="22230"/>
                      <a:pt x="18402" y="22230"/>
                    </a:cubicBezTo>
                    <a:cubicBezTo>
                      <a:pt x="18458" y="22230"/>
                      <a:pt x="18496" y="22209"/>
                      <a:pt x="18572" y="22122"/>
                    </a:cubicBezTo>
                    <a:cubicBezTo>
                      <a:pt x="18760" y="21934"/>
                      <a:pt x="18816" y="21108"/>
                      <a:pt x="19193" y="21108"/>
                    </a:cubicBezTo>
                    <a:cubicBezTo>
                      <a:pt x="19219" y="21108"/>
                      <a:pt x="19246" y="21112"/>
                      <a:pt x="19274" y="21120"/>
                    </a:cubicBezTo>
                    <a:cubicBezTo>
                      <a:pt x="19750" y="21220"/>
                      <a:pt x="20001" y="21596"/>
                      <a:pt x="20452" y="21646"/>
                    </a:cubicBezTo>
                    <a:cubicBezTo>
                      <a:pt x="20903" y="21721"/>
                      <a:pt x="21605" y="21847"/>
                      <a:pt x="21805" y="22172"/>
                    </a:cubicBezTo>
                    <a:cubicBezTo>
                      <a:pt x="22006" y="22523"/>
                      <a:pt x="21630" y="23150"/>
                      <a:pt x="21630" y="23150"/>
                    </a:cubicBezTo>
                    <a:cubicBezTo>
                      <a:pt x="21630" y="23150"/>
                      <a:pt x="21204" y="23325"/>
                      <a:pt x="21329" y="23425"/>
                    </a:cubicBezTo>
                    <a:cubicBezTo>
                      <a:pt x="21435" y="23496"/>
                      <a:pt x="21805" y="23567"/>
                      <a:pt x="22012" y="23567"/>
                    </a:cubicBezTo>
                    <a:cubicBezTo>
                      <a:pt x="22098" y="23567"/>
                      <a:pt x="22156" y="23555"/>
                      <a:pt x="22156" y="23526"/>
                    </a:cubicBezTo>
                    <a:cubicBezTo>
                      <a:pt x="22156" y="23425"/>
                      <a:pt x="21755" y="23275"/>
                      <a:pt x="21931" y="23075"/>
                    </a:cubicBezTo>
                    <a:cubicBezTo>
                      <a:pt x="22131" y="22899"/>
                      <a:pt x="22231" y="22298"/>
                      <a:pt x="22156" y="22172"/>
                    </a:cubicBezTo>
                    <a:cubicBezTo>
                      <a:pt x="22081" y="22047"/>
                      <a:pt x="21605" y="21897"/>
                      <a:pt x="21855" y="21796"/>
                    </a:cubicBezTo>
                    <a:cubicBezTo>
                      <a:pt x="22131" y="21696"/>
                      <a:pt x="22432" y="21847"/>
                      <a:pt x="22357" y="21621"/>
                    </a:cubicBezTo>
                    <a:cubicBezTo>
                      <a:pt x="22281" y="21420"/>
                      <a:pt x="21730" y="21270"/>
                      <a:pt x="21479" y="21245"/>
                    </a:cubicBezTo>
                    <a:cubicBezTo>
                      <a:pt x="21204" y="21220"/>
                      <a:pt x="20803" y="21195"/>
                      <a:pt x="20552" y="21045"/>
                    </a:cubicBezTo>
                    <a:cubicBezTo>
                      <a:pt x="20327" y="20869"/>
                      <a:pt x="20051" y="20769"/>
                      <a:pt x="19976" y="20593"/>
                    </a:cubicBezTo>
                    <a:cubicBezTo>
                      <a:pt x="19929" y="20431"/>
                      <a:pt x="19581" y="20009"/>
                      <a:pt x="19811" y="20009"/>
                    </a:cubicBezTo>
                    <a:cubicBezTo>
                      <a:pt x="19829" y="20009"/>
                      <a:pt x="19850" y="20012"/>
                      <a:pt x="19875" y="20017"/>
                    </a:cubicBezTo>
                    <a:cubicBezTo>
                      <a:pt x="20251" y="20067"/>
                      <a:pt x="20527" y="20393"/>
                      <a:pt x="20878" y="20418"/>
                    </a:cubicBezTo>
                    <a:cubicBezTo>
                      <a:pt x="21204" y="20443"/>
                      <a:pt x="22382" y="20644"/>
                      <a:pt x="22357" y="20769"/>
                    </a:cubicBezTo>
                    <a:cubicBezTo>
                      <a:pt x="22357" y="20894"/>
                      <a:pt x="22206" y="21070"/>
                      <a:pt x="22582" y="21270"/>
                    </a:cubicBezTo>
                    <a:cubicBezTo>
                      <a:pt x="22983" y="21471"/>
                      <a:pt x="23309" y="21721"/>
                      <a:pt x="23409" y="21922"/>
                    </a:cubicBezTo>
                    <a:cubicBezTo>
                      <a:pt x="23500" y="22067"/>
                      <a:pt x="23618" y="22331"/>
                      <a:pt x="23713" y="22331"/>
                    </a:cubicBezTo>
                    <a:cubicBezTo>
                      <a:pt x="23750" y="22331"/>
                      <a:pt x="23783" y="22294"/>
                      <a:pt x="23810" y="22197"/>
                    </a:cubicBezTo>
                    <a:cubicBezTo>
                      <a:pt x="23911" y="21872"/>
                      <a:pt x="23835" y="21521"/>
                      <a:pt x="23860" y="21320"/>
                    </a:cubicBezTo>
                    <a:cubicBezTo>
                      <a:pt x="23886" y="21120"/>
                      <a:pt x="22858" y="20869"/>
                      <a:pt x="23134" y="20719"/>
                    </a:cubicBezTo>
                    <a:cubicBezTo>
                      <a:pt x="23409" y="20568"/>
                      <a:pt x="23535" y="20568"/>
                      <a:pt x="23510" y="20393"/>
                    </a:cubicBezTo>
                    <a:cubicBezTo>
                      <a:pt x="23491" y="20242"/>
                      <a:pt x="23415" y="19878"/>
                      <a:pt x="23560" y="19878"/>
                    </a:cubicBezTo>
                    <a:cubicBezTo>
                      <a:pt x="23608" y="19878"/>
                      <a:pt x="23680" y="19918"/>
                      <a:pt x="23785" y="20017"/>
                    </a:cubicBezTo>
                    <a:cubicBezTo>
                      <a:pt x="24211" y="20393"/>
                      <a:pt x="24462" y="21070"/>
                      <a:pt x="24863" y="21070"/>
                    </a:cubicBezTo>
                    <a:cubicBezTo>
                      <a:pt x="25239" y="21070"/>
                      <a:pt x="25189" y="20994"/>
                      <a:pt x="25264" y="20744"/>
                    </a:cubicBezTo>
                    <a:cubicBezTo>
                      <a:pt x="25339" y="20493"/>
                      <a:pt x="25339" y="20443"/>
                      <a:pt x="25665" y="20418"/>
                    </a:cubicBezTo>
                    <a:cubicBezTo>
                      <a:pt x="25927" y="20396"/>
                      <a:pt x="25847" y="19635"/>
                      <a:pt x="25987" y="19635"/>
                    </a:cubicBezTo>
                    <a:cubicBezTo>
                      <a:pt x="26007" y="19635"/>
                      <a:pt x="26033" y="19652"/>
                      <a:pt x="26066" y="19691"/>
                    </a:cubicBezTo>
                    <a:cubicBezTo>
                      <a:pt x="26342" y="19967"/>
                      <a:pt x="26868" y="21395"/>
                      <a:pt x="26918" y="21821"/>
                    </a:cubicBezTo>
                    <a:cubicBezTo>
                      <a:pt x="26943" y="22222"/>
                      <a:pt x="26417" y="22298"/>
                      <a:pt x="26292" y="22623"/>
                    </a:cubicBezTo>
                    <a:cubicBezTo>
                      <a:pt x="26141" y="22924"/>
                      <a:pt x="26041" y="23476"/>
                      <a:pt x="25414" y="23526"/>
                    </a:cubicBezTo>
                    <a:cubicBezTo>
                      <a:pt x="24788" y="23576"/>
                      <a:pt x="24562" y="23526"/>
                      <a:pt x="24387" y="23952"/>
                    </a:cubicBezTo>
                    <a:cubicBezTo>
                      <a:pt x="24211" y="24353"/>
                      <a:pt x="24512" y="24603"/>
                      <a:pt x="24362" y="25055"/>
                    </a:cubicBezTo>
                    <a:cubicBezTo>
                      <a:pt x="24249" y="25393"/>
                      <a:pt x="24221" y="25562"/>
                      <a:pt x="24023" y="25562"/>
                    </a:cubicBezTo>
                    <a:cubicBezTo>
                      <a:pt x="23958" y="25562"/>
                      <a:pt x="23873" y="25543"/>
                      <a:pt x="23760" y="25506"/>
                    </a:cubicBezTo>
                    <a:cubicBezTo>
                      <a:pt x="23674" y="25477"/>
                      <a:pt x="23593" y="25467"/>
                      <a:pt x="23519" y="25467"/>
                    </a:cubicBezTo>
                    <a:cubicBezTo>
                      <a:pt x="23321" y="25467"/>
                      <a:pt x="23167" y="25540"/>
                      <a:pt x="23070" y="25540"/>
                    </a:cubicBezTo>
                    <a:cubicBezTo>
                      <a:pt x="23011" y="25540"/>
                      <a:pt x="22973" y="25514"/>
                      <a:pt x="22958" y="25431"/>
                    </a:cubicBezTo>
                    <a:cubicBezTo>
                      <a:pt x="22950" y="25386"/>
                      <a:pt x="22926" y="25368"/>
                      <a:pt x="22891" y="25368"/>
                    </a:cubicBezTo>
                    <a:cubicBezTo>
                      <a:pt x="22720" y="25368"/>
                      <a:pt x="22277" y="25791"/>
                      <a:pt x="21978" y="25791"/>
                    </a:cubicBezTo>
                    <a:cubicBezTo>
                      <a:pt x="21953" y="25791"/>
                      <a:pt x="21928" y="25788"/>
                      <a:pt x="21906" y="25781"/>
                    </a:cubicBezTo>
                    <a:cubicBezTo>
                      <a:pt x="21580" y="25706"/>
                      <a:pt x="21730" y="25581"/>
                      <a:pt x="21454" y="25506"/>
                    </a:cubicBezTo>
                    <a:cubicBezTo>
                      <a:pt x="21154" y="25431"/>
                      <a:pt x="21354" y="25330"/>
                      <a:pt x="21304" y="25055"/>
                    </a:cubicBezTo>
                    <a:cubicBezTo>
                      <a:pt x="21254" y="24779"/>
                      <a:pt x="20853" y="24428"/>
                      <a:pt x="20978" y="24328"/>
                    </a:cubicBezTo>
                    <a:cubicBezTo>
                      <a:pt x="21074" y="24251"/>
                      <a:pt x="20993" y="24070"/>
                      <a:pt x="20860" y="24070"/>
                    </a:cubicBezTo>
                    <a:cubicBezTo>
                      <a:pt x="20819" y="24070"/>
                      <a:pt x="20774" y="24087"/>
                      <a:pt x="20728" y="24127"/>
                    </a:cubicBezTo>
                    <a:cubicBezTo>
                      <a:pt x="20502" y="24303"/>
                      <a:pt x="20778" y="24353"/>
                      <a:pt x="20276" y="24603"/>
                    </a:cubicBezTo>
                    <a:cubicBezTo>
                      <a:pt x="19775" y="24829"/>
                      <a:pt x="19500" y="24829"/>
                      <a:pt x="19224" y="25055"/>
                    </a:cubicBezTo>
                    <a:cubicBezTo>
                      <a:pt x="18973" y="25280"/>
                      <a:pt x="19149" y="25305"/>
                      <a:pt x="18723" y="25456"/>
                    </a:cubicBezTo>
                    <a:cubicBezTo>
                      <a:pt x="18271" y="25606"/>
                      <a:pt x="18071" y="25481"/>
                      <a:pt x="18071" y="25731"/>
                    </a:cubicBezTo>
                    <a:cubicBezTo>
                      <a:pt x="18071" y="26007"/>
                      <a:pt x="17845" y="26182"/>
                      <a:pt x="17494" y="26408"/>
                    </a:cubicBezTo>
                    <a:cubicBezTo>
                      <a:pt x="17119" y="26659"/>
                      <a:pt x="17294" y="26759"/>
                      <a:pt x="16943" y="26834"/>
                    </a:cubicBezTo>
                    <a:cubicBezTo>
                      <a:pt x="16851" y="26855"/>
                      <a:pt x="16761" y="26863"/>
                      <a:pt x="16675" y="26863"/>
                    </a:cubicBezTo>
                    <a:cubicBezTo>
                      <a:pt x="16494" y="26863"/>
                      <a:pt x="16335" y="26830"/>
                      <a:pt x="16224" y="26830"/>
                    </a:cubicBezTo>
                    <a:cubicBezTo>
                      <a:pt x="16203" y="26830"/>
                      <a:pt x="16184" y="26831"/>
                      <a:pt x="16166" y="26834"/>
                    </a:cubicBezTo>
                    <a:cubicBezTo>
                      <a:pt x="16016" y="26859"/>
                      <a:pt x="15640" y="26859"/>
                      <a:pt x="15665" y="27110"/>
                    </a:cubicBezTo>
                    <a:cubicBezTo>
                      <a:pt x="15690" y="27385"/>
                      <a:pt x="15615" y="27987"/>
                      <a:pt x="15389" y="28137"/>
                    </a:cubicBezTo>
                    <a:cubicBezTo>
                      <a:pt x="15139" y="28288"/>
                      <a:pt x="15063" y="28137"/>
                      <a:pt x="14963" y="28664"/>
                    </a:cubicBezTo>
                    <a:cubicBezTo>
                      <a:pt x="14863" y="29165"/>
                      <a:pt x="15013" y="29115"/>
                      <a:pt x="15038" y="29516"/>
                    </a:cubicBezTo>
                    <a:cubicBezTo>
                      <a:pt x="15063" y="29917"/>
                      <a:pt x="14838" y="30493"/>
                      <a:pt x="14412" y="30744"/>
                    </a:cubicBezTo>
                    <a:cubicBezTo>
                      <a:pt x="14299" y="30807"/>
                      <a:pt x="14194" y="30823"/>
                      <a:pt x="14101" y="30823"/>
                    </a:cubicBezTo>
                    <a:cubicBezTo>
                      <a:pt x="14010" y="30823"/>
                      <a:pt x="13930" y="30808"/>
                      <a:pt x="13867" y="30808"/>
                    </a:cubicBezTo>
                    <a:cubicBezTo>
                      <a:pt x="13768" y="30808"/>
                      <a:pt x="13710" y="30846"/>
                      <a:pt x="13710" y="31045"/>
                    </a:cubicBezTo>
                    <a:cubicBezTo>
                      <a:pt x="13685" y="31496"/>
                      <a:pt x="13484" y="31671"/>
                      <a:pt x="13334" y="31897"/>
                    </a:cubicBezTo>
                    <a:cubicBezTo>
                      <a:pt x="13184" y="32147"/>
                      <a:pt x="13134" y="32172"/>
                      <a:pt x="13209" y="32624"/>
                    </a:cubicBezTo>
                    <a:cubicBezTo>
                      <a:pt x="13259" y="33100"/>
                      <a:pt x="12607" y="33175"/>
                      <a:pt x="12507" y="33676"/>
                    </a:cubicBezTo>
                    <a:cubicBezTo>
                      <a:pt x="12382" y="34177"/>
                      <a:pt x="12256" y="34202"/>
                      <a:pt x="12407" y="34503"/>
                    </a:cubicBezTo>
                    <a:cubicBezTo>
                      <a:pt x="12582" y="34829"/>
                      <a:pt x="12833" y="35005"/>
                      <a:pt x="12733" y="35581"/>
                    </a:cubicBezTo>
                    <a:cubicBezTo>
                      <a:pt x="12632" y="36157"/>
                      <a:pt x="12432" y="36383"/>
                      <a:pt x="12357" y="36684"/>
                    </a:cubicBezTo>
                    <a:cubicBezTo>
                      <a:pt x="12281" y="37010"/>
                      <a:pt x="12607" y="37385"/>
                      <a:pt x="12632" y="37786"/>
                    </a:cubicBezTo>
                    <a:cubicBezTo>
                      <a:pt x="12657" y="38162"/>
                      <a:pt x="13109" y="38162"/>
                      <a:pt x="13384" y="38488"/>
                    </a:cubicBezTo>
                    <a:cubicBezTo>
                      <a:pt x="13635" y="38814"/>
                      <a:pt x="14061" y="38764"/>
                      <a:pt x="14186" y="39090"/>
                    </a:cubicBezTo>
                    <a:cubicBezTo>
                      <a:pt x="14312" y="39390"/>
                      <a:pt x="14662" y="39365"/>
                      <a:pt x="14963" y="39566"/>
                    </a:cubicBezTo>
                    <a:cubicBezTo>
                      <a:pt x="15234" y="39712"/>
                      <a:pt x="15332" y="39978"/>
                      <a:pt x="15831" y="39978"/>
                    </a:cubicBezTo>
                    <a:cubicBezTo>
                      <a:pt x="15933" y="39978"/>
                      <a:pt x="16051" y="39967"/>
                      <a:pt x="16191" y="39942"/>
                    </a:cubicBezTo>
                    <a:cubicBezTo>
                      <a:pt x="17018" y="39792"/>
                      <a:pt x="16968" y="39441"/>
                      <a:pt x="17595" y="39340"/>
                    </a:cubicBezTo>
                    <a:cubicBezTo>
                      <a:pt x="18221" y="39240"/>
                      <a:pt x="18221" y="39090"/>
                      <a:pt x="18998" y="38814"/>
                    </a:cubicBezTo>
                    <a:cubicBezTo>
                      <a:pt x="19775" y="38563"/>
                      <a:pt x="19926" y="37912"/>
                      <a:pt x="20477" y="37736"/>
                    </a:cubicBezTo>
                    <a:cubicBezTo>
                      <a:pt x="20856" y="37616"/>
                      <a:pt x="21045" y="37519"/>
                      <a:pt x="21225" y="37519"/>
                    </a:cubicBezTo>
                    <a:cubicBezTo>
                      <a:pt x="21306" y="37519"/>
                      <a:pt x="21385" y="37539"/>
                      <a:pt x="21479" y="37586"/>
                    </a:cubicBezTo>
                    <a:cubicBezTo>
                      <a:pt x="21697" y="37685"/>
                      <a:pt x="21274" y="38018"/>
                      <a:pt x="21383" y="38018"/>
                    </a:cubicBezTo>
                    <a:cubicBezTo>
                      <a:pt x="21412" y="38018"/>
                      <a:pt x="21478" y="37995"/>
                      <a:pt x="21605" y="37937"/>
                    </a:cubicBezTo>
                    <a:cubicBezTo>
                      <a:pt x="22175" y="37699"/>
                      <a:pt x="22227" y="37281"/>
                      <a:pt x="22637" y="37281"/>
                    </a:cubicBezTo>
                    <a:cubicBezTo>
                      <a:pt x="22659" y="37281"/>
                      <a:pt x="22683" y="37283"/>
                      <a:pt x="22708" y="37285"/>
                    </a:cubicBezTo>
                    <a:cubicBezTo>
                      <a:pt x="23209" y="37335"/>
                      <a:pt x="22983" y="37411"/>
                      <a:pt x="22883" y="37912"/>
                    </a:cubicBezTo>
                    <a:cubicBezTo>
                      <a:pt x="22783" y="38413"/>
                      <a:pt x="22231" y="39065"/>
                      <a:pt x="22407" y="39190"/>
                    </a:cubicBezTo>
                    <a:cubicBezTo>
                      <a:pt x="22582" y="39315"/>
                      <a:pt x="23209" y="39390"/>
                      <a:pt x="23359" y="39691"/>
                    </a:cubicBezTo>
                    <a:cubicBezTo>
                      <a:pt x="23535" y="39967"/>
                      <a:pt x="23008" y="40117"/>
                      <a:pt x="23184" y="40468"/>
                    </a:cubicBezTo>
                    <a:cubicBezTo>
                      <a:pt x="23359" y="40794"/>
                      <a:pt x="23535" y="40819"/>
                      <a:pt x="23259" y="40995"/>
                    </a:cubicBezTo>
                    <a:cubicBezTo>
                      <a:pt x="23008" y="41145"/>
                      <a:pt x="22307" y="42348"/>
                      <a:pt x="22081" y="42674"/>
                    </a:cubicBezTo>
                    <a:cubicBezTo>
                      <a:pt x="21830" y="43000"/>
                      <a:pt x="21880" y="43350"/>
                      <a:pt x="22307" y="43426"/>
                    </a:cubicBezTo>
                    <a:cubicBezTo>
                      <a:pt x="22308" y="43426"/>
                      <a:pt x="22310" y="43426"/>
                      <a:pt x="22311" y="43426"/>
                    </a:cubicBezTo>
                    <a:cubicBezTo>
                      <a:pt x="22759" y="43426"/>
                      <a:pt x="29878" y="33165"/>
                      <a:pt x="30502" y="30518"/>
                    </a:cubicBezTo>
                    <a:cubicBezTo>
                      <a:pt x="31129" y="27862"/>
                      <a:pt x="30753" y="24654"/>
                      <a:pt x="30753" y="24528"/>
                    </a:cubicBezTo>
                    <a:cubicBezTo>
                      <a:pt x="30753" y="24468"/>
                      <a:pt x="30700" y="24415"/>
                      <a:pt x="30628" y="24415"/>
                    </a:cubicBezTo>
                    <a:cubicBezTo>
                      <a:pt x="30523" y="24415"/>
                      <a:pt x="30376" y="24530"/>
                      <a:pt x="30302" y="24904"/>
                    </a:cubicBezTo>
                    <a:cubicBezTo>
                      <a:pt x="30165" y="25474"/>
                      <a:pt x="30464" y="26231"/>
                      <a:pt x="30047" y="26231"/>
                    </a:cubicBezTo>
                    <a:cubicBezTo>
                      <a:pt x="30006" y="26231"/>
                      <a:pt x="29957" y="26223"/>
                      <a:pt x="29901" y="26207"/>
                    </a:cubicBezTo>
                    <a:cubicBezTo>
                      <a:pt x="29274" y="26032"/>
                      <a:pt x="28998" y="25481"/>
                      <a:pt x="28748" y="25180"/>
                    </a:cubicBezTo>
                    <a:cubicBezTo>
                      <a:pt x="28522" y="24854"/>
                      <a:pt x="28497" y="24854"/>
                      <a:pt x="28146" y="24478"/>
                    </a:cubicBezTo>
                    <a:cubicBezTo>
                      <a:pt x="27820" y="24077"/>
                      <a:pt x="27043" y="23350"/>
                      <a:pt x="27244" y="23150"/>
                    </a:cubicBezTo>
                    <a:cubicBezTo>
                      <a:pt x="27364" y="23014"/>
                      <a:pt x="27376" y="22906"/>
                      <a:pt x="27475" y="22906"/>
                    </a:cubicBezTo>
                    <a:cubicBezTo>
                      <a:pt x="27541" y="22906"/>
                      <a:pt x="27645" y="22954"/>
                      <a:pt x="27845" y="23075"/>
                    </a:cubicBezTo>
                    <a:cubicBezTo>
                      <a:pt x="28347" y="23400"/>
                      <a:pt x="29149" y="23977"/>
                      <a:pt x="29199" y="24278"/>
                    </a:cubicBezTo>
                    <a:cubicBezTo>
                      <a:pt x="29244" y="24573"/>
                      <a:pt x="29454" y="25565"/>
                      <a:pt x="29772" y="25565"/>
                    </a:cubicBezTo>
                    <a:cubicBezTo>
                      <a:pt x="29805" y="25565"/>
                      <a:pt x="29840" y="25555"/>
                      <a:pt x="29876" y="25531"/>
                    </a:cubicBezTo>
                    <a:cubicBezTo>
                      <a:pt x="30251" y="25305"/>
                      <a:pt x="30076" y="23400"/>
                      <a:pt x="30026" y="22924"/>
                    </a:cubicBezTo>
                    <a:cubicBezTo>
                      <a:pt x="29976" y="22473"/>
                      <a:pt x="30076" y="20293"/>
                      <a:pt x="29951" y="19766"/>
                    </a:cubicBezTo>
                    <a:cubicBezTo>
                      <a:pt x="29825" y="19215"/>
                      <a:pt x="29550" y="18664"/>
                      <a:pt x="29399" y="18639"/>
                    </a:cubicBezTo>
                    <a:cubicBezTo>
                      <a:pt x="29390" y="18637"/>
                      <a:pt x="29381" y="18636"/>
                      <a:pt x="29372" y="18636"/>
                    </a:cubicBezTo>
                    <a:cubicBezTo>
                      <a:pt x="29240" y="18636"/>
                      <a:pt x="29178" y="18815"/>
                      <a:pt x="29249" y="19215"/>
                    </a:cubicBezTo>
                    <a:cubicBezTo>
                      <a:pt x="29309" y="19536"/>
                      <a:pt x="29546" y="20145"/>
                      <a:pt x="29433" y="20145"/>
                    </a:cubicBezTo>
                    <a:cubicBezTo>
                      <a:pt x="29404" y="20145"/>
                      <a:pt x="29354" y="20107"/>
                      <a:pt x="29274" y="20017"/>
                    </a:cubicBezTo>
                    <a:cubicBezTo>
                      <a:pt x="28873" y="19541"/>
                      <a:pt x="28221" y="18889"/>
                      <a:pt x="28472" y="18839"/>
                    </a:cubicBezTo>
                    <a:cubicBezTo>
                      <a:pt x="28482" y="18837"/>
                      <a:pt x="28492" y="18836"/>
                      <a:pt x="28501" y="18836"/>
                    </a:cubicBezTo>
                    <a:cubicBezTo>
                      <a:pt x="28637" y="18836"/>
                      <a:pt x="28713" y="19051"/>
                      <a:pt x="28764" y="19051"/>
                    </a:cubicBezTo>
                    <a:cubicBezTo>
                      <a:pt x="28789" y="19051"/>
                      <a:pt x="28807" y="18998"/>
                      <a:pt x="28823" y="18839"/>
                    </a:cubicBezTo>
                    <a:cubicBezTo>
                      <a:pt x="28867" y="18422"/>
                      <a:pt x="28757" y="17985"/>
                      <a:pt x="28932" y="17985"/>
                    </a:cubicBezTo>
                    <a:cubicBezTo>
                      <a:pt x="28956" y="17985"/>
                      <a:pt x="28986" y="17993"/>
                      <a:pt x="29023" y="18012"/>
                    </a:cubicBezTo>
                    <a:cubicBezTo>
                      <a:pt x="29030" y="18016"/>
                      <a:pt x="29036" y="18018"/>
                      <a:pt x="29042" y="18018"/>
                    </a:cubicBezTo>
                    <a:cubicBezTo>
                      <a:pt x="29257" y="18018"/>
                      <a:pt x="28446" y="15216"/>
                      <a:pt x="28422" y="14679"/>
                    </a:cubicBezTo>
                    <a:cubicBezTo>
                      <a:pt x="28397" y="14127"/>
                      <a:pt x="25515" y="6383"/>
                      <a:pt x="15690" y="2197"/>
                    </a:cubicBezTo>
                    <a:cubicBezTo>
                      <a:pt x="11707" y="505"/>
                      <a:pt x="8974" y="1"/>
                      <a:pt x="7132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30"/>
              <p:cNvSpPr/>
              <p:nvPr/>
            </p:nvSpPr>
            <p:spPr>
              <a:xfrm>
                <a:off x="4814075" y="2053950"/>
                <a:ext cx="71450" cy="1022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4091" extrusionOk="0">
                    <a:moveTo>
                      <a:pt x="477" y="1582"/>
                    </a:moveTo>
                    <a:cubicBezTo>
                      <a:pt x="473" y="1600"/>
                      <a:pt x="472" y="1611"/>
                      <a:pt x="473" y="1611"/>
                    </a:cubicBezTo>
                    <a:cubicBezTo>
                      <a:pt x="473" y="1611"/>
                      <a:pt x="474" y="1609"/>
                      <a:pt x="476" y="1603"/>
                    </a:cubicBezTo>
                    <a:cubicBezTo>
                      <a:pt x="478" y="1597"/>
                      <a:pt x="478" y="1590"/>
                      <a:pt x="477" y="1582"/>
                    </a:cubicBezTo>
                    <a:close/>
                    <a:moveTo>
                      <a:pt x="431" y="1"/>
                    </a:moveTo>
                    <a:cubicBezTo>
                      <a:pt x="402" y="1"/>
                      <a:pt x="360" y="29"/>
                      <a:pt x="301" y="99"/>
                    </a:cubicBezTo>
                    <a:cubicBezTo>
                      <a:pt x="0" y="450"/>
                      <a:pt x="151" y="726"/>
                      <a:pt x="151" y="926"/>
                    </a:cubicBezTo>
                    <a:cubicBezTo>
                      <a:pt x="151" y="1091"/>
                      <a:pt x="461" y="1456"/>
                      <a:pt x="477" y="1582"/>
                    </a:cubicBezTo>
                    <a:lnTo>
                      <a:pt x="477" y="1582"/>
                    </a:lnTo>
                    <a:cubicBezTo>
                      <a:pt x="492" y="1509"/>
                      <a:pt x="544" y="1323"/>
                      <a:pt x="595" y="1323"/>
                    </a:cubicBezTo>
                    <a:cubicBezTo>
                      <a:pt x="605" y="1323"/>
                      <a:pt x="616" y="1332"/>
                      <a:pt x="627" y="1352"/>
                    </a:cubicBezTo>
                    <a:cubicBezTo>
                      <a:pt x="698" y="1496"/>
                      <a:pt x="588" y="1730"/>
                      <a:pt x="708" y="1730"/>
                    </a:cubicBezTo>
                    <a:cubicBezTo>
                      <a:pt x="713" y="1730"/>
                      <a:pt x="720" y="1729"/>
                      <a:pt x="727" y="1728"/>
                    </a:cubicBezTo>
                    <a:cubicBezTo>
                      <a:pt x="781" y="1721"/>
                      <a:pt x="850" y="1715"/>
                      <a:pt x="919" y="1715"/>
                    </a:cubicBezTo>
                    <a:cubicBezTo>
                      <a:pt x="1075" y="1715"/>
                      <a:pt x="1236" y="1742"/>
                      <a:pt x="1253" y="1829"/>
                    </a:cubicBezTo>
                    <a:cubicBezTo>
                      <a:pt x="1278" y="1954"/>
                      <a:pt x="1479" y="2154"/>
                      <a:pt x="1454" y="2230"/>
                    </a:cubicBezTo>
                    <a:cubicBezTo>
                      <a:pt x="1404" y="2330"/>
                      <a:pt x="1153" y="2405"/>
                      <a:pt x="1178" y="2480"/>
                    </a:cubicBezTo>
                    <a:cubicBezTo>
                      <a:pt x="1203" y="2555"/>
                      <a:pt x="1278" y="2606"/>
                      <a:pt x="1278" y="2731"/>
                    </a:cubicBezTo>
                    <a:cubicBezTo>
                      <a:pt x="1278" y="2856"/>
                      <a:pt x="1078" y="3107"/>
                      <a:pt x="1178" y="3132"/>
                    </a:cubicBezTo>
                    <a:cubicBezTo>
                      <a:pt x="1182" y="3133"/>
                      <a:pt x="1187" y="3133"/>
                      <a:pt x="1191" y="3133"/>
                    </a:cubicBezTo>
                    <a:cubicBezTo>
                      <a:pt x="1262" y="3133"/>
                      <a:pt x="1405" y="3029"/>
                      <a:pt x="1465" y="3029"/>
                    </a:cubicBezTo>
                    <a:cubicBezTo>
                      <a:pt x="1500" y="3029"/>
                      <a:pt x="1507" y="3066"/>
                      <a:pt x="1454" y="3182"/>
                    </a:cubicBezTo>
                    <a:cubicBezTo>
                      <a:pt x="1278" y="3483"/>
                      <a:pt x="1328" y="3884"/>
                      <a:pt x="1404" y="4084"/>
                    </a:cubicBezTo>
                    <a:cubicBezTo>
                      <a:pt x="1405" y="4088"/>
                      <a:pt x="1407" y="4090"/>
                      <a:pt x="1409" y="4090"/>
                    </a:cubicBezTo>
                    <a:cubicBezTo>
                      <a:pt x="1451" y="4090"/>
                      <a:pt x="1658" y="3501"/>
                      <a:pt x="2156" y="3382"/>
                    </a:cubicBezTo>
                    <a:cubicBezTo>
                      <a:pt x="2707" y="3257"/>
                      <a:pt x="2857" y="3182"/>
                      <a:pt x="2732" y="2956"/>
                    </a:cubicBezTo>
                    <a:cubicBezTo>
                      <a:pt x="2582" y="2706"/>
                      <a:pt x="2481" y="2806"/>
                      <a:pt x="2531" y="2580"/>
                    </a:cubicBezTo>
                    <a:cubicBezTo>
                      <a:pt x="2582" y="2355"/>
                      <a:pt x="1980" y="2154"/>
                      <a:pt x="1880" y="1979"/>
                    </a:cubicBezTo>
                    <a:cubicBezTo>
                      <a:pt x="1780" y="1803"/>
                      <a:pt x="1479" y="1578"/>
                      <a:pt x="1404" y="1428"/>
                    </a:cubicBezTo>
                    <a:cubicBezTo>
                      <a:pt x="1328" y="1302"/>
                      <a:pt x="1028" y="1302"/>
                      <a:pt x="1003" y="1127"/>
                    </a:cubicBezTo>
                    <a:cubicBezTo>
                      <a:pt x="978" y="951"/>
                      <a:pt x="1278" y="500"/>
                      <a:pt x="1003" y="500"/>
                    </a:cubicBezTo>
                    <a:cubicBezTo>
                      <a:pt x="802" y="500"/>
                      <a:pt x="635" y="567"/>
                      <a:pt x="546" y="567"/>
                    </a:cubicBezTo>
                    <a:cubicBezTo>
                      <a:pt x="501" y="567"/>
                      <a:pt x="476" y="550"/>
                      <a:pt x="476" y="500"/>
                    </a:cubicBezTo>
                    <a:cubicBezTo>
                      <a:pt x="476" y="382"/>
                      <a:pt x="538" y="1"/>
                      <a:pt x="431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30"/>
              <p:cNvSpPr/>
              <p:nvPr/>
            </p:nvSpPr>
            <p:spPr>
              <a:xfrm>
                <a:off x="4803425" y="2105200"/>
                <a:ext cx="31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612" extrusionOk="0">
                    <a:moveTo>
                      <a:pt x="525" y="0"/>
                    </a:moveTo>
                    <a:cubicBezTo>
                      <a:pt x="394" y="0"/>
                      <a:pt x="315" y="26"/>
                      <a:pt x="351" y="205"/>
                    </a:cubicBezTo>
                    <a:cubicBezTo>
                      <a:pt x="371" y="297"/>
                      <a:pt x="316" y="305"/>
                      <a:pt x="244" y="305"/>
                    </a:cubicBezTo>
                    <a:cubicBezTo>
                      <a:pt x="228" y="305"/>
                      <a:pt x="211" y="305"/>
                      <a:pt x="194" y="305"/>
                    </a:cubicBezTo>
                    <a:cubicBezTo>
                      <a:pt x="100" y="305"/>
                      <a:pt x="0" y="317"/>
                      <a:pt x="0" y="480"/>
                    </a:cubicBezTo>
                    <a:cubicBezTo>
                      <a:pt x="0" y="781"/>
                      <a:pt x="326" y="731"/>
                      <a:pt x="301" y="931"/>
                    </a:cubicBezTo>
                    <a:cubicBezTo>
                      <a:pt x="276" y="1107"/>
                      <a:pt x="125" y="1558"/>
                      <a:pt x="351" y="1608"/>
                    </a:cubicBezTo>
                    <a:cubicBezTo>
                      <a:pt x="362" y="1611"/>
                      <a:pt x="373" y="1612"/>
                      <a:pt x="384" y="1612"/>
                    </a:cubicBezTo>
                    <a:cubicBezTo>
                      <a:pt x="599" y="1612"/>
                      <a:pt x="813" y="1172"/>
                      <a:pt x="1028" y="982"/>
                    </a:cubicBezTo>
                    <a:cubicBezTo>
                      <a:pt x="1253" y="756"/>
                      <a:pt x="1103" y="681"/>
                      <a:pt x="1028" y="530"/>
                    </a:cubicBezTo>
                    <a:cubicBezTo>
                      <a:pt x="955" y="385"/>
                      <a:pt x="905" y="3"/>
                      <a:pt x="720" y="3"/>
                    </a:cubicBezTo>
                    <a:cubicBezTo>
                      <a:pt x="714" y="3"/>
                      <a:pt x="708" y="3"/>
                      <a:pt x="702" y="4"/>
                    </a:cubicBezTo>
                    <a:cubicBezTo>
                      <a:pt x="637" y="4"/>
                      <a:pt x="577" y="0"/>
                      <a:pt x="525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30"/>
              <p:cNvSpPr/>
              <p:nvPr/>
            </p:nvSpPr>
            <p:spPr>
              <a:xfrm>
                <a:off x="4979475" y="2215050"/>
                <a:ext cx="202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5" extrusionOk="0">
                    <a:moveTo>
                      <a:pt x="373" y="1"/>
                    </a:moveTo>
                    <a:cubicBezTo>
                      <a:pt x="231" y="1"/>
                      <a:pt x="78" y="92"/>
                      <a:pt x="51" y="146"/>
                    </a:cubicBezTo>
                    <a:cubicBezTo>
                      <a:pt x="1" y="247"/>
                      <a:pt x="101" y="798"/>
                      <a:pt x="377" y="898"/>
                    </a:cubicBezTo>
                    <a:cubicBezTo>
                      <a:pt x="467" y="930"/>
                      <a:pt x="534" y="944"/>
                      <a:pt x="584" y="944"/>
                    </a:cubicBezTo>
                    <a:cubicBezTo>
                      <a:pt x="811" y="944"/>
                      <a:pt x="668" y="642"/>
                      <a:pt x="627" y="272"/>
                    </a:cubicBezTo>
                    <a:cubicBezTo>
                      <a:pt x="604" y="66"/>
                      <a:pt x="492" y="1"/>
                      <a:pt x="37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30"/>
              <p:cNvSpPr/>
              <p:nvPr/>
            </p:nvSpPr>
            <p:spPr>
              <a:xfrm>
                <a:off x="4511425" y="1839675"/>
                <a:ext cx="278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984" extrusionOk="0">
                    <a:moveTo>
                      <a:pt x="737" y="0"/>
                    </a:moveTo>
                    <a:cubicBezTo>
                      <a:pt x="589" y="0"/>
                      <a:pt x="334" y="183"/>
                      <a:pt x="201" y="299"/>
                    </a:cubicBezTo>
                    <a:cubicBezTo>
                      <a:pt x="1" y="500"/>
                      <a:pt x="602" y="826"/>
                      <a:pt x="853" y="951"/>
                    </a:cubicBezTo>
                    <a:cubicBezTo>
                      <a:pt x="897" y="973"/>
                      <a:pt x="930" y="983"/>
                      <a:pt x="954" y="983"/>
                    </a:cubicBezTo>
                    <a:cubicBezTo>
                      <a:pt x="1115" y="983"/>
                      <a:pt x="831" y="502"/>
                      <a:pt x="853" y="174"/>
                    </a:cubicBezTo>
                    <a:cubicBezTo>
                      <a:pt x="861" y="47"/>
                      <a:pt x="813" y="0"/>
                      <a:pt x="737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30"/>
              <p:cNvSpPr/>
              <p:nvPr/>
            </p:nvSpPr>
            <p:spPr>
              <a:xfrm>
                <a:off x="4478225" y="1837125"/>
                <a:ext cx="26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507" extrusionOk="0">
                    <a:moveTo>
                      <a:pt x="452" y="0"/>
                    </a:moveTo>
                    <a:cubicBezTo>
                      <a:pt x="251" y="0"/>
                      <a:pt x="0" y="251"/>
                      <a:pt x="26" y="401"/>
                    </a:cubicBezTo>
                    <a:cubicBezTo>
                      <a:pt x="36" y="478"/>
                      <a:pt x="119" y="506"/>
                      <a:pt x="235" y="506"/>
                    </a:cubicBezTo>
                    <a:cubicBezTo>
                      <a:pt x="385" y="506"/>
                      <a:pt x="593" y="458"/>
                      <a:pt x="777" y="401"/>
                    </a:cubicBezTo>
                    <a:cubicBezTo>
                      <a:pt x="1078" y="326"/>
                      <a:pt x="677" y="0"/>
                      <a:pt x="452" y="0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30"/>
              <p:cNvSpPr/>
              <p:nvPr/>
            </p:nvSpPr>
            <p:spPr>
              <a:xfrm>
                <a:off x="4809050" y="1794425"/>
                <a:ext cx="8712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1882" extrusionOk="0">
                    <a:moveTo>
                      <a:pt x="213" y="1"/>
                    </a:moveTo>
                    <a:cubicBezTo>
                      <a:pt x="114" y="1"/>
                      <a:pt x="36" y="23"/>
                      <a:pt x="26" y="54"/>
                    </a:cubicBezTo>
                    <a:cubicBezTo>
                      <a:pt x="1" y="104"/>
                      <a:pt x="427" y="455"/>
                      <a:pt x="803" y="681"/>
                    </a:cubicBezTo>
                    <a:cubicBezTo>
                      <a:pt x="1204" y="906"/>
                      <a:pt x="2306" y="1533"/>
                      <a:pt x="2507" y="1708"/>
                    </a:cubicBezTo>
                    <a:cubicBezTo>
                      <a:pt x="2608" y="1795"/>
                      <a:pt x="2726" y="1882"/>
                      <a:pt x="2866" y="1882"/>
                    </a:cubicBezTo>
                    <a:cubicBezTo>
                      <a:pt x="2968" y="1882"/>
                      <a:pt x="3082" y="1835"/>
                      <a:pt x="3209" y="1708"/>
                    </a:cubicBezTo>
                    <a:cubicBezTo>
                      <a:pt x="3484" y="1407"/>
                      <a:pt x="2732" y="1332"/>
                      <a:pt x="2281" y="1157"/>
                    </a:cubicBezTo>
                    <a:cubicBezTo>
                      <a:pt x="1855" y="956"/>
                      <a:pt x="778" y="430"/>
                      <a:pt x="627" y="179"/>
                    </a:cubicBezTo>
                    <a:cubicBezTo>
                      <a:pt x="539" y="47"/>
                      <a:pt x="355" y="1"/>
                      <a:pt x="213" y="1"/>
                    </a:cubicBezTo>
                    <a:close/>
                  </a:path>
                </a:pathLst>
              </a:custGeom>
              <a:solidFill>
                <a:srgbClr val="BEE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30"/>
              <p:cNvSpPr/>
              <p:nvPr/>
            </p:nvSpPr>
            <p:spPr>
              <a:xfrm>
                <a:off x="4026475" y="2266950"/>
                <a:ext cx="1225600" cy="354650"/>
              </a:xfrm>
              <a:custGeom>
                <a:avLst/>
                <a:gdLst/>
                <a:ahLst/>
                <a:cxnLst/>
                <a:rect l="l" t="t" r="r" b="b"/>
                <a:pathLst>
                  <a:path w="49024" h="14186" extrusionOk="0">
                    <a:moveTo>
                      <a:pt x="0" y="0"/>
                    </a:moveTo>
                    <a:cubicBezTo>
                      <a:pt x="25" y="3785"/>
                      <a:pt x="2607" y="7344"/>
                      <a:pt x="7243" y="10025"/>
                    </a:cubicBezTo>
                    <a:cubicBezTo>
                      <a:pt x="12055" y="12807"/>
                      <a:pt x="18346" y="14186"/>
                      <a:pt x="24637" y="14186"/>
                    </a:cubicBezTo>
                    <a:cubicBezTo>
                      <a:pt x="30878" y="14186"/>
                      <a:pt x="37093" y="12832"/>
                      <a:pt x="41830" y="10101"/>
                    </a:cubicBezTo>
                    <a:cubicBezTo>
                      <a:pt x="46467" y="7419"/>
                      <a:pt x="49023" y="3835"/>
                      <a:pt x="48973" y="0"/>
                    </a:cubicBezTo>
                    <a:lnTo>
                      <a:pt x="48722" y="0"/>
                    </a:lnTo>
                    <a:cubicBezTo>
                      <a:pt x="48747" y="3735"/>
                      <a:pt x="46266" y="7243"/>
                      <a:pt x="41705" y="9875"/>
                    </a:cubicBezTo>
                    <a:cubicBezTo>
                      <a:pt x="37002" y="12582"/>
                      <a:pt x="30828" y="13935"/>
                      <a:pt x="24641" y="13935"/>
                    </a:cubicBezTo>
                    <a:cubicBezTo>
                      <a:pt x="18397" y="13935"/>
                      <a:pt x="12140" y="12557"/>
                      <a:pt x="7369" y="9800"/>
                    </a:cubicBezTo>
                    <a:cubicBezTo>
                      <a:pt x="2832" y="7168"/>
                      <a:pt x="301" y="371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30"/>
              <p:cNvSpPr/>
              <p:nvPr/>
            </p:nvSpPr>
            <p:spPr>
              <a:xfrm>
                <a:off x="420692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24973" y="1"/>
                    </a:moveTo>
                    <a:cubicBezTo>
                      <a:pt x="22585" y="1"/>
                      <a:pt x="19934" y="804"/>
                      <a:pt x="17193" y="2379"/>
                    </a:cubicBezTo>
                    <a:cubicBezTo>
                      <a:pt x="7720" y="7843"/>
                      <a:pt x="0" y="21151"/>
                      <a:pt x="0" y="32028"/>
                    </a:cubicBezTo>
                    <a:cubicBezTo>
                      <a:pt x="0" y="37367"/>
                      <a:pt x="1830" y="41326"/>
                      <a:pt x="5163" y="43181"/>
                    </a:cubicBezTo>
                    <a:lnTo>
                      <a:pt x="5289" y="42956"/>
                    </a:lnTo>
                    <a:cubicBezTo>
                      <a:pt x="2055" y="41151"/>
                      <a:pt x="251" y="37266"/>
                      <a:pt x="251" y="32028"/>
                    </a:cubicBezTo>
                    <a:cubicBezTo>
                      <a:pt x="251" y="21226"/>
                      <a:pt x="7920" y="8018"/>
                      <a:pt x="17319" y="2579"/>
                    </a:cubicBezTo>
                    <a:cubicBezTo>
                      <a:pt x="20013" y="1035"/>
                      <a:pt x="22618" y="254"/>
                      <a:pt x="24960" y="254"/>
                    </a:cubicBezTo>
                    <a:cubicBezTo>
                      <a:pt x="26343" y="254"/>
                      <a:pt x="27634" y="526"/>
                      <a:pt x="28797" y="1076"/>
                    </a:cubicBezTo>
                    <a:lnTo>
                      <a:pt x="28898" y="850"/>
                    </a:lnTo>
                    <a:cubicBezTo>
                      <a:pt x="27705" y="282"/>
                      <a:pt x="26385" y="1"/>
                      <a:pt x="24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30"/>
              <p:cNvSpPr/>
              <p:nvPr/>
            </p:nvSpPr>
            <p:spPr>
              <a:xfrm>
                <a:off x="4347275" y="1713750"/>
                <a:ext cx="722450" cy="1079550"/>
              </a:xfrm>
              <a:custGeom>
                <a:avLst/>
                <a:gdLst/>
                <a:ahLst/>
                <a:cxnLst/>
                <a:rect l="l" t="t" r="r" b="b"/>
                <a:pathLst>
                  <a:path w="28898" h="43182" extrusionOk="0">
                    <a:moveTo>
                      <a:pt x="3932" y="1"/>
                    </a:moveTo>
                    <a:cubicBezTo>
                      <a:pt x="2516" y="1"/>
                      <a:pt x="1193" y="282"/>
                      <a:pt x="0" y="850"/>
                    </a:cubicBezTo>
                    <a:lnTo>
                      <a:pt x="126" y="1076"/>
                    </a:lnTo>
                    <a:cubicBezTo>
                      <a:pt x="1289" y="526"/>
                      <a:pt x="2580" y="254"/>
                      <a:pt x="3962" y="254"/>
                    </a:cubicBezTo>
                    <a:cubicBezTo>
                      <a:pt x="6302" y="254"/>
                      <a:pt x="8901" y="1035"/>
                      <a:pt x="11579" y="2579"/>
                    </a:cubicBezTo>
                    <a:cubicBezTo>
                      <a:pt x="21003" y="8018"/>
                      <a:pt x="28647" y="21226"/>
                      <a:pt x="28647" y="32028"/>
                    </a:cubicBezTo>
                    <a:cubicBezTo>
                      <a:pt x="28647" y="37266"/>
                      <a:pt x="26868" y="41151"/>
                      <a:pt x="23635" y="42956"/>
                    </a:cubicBezTo>
                    <a:lnTo>
                      <a:pt x="23760" y="43181"/>
                    </a:lnTo>
                    <a:cubicBezTo>
                      <a:pt x="27068" y="41326"/>
                      <a:pt x="28898" y="37367"/>
                      <a:pt x="28898" y="32028"/>
                    </a:cubicBezTo>
                    <a:cubicBezTo>
                      <a:pt x="28898" y="21151"/>
                      <a:pt x="21203" y="7843"/>
                      <a:pt x="11705" y="2379"/>
                    </a:cubicBezTo>
                    <a:cubicBezTo>
                      <a:pt x="8980" y="804"/>
                      <a:pt x="6325" y="1"/>
                      <a:pt x="39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30"/>
              <p:cNvSpPr/>
              <p:nvPr/>
            </p:nvSpPr>
            <p:spPr>
              <a:xfrm>
                <a:off x="4635500" y="1659800"/>
                <a:ext cx="6275" cy="12143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73" extrusionOk="0">
                    <a:moveTo>
                      <a:pt x="0" y="0"/>
                    </a:moveTo>
                    <a:lnTo>
                      <a:pt x="0" y="48572"/>
                    </a:lnTo>
                    <a:lnTo>
                      <a:pt x="251" y="4857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30"/>
              <p:cNvSpPr/>
              <p:nvPr/>
            </p:nvSpPr>
            <p:spPr>
              <a:xfrm>
                <a:off x="4028350" y="1772575"/>
                <a:ext cx="1220575" cy="494400"/>
              </a:xfrm>
              <a:custGeom>
                <a:avLst/>
                <a:gdLst/>
                <a:ahLst/>
                <a:cxnLst/>
                <a:rect l="l" t="t" r="r" b="b"/>
                <a:pathLst>
                  <a:path w="48823" h="19776" extrusionOk="0">
                    <a:moveTo>
                      <a:pt x="24412" y="1"/>
                    </a:moveTo>
                    <a:cubicBezTo>
                      <a:pt x="10953" y="1"/>
                      <a:pt x="0" y="8873"/>
                      <a:pt x="0" y="19775"/>
                    </a:cubicBezTo>
                    <a:lnTo>
                      <a:pt x="251" y="19775"/>
                    </a:lnTo>
                    <a:cubicBezTo>
                      <a:pt x="251" y="9023"/>
                      <a:pt x="11078" y="251"/>
                      <a:pt x="24412" y="251"/>
                    </a:cubicBezTo>
                    <a:cubicBezTo>
                      <a:pt x="37720" y="251"/>
                      <a:pt x="48572" y="9023"/>
                      <a:pt x="48572" y="19775"/>
                    </a:cubicBezTo>
                    <a:lnTo>
                      <a:pt x="48823" y="19775"/>
                    </a:lnTo>
                    <a:cubicBezTo>
                      <a:pt x="48823" y="8873"/>
                      <a:pt x="37870" y="1"/>
                      <a:pt x="24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30"/>
              <p:cNvSpPr/>
              <p:nvPr/>
            </p:nvSpPr>
            <p:spPr>
              <a:xfrm>
                <a:off x="4139250" y="3679850"/>
                <a:ext cx="1735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082" extrusionOk="0">
                    <a:moveTo>
                      <a:pt x="1" y="1379"/>
                    </a:moveTo>
                    <a:lnTo>
                      <a:pt x="1" y="1705"/>
                    </a:lnTo>
                    <a:cubicBezTo>
                      <a:pt x="652" y="2081"/>
                      <a:pt x="2106" y="1881"/>
                      <a:pt x="2482" y="1705"/>
                    </a:cubicBezTo>
                    <a:cubicBezTo>
                      <a:pt x="2732" y="1329"/>
                      <a:pt x="3409" y="1430"/>
                      <a:pt x="3785" y="1580"/>
                    </a:cubicBezTo>
                    <a:cubicBezTo>
                      <a:pt x="5239" y="1705"/>
                      <a:pt x="5765" y="1505"/>
                      <a:pt x="6266" y="1129"/>
                    </a:cubicBezTo>
                    <a:cubicBezTo>
                      <a:pt x="6492" y="953"/>
                      <a:pt x="6943" y="502"/>
                      <a:pt x="6893" y="1"/>
                    </a:cubicBezTo>
                    <a:cubicBezTo>
                      <a:pt x="5163" y="402"/>
                      <a:pt x="1" y="1379"/>
                      <a:pt x="1" y="1379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30"/>
              <p:cNvSpPr/>
              <p:nvPr/>
            </p:nvSpPr>
            <p:spPr>
              <a:xfrm>
                <a:off x="4129225" y="3651675"/>
                <a:ext cx="18675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2908" extrusionOk="0">
                    <a:moveTo>
                      <a:pt x="2883" y="0"/>
                    </a:moveTo>
                    <a:cubicBezTo>
                      <a:pt x="2883" y="0"/>
                      <a:pt x="4462" y="451"/>
                      <a:pt x="5414" y="577"/>
                    </a:cubicBezTo>
                    <a:cubicBezTo>
                      <a:pt x="6341" y="702"/>
                      <a:pt x="7018" y="551"/>
                      <a:pt x="7244" y="902"/>
                    </a:cubicBezTo>
                    <a:cubicBezTo>
                      <a:pt x="7469" y="1228"/>
                      <a:pt x="6968" y="2105"/>
                      <a:pt x="6141" y="2381"/>
                    </a:cubicBezTo>
                    <a:cubicBezTo>
                      <a:pt x="5314" y="2682"/>
                      <a:pt x="3610" y="2356"/>
                      <a:pt x="2983" y="2481"/>
                    </a:cubicBezTo>
                    <a:cubicBezTo>
                      <a:pt x="2356" y="2607"/>
                      <a:pt x="777" y="2907"/>
                      <a:pt x="402" y="2506"/>
                    </a:cubicBezTo>
                    <a:cubicBezTo>
                      <a:pt x="1" y="2130"/>
                      <a:pt x="402" y="226"/>
                      <a:pt x="402" y="226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30"/>
              <p:cNvSpPr/>
              <p:nvPr/>
            </p:nvSpPr>
            <p:spPr>
              <a:xfrm>
                <a:off x="3978850" y="351005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76" y="3560"/>
                    </a:moveTo>
                    <a:lnTo>
                      <a:pt x="2933" y="377"/>
                    </a:lnTo>
                    <a:cubicBezTo>
                      <a:pt x="4061" y="51"/>
                      <a:pt x="5264" y="1"/>
                      <a:pt x="5113" y="1054"/>
                    </a:cubicBezTo>
                    <a:cubicBezTo>
                      <a:pt x="4963" y="1981"/>
                      <a:pt x="3484" y="2382"/>
                      <a:pt x="2482" y="3284"/>
                    </a:cubicBezTo>
                    <a:lnTo>
                      <a:pt x="1529" y="4111"/>
                    </a:lnTo>
                    <a:cubicBezTo>
                      <a:pt x="853" y="4713"/>
                      <a:pt x="0" y="4186"/>
                      <a:pt x="76" y="3560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30"/>
              <p:cNvSpPr/>
              <p:nvPr/>
            </p:nvSpPr>
            <p:spPr>
              <a:xfrm>
                <a:off x="4396150" y="2440500"/>
                <a:ext cx="95250" cy="1441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5766" extrusionOk="0">
                    <a:moveTo>
                      <a:pt x="1579" y="5515"/>
                    </a:moveTo>
                    <a:cubicBezTo>
                      <a:pt x="2206" y="5139"/>
                      <a:pt x="3008" y="4286"/>
                      <a:pt x="3283" y="3610"/>
                    </a:cubicBezTo>
                    <a:cubicBezTo>
                      <a:pt x="3509" y="3033"/>
                      <a:pt x="3760" y="2432"/>
                      <a:pt x="3785" y="1805"/>
                    </a:cubicBezTo>
                    <a:cubicBezTo>
                      <a:pt x="3810" y="1254"/>
                      <a:pt x="3659" y="677"/>
                      <a:pt x="3384" y="201"/>
                    </a:cubicBezTo>
                    <a:cubicBezTo>
                      <a:pt x="3359" y="176"/>
                      <a:pt x="3334" y="126"/>
                      <a:pt x="3309" y="101"/>
                    </a:cubicBezTo>
                    <a:cubicBezTo>
                      <a:pt x="3158" y="1"/>
                      <a:pt x="2983" y="176"/>
                      <a:pt x="2908" y="301"/>
                    </a:cubicBezTo>
                    <a:cubicBezTo>
                      <a:pt x="2406" y="1103"/>
                      <a:pt x="1930" y="2006"/>
                      <a:pt x="1304" y="2733"/>
                    </a:cubicBezTo>
                    <a:cubicBezTo>
                      <a:pt x="1354" y="2457"/>
                      <a:pt x="1454" y="2131"/>
                      <a:pt x="1579" y="1880"/>
                    </a:cubicBezTo>
                    <a:cubicBezTo>
                      <a:pt x="1780" y="1454"/>
                      <a:pt x="1429" y="1479"/>
                      <a:pt x="1429" y="1479"/>
                    </a:cubicBezTo>
                    <a:cubicBezTo>
                      <a:pt x="1178" y="1630"/>
                      <a:pt x="502" y="2733"/>
                      <a:pt x="401" y="3159"/>
                    </a:cubicBezTo>
                    <a:cubicBezTo>
                      <a:pt x="301" y="3585"/>
                      <a:pt x="50" y="4637"/>
                      <a:pt x="50" y="4637"/>
                    </a:cubicBezTo>
                    <a:lnTo>
                      <a:pt x="176" y="4763"/>
                    </a:lnTo>
                    <a:cubicBezTo>
                      <a:pt x="75" y="4913"/>
                      <a:pt x="0" y="4988"/>
                      <a:pt x="0" y="4988"/>
                    </a:cubicBezTo>
                    <a:cubicBezTo>
                      <a:pt x="0" y="4988"/>
                      <a:pt x="1153" y="5765"/>
                      <a:pt x="1579" y="5515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30"/>
              <p:cNvSpPr/>
              <p:nvPr/>
            </p:nvSpPr>
            <p:spPr>
              <a:xfrm>
                <a:off x="3888625" y="2643525"/>
                <a:ext cx="9840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5464" extrusionOk="0">
                    <a:moveTo>
                      <a:pt x="3935" y="0"/>
                    </a:moveTo>
                    <a:cubicBezTo>
                      <a:pt x="3935" y="0"/>
                      <a:pt x="0" y="1429"/>
                      <a:pt x="3058" y="5464"/>
                    </a:cubicBezTo>
                    <a:close/>
                  </a:path>
                </a:pathLst>
              </a:custGeom>
              <a:solidFill>
                <a:srgbClr val="112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30"/>
              <p:cNvSpPr/>
              <p:nvPr/>
            </p:nvSpPr>
            <p:spPr>
              <a:xfrm>
                <a:off x="4002650" y="2440500"/>
                <a:ext cx="18862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8297" extrusionOk="0">
                    <a:moveTo>
                      <a:pt x="1830" y="176"/>
                    </a:moveTo>
                    <a:cubicBezTo>
                      <a:pt x="2683" y="26"/>
                      <a:pt x="3835" y="1"/>
                      <a:pt x="4662" y="251"/>
                    </a:cubicBezTo>
                    <a:cubicBezTo>
                      <a:pt x="6016" y="652"/>
                      <a:pt x="6768" y="1530"/>
                      <a:pt x="7094" y="2833"/>
                    </a:cubicBezTo>
                    <a:cubicBezTo>
                      <a:pt x="7444" y="4136"/>
                      <a:pt x="7545" y="6342"/>
                      <a:pt x="6793" y="7545"/>
                    </a:cubicBezTo>
                    <a:cubicBezTo>
                      <a:pt x="6317" y="8297"/>
                      <a:pt x="5264" y="8171"/>
                      <a:pt x="4512" y="7971"/>
                    </a:cubicBezTo>
                    <a:cubicBezTo>
                      <a:pt x="3610" y="7720"/>
                      <a:pt x="2432" y="7344"/>
                      <a:pt x="1705" y="6768"/>
                    </a:cubicBezTo>
                    <a:cubicBezTo>
                      <a:pt x="678" y="5991"/>
                      <a:pt x="126" y="4286"/>
                      <a:pt x="51" y="3058"/>
                    </a:cubicBezTo>
                    <a:cubicBezTo>
                      <a:pt x="1" y="2006"/>
                      <a:pt x="552" y="377"/>
                      <a:pt x="1830" y="176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30"/>
              <p:cNvSpPr/>
              <p:nvPr/>
            </p:nvSpPr>
            <p:spPr>
              <a:xfrm>
                <a:off x="4030225" y="2602775"/>
                <a:ext cx="971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658" extrusionOk="0">
                    <a:moveTo>
                      <a:pt x="727" y="1"/>
                    </a:moveTo>
                    <a:cubicBezTo>
                      <a:pt x="828" y="126"/>
                      <a:pt x="953" y="227"/>
                      <a:pt x="1078" y="327"/>
                    </a:cubicBezTo>
                    <a:cubicBezTo>
                      <a:pt x="1805" y="878"/>
                      <a:pt x="2507" y="1229"/>
                      <a:pt x="3409" y="1480"/>
                    </a:cubicBezTo>
                    <a:cubicBezTo>
                      <a:pt x="3559" y="1505"/>
                      <a:pt x="3710" y="1555"/>
                      <a:pt x="3885" y="1580"/>
                    </a:cubicBezTo>
                    <a:lnTo>
                      <a:pt x="3810" y="2407"/>
                    </a:lnTo>
                    <a:cubicBezTo>
                      <a:pt x="2858" y="2658"/>
                      <a:pt x="1905" y="2257"/>
                      <a:pt x="1254" y="2081"/>
                    </a:cubicBezTo>
                    <a:cubicBezTo>
                      <a:pt x="752" y="1931"/>
                      <a:pt x="1" y="1806"/>
                      <a:pt x="1" y="1279"/>
                    </a:cubicBezTo>
                    <a:lnTo>
                      <a:pt x="727" y="1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30"/>
              <p:cNvSpPr/>
              <p:nvPr/>
            </p:nvSpPr>
            <p:spPr>
              <a:xfrm>
                <a:off x="4001400" y="2410425"/>
                <a:ext cx="188000" cy="21745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8698" extrusionOk="0">
                    <a:moveTo>
                      <a:pt x="828" y="1630"/>
                    </a:moveTo>
                    <a:cubicBezTo>
                      <a:pt x="1" y="2156"/>
                      <a:pt x="51" y="3484"/>
                      <a:pt x="101" y="4337"/>
                    </a:cubicBezTo>
                    <a:cubicBezTo>
                      <a:pt x="151" y="5565"/>
                      <a:pt x="728" y="7194"/>
                      <a:pt x="1755" y="7971"/>
                    </a:cubicBezTo>
                    <a:cubicBezTo>
                      <a:pt x="2306" y="8422"/>
                      <a:pt x="2357" y="8472"/>
                      <a:pt x="3108" y="8697"/>
                    </a:cubicBezTo>
                    <a:cubicBezTo>
                      <a:pt x="3184" y="8672"/>
                      <a:pt x="3359" y="8547"/>
                      <a:pt x="3560" y="8397"/>
                    </a:cubicBezTo>
                    <a:cubicBezTo>
                      <a:pt x="3986" y="8096"/>
                      <a:pt x="4186" y="7545"/>
                      <a:pt x="4011" y="7043"/>
                    </a:cubicBezTo>
                    <a:cubicBezTo>
                      <a:pt x="3860" y="6542"/>
                      <a:pt x="3860" y="5941"/>
                      <a:pt x="4136" y="5790"/>
                    </a:cubicBezTo>
                    <a:cubicBezTo>
                      <a:pt x="4587" y="5540"/>
                      <a:pt x="4888" y="6442"/>
                      <a:pt x="4888" y="6442"/>
                    </a:cubicBezTo>
                    <a:cubicBezTo>
                      <a:pt x="5164" y="6342"/>
                      <a:pt x="5565" y="6041"/>
                      <a:pt x="5339" y="5489"/>
                    </a:cubicBezTo>
                    <a:cubicBezTo>
                      <a:pt x="5114" y="4963"/>
                      <a:pt x="5339" y="4412"/>
                      <a:pt x="5339" y="4412"/>
                    </a:cubicBezTo>
                    <a:cubicBezTo>
                      <a:pt x="6166" y="4437"/>
                      <a:pt x="6542" y="3334"/>
                      <a:pt x="6793" y="3184"/>
                    </a:cubicBezTo>
                    <a:cubicBezTo>
                      <a:pt x="7344" y="2858"/>
                      <a:pt x="7520" y="2733"/>
                      <a:pt x="7444" y="2231"/>
                    </a:cubicBezTo>
                    <a:cubicBezTo>
                      <a:pt x="7369" y="1880"/>
                      <a:pt x="7244" y="1530"/>
                      <a:pt x="6993" y="1304"/>
                    </a:cubicBezTo>
                    <a:cubicBezTo>
                      <a:pt x="6692" y="1028"/>
                      <a:pt x="5740" y="677"/>
                      <a:pt x="5364" y="577"/>
                    </a:cubicBezTo>
                    <a:cubicBezTo>
                      <a:pt x="3083" y="1"/>
                      <a:pt x="1354" y="402"/>
                      <a:pt x="828" y="1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30"/>
              <p:cNvSpPr/>
              <p:nvPr/>
            </p:nvSpPr>
            <p:spPr>
              <a:xfrm>
                <a:off x="3976350" y="353575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1629" y="3083"/>
                    </a:moveTo>
                    <a:lnTo>
                      <a:pt x="2582" y="2256"/>
                    </a:lnTo>
                    <a:cubicBezTo>
                      <a:pt x="3584" y="1354"/>
                      <a:pt x="5063" y="953"/>
                      <a:pt x="5213" y="26"/>
                    </a:cubicBez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26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lnTo>
                      <a:pt x="5213" y="0"/>
                    </a:lnTo>
                    <a:cubicBezTo>
                      <a:pt x="5213" y="101"/>
                      <a:pt x="5213" y="201"/>
                      <a:pt x="5213" y="326"/>
                    </a:cubicBezTo>
                    <a:cubicBezTo>
                      <a:pt x="5063" y="1254"/>
                      <a:pt x="3584" y="1655"/>
                      <a:pt x="2582" y="2557"/>
                    </a:cubicBezTo>
                    <a:lnTo>
                      <a:pt x="1629" y="3384"/>
                    </a:lnTo>
                    <a:cubicBezTo>
                      <a:pt x="852" y="4086"/>
                      <a:pt x="0" y="3584"/>
                      <a:pt x="176" y="2532"/>
                    </a:cubicBezTo>
                    <a:cubicBezTo>
                      <a:pt x="100" y="3158"/>
                      <a:pt x="953" y="3685"/>
                      <a:pt x="1629" y="3083"/>
                    </a:cubicBez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30"/>
              <p:cNvSpPr/>
              <p:nvPr/>
            </p:nvSpPr>
            <p:spPr>
              <a:xfrm>
                <a:off x="3956925" y="3011300"/>
                <a:ext cx="154775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1" h="24162" extrusionOk="0">
                    <a:moveTo>
                      <a:pt x="978" y="1404"/>
                    </a:moveTo>
                    <a:cubicBezTo>
                      <a:pt x="0" y="2808"/>
                      <a:pt x="2456" y="6643"/>
                      <a:pt x="1780" y="11430"/>
                    </a:cubicBezTo>
                    <a:cubicBezTo>
                      <a:pt x="1329" y="14688"/>
                      <a:pt x="451" y="20126"/>
                      <a:pt x="652" y="23209"/>
                    </a:cubicBezTo>
                    <a:cubicBezTo>
                      <a:pt x="702" y="23760"/>
                      <a:pt x="2882" y="24161"/>
                      <a:pt x="3484" y="21455"/>
                    </a:cubicBezTo>
                    <a:cubicBezTo>
                      <a:pt x="4486" y="16843"/>
                      <a:pt x="5740" y="13961"/>
                      <a:pt x="6191" y="10377"/>
                    </a:cubicBezTo>
                    <a:lnTo>
                      <a:pt x="5965" y="1"/>
                    </a:lnTo>
                    <a:close/>
                  </a:path>
                </a:pathLst>
              </a:custGeom>
              <a:solidFill>
                <a:srgbClr val="717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30"/>
              <p:cNvSpPr/>
              <p:nvPr/>
            </p:nvSpPr>
            <p:spPr>
              <a:xfrm>
                <a:off x="4053400" y="3033875"/>
                <a:ext cx="207425" cy="660425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417" extrusionOk="0">
                    <a:moveTo>
                      <a:pt x="252" y="0"/>
                    </a:moveTo>
                    <a:cubicBezTo>
                      <a:pt x="1" y="4311"/>
                      <a:pt x="3084" y="9599"/>
                      <a:pt x="2883" y="13058"/>
                    </a:cubicBezTo>
                    <a:cubicBezTo>
                      <a:pt x="2658" y="16667"/>
                      <a:pt x="3059" y="21028"/>
                      <a:pt x="3059" y="24913"/>
                    </a:cubicBezTo>
                    <a:cubicBezTo>
                      <a:pt x="3059" y="24913"/>
                      <a:pt x="6242" y="26416"/>
                      <a:pt x="6367" y="24086"/>
                    </a:cubicBezTo>
                    <a:cubicBezTo>
                      <a:pt x="6843" y="16466"/>
                      <a:pt x="8297" y="14111"/>
                      <a:pt x="6342" y="176"/>
                    </a:cubicBezTo>
                    <a:close/>
                  </a:path>
                </a:pathLst>
              </a:custGeom>
              <a:solidFill>
                <a:srgbClr val="878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30"/>
              <p:cNvSpPr/>
              <p:nvPr/>
            </p:nvSpPr>
            <p:spPr>
              <a:xfrm>
                <a:off x="3936875" y="2629725"/>
                <a:ext cx="306400" cy="535125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21405" extrusionOk="0">
                    <a:moveTo>
                      <a:pt x="10677" y="12006"/>
                    </a:moveTo>
                    <a:cubicBezTo>
                      <a:pt x="10777" y="7845"/>
                      <a:pt x="10000" y="3760"/>
                      <a:pt x="10000" y="3760"/>
                    </a:cubicBezTo>
                    <a:cubicBezTo>
                      <a:pt x="9624" y="3209"/>
                      <a:pt x="9173" y="2758"/>
                      <a:pt x="8647" y="2382"/>
                    </a:cubicBezTo>
                    <a:lnTo>
                      <a:pt x="7644" y="1154"/>
                    </a:lnTo>
                    <a:cubicBezTo>
                      <a:pt x="6341" y="828"/>
                      <a:pt x="5088" y="452"/>
                      <a:pt x="3835" y="1"/>
                    </a:cubicBezTo>
                    <a:lnTo>
                      <a:pt x="2005" y="552"/>
                    </a:lnTo>
                    <a:cubicBezTo>
                      <a:pt x="501" y="1179"/>
                      <a:pt x="0" y="3108"/>
                      <a:pt x="677" y="5038"/>
                    </a:cubicBezTo>
                    <a:cubicBezTo>
                      <a:pt x="652" y="5139"/>
                      <a:pt x="2206" y="9525"/>
                      <a:pt x="2381" y="11154"/>
                    </a:cubicBezTo>
                    <a:cubicBezTo>
                      <a:pt x="2381" y="11304"/>
                      <a:pt x="1228" y="15615"/>
                      <a:pt x="978" y="17369"/>
                    </a:cubicBezTo>
                    <a:cubicBezTo>
                      <a:pt x="978" y="17369"/>
                      <a:pt x="2080" y="18372"/>
                      <a:pt x="2381" y="18622"/>
                    </a:cubicBezTo>
                    <a:cubicBezTo>
                      <a:pt x="4612" y="21404"/>
                      <a:pt x="11880" y="18046"/>
                      <a:pt x="12156" y="16567"/>
                    </a:cubicBezTo>
                    <a:cubicBezTo>
                      <a:pt x="12256" y="16016"/>
                      <a:pt x="11354" y="14312"/>
                      <a:pt x="10677" y="12006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30"/>
              <p:cNvSpPr/>
              <p:nvPr/>
            </p:nvSpPr>
            <p:spPr>
              <a:xfrm>
                <a:off x="4073600" y="2550775"/>
                <a:ext cx="367675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14707" h="9801" extrusionOk="0">
                    <a:moveTo>
                      <a:pt x="12877" y="1"/>
                    </a:moveTo>
                    <a:cubicBezTo>
                      <a:pt x="12877" y="1"/>
                      <a:pt x="10822" y="4011"/>
                      <a:pt x="8992" y="6241"/>
                    </a:cubicBezTo>
                    <a:cubicBezTo>
                      <a:pt x="7078" y="6200"/>
                      <a:pt x="4249" y="5606"/>
                      <a:pt x="2655" y="5606"/>
                    </a:cubicBezTo>
                    <a:cubicBezTo>
                      <a:pt x="2328" y="5606"/>
                      <a:pt x="2054" y="5630"/>
                      <a:pt x="1850" y="5690"/>
                    </a:cubicBezTo>
                    <a:cubicBezTo>
                      <a:pt x="1348" y="5840"/>
                      <a:pt x="1098" y="6216"/>
                      <a:pt x="797" y="6642"/>
                    </a:cubicBezTo>
                    <a:cubicBezTo>
                      <a:pt x="0" y="7863"/>
                      <a:pt x="1257" y="9801"/>
                      <a:pt x="2724" y="9801"/>
                    </a:cubicBezTo>
                    <a:cubicBezTo>
                      <a:pt x="2733" y="9801"/>
                      <a:pt x="2742" y="9800"/>
                      <a:pt x="2752" y="9800"/>
                    </a:cubicBezTo>
                    <a:cubicBezTo>
                      <a:pt x="2777" y="9800"/>
                      <a:pt x="10221" y="9650"/>
                      <a:pt x="10396" y="9449"/>
                    </a:cubicBezTo>
                    <a:cubicBezTo>
                      <a:pt x="10571" y="9274"/>
                      <a:pt x="11599" y="9149"/>
                      <a:pt x="14707" y="1129"/>
                    </a:cubicBezTo>
                    <a:cubicBezTo>
                      <a:pt x="14707" y="1129"/>
                      <a:pt x="14306" y="101"/>
                      <a:pt x="12877" y="1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30"/>
              <p:cNvSpPr/>
              <p:nvPr/>
            </p:nvSpPr>
            <p:spPr>
              <a:xfrm>
                <a:off x="4846650" y="3668575"/>
                <a:ext cx="1735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2107" extrusionOk="0">
                    <a:moveTo>
                      <a:pt x="6943" y="1404"/>
                    </a:moveTo>
                    <a:lnTo>
                      <a:pt x="6943" y="1730"/>
                    </a:lnTo>
                    <a:cubicBezTo>
                      <a:pt x="6291" y="2106"/>
                      <a:pt x="4838" y="1906"/>
                      <a:pt x="4462" y="1730"/>
                    </a:cubicBezTo>
                    <a:cubicBezTo>
                      <a:pt x="4211" y="1354"/>
                      <a:pt x="3534" y="1454"/>
                      <a:pt x="3158" y="1605"/>
                    </a:cubicBezTo>
                    <a:cubicBezTo>
                      <a:pt x="1705" y="1730"/>
                      <a:pt x="1178" y="1505"/>
                      <a:pt x="677" y="1154"/>
                    </a:cubicBezTo>
                    <a:cubicBezTo>
                      <a:pt x="452" y="978"/>
                      <a:pt x="0" y="502"/>
                      <a:pt x="51" y="1"/>
                    </a:cubicBezTo>
                    <a:cubicBezTo>
                      <a:pt x="1780" y="402"/>
                      <a:pt x="6943" y="1404"/>
                      <a:pt x="6943" y="1404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30"/>
              <p:cNvSpPr/>
              <p:nvPr/>
            </p:nvSpPr>
            <p:spPr>
              <a:xfrm>
                <a:off x="4843525" y="3641025"/>
                <a:ext cx="186100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2908" extrusionOk="0">
                    <a:moveTo>
                      <a:pt x="4587" y="0"/>
                    </a:moveTo>
                    <a:cubicBezTo>
                      <a:pt x="4587" y="0"/>
                      <a:pt x="3008" y="426"/>
                      <a:pt x="2055" y="576"/>
                    </a:cubicBezTo>
                    <a:cubicBezTo>
                      <a:pt x="1128" y="702"/>
                      <a:pt x="451" y="551"/>
                      <a:pt x="226" y="877"/>
                    </a:cubicBezTo>
                    <a:cubicBezTo>
                      <a:pt x="0" y="1228"/>
                      <a:pt x="501" y="2105"/>
                      <a:pt x="1328" y="2381"/>
                    </a:cubicBezTo>
                    <a:cubicBezTo>
                      <a:pt x="2155" y="2682"/>
                      <a:pt x="3860" y="2331"/>
                      <a:pt x="4486" y="2481"/>
                    </a:cubicBezTo>
                    <a:cubicBezTo>
                      <a:pt x="5113" y="2607"/>
                      <a:pt x="6692" y="2907"/>
                      <a:pt x="7068" y="2506"/>
                    </a:cubicBezTo>
                    <a:cubicBezTo>
                      <a:pt x="7444" y="2105"/>
                      <a:pt x="7068" y="226"/>
                      <a:pt x="7068" y="226"/>
                    </a:cubicBezTo>
                    <a:close/>
                  </a:path>
                </a:pathLst>
              </a:custGeom>
              <a:solidFill>
                <a:srgbClr val="878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30"/>
              <p:cNvSpPr/>
              <p:nvPr/>
            </p:nvSpPr>
            <p:spPr>
              <a:xfrm>
                <a:off x="5049025" y="3499400"/>
                <a:ext cx="131600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4713" extrusionOk="0">
                    <a:moveTo>
                      <a:pt x="5164" y="3560"/>
                    </a:moveTo>
                    <a:lnTo>
                      <a:pt x="2332" y="377"/>
                    </a:lnTo>
                    <a:cubicBezTo>
                      <a:pt x="1204" y="51"/>
                      <a:pt x="1" y="1"/>
                      <a:pt x="151" y="1028"/>
                    </a:cubicBezTo>
                    <a:cubicBezTo>
                      <a:pt x="301" y="1956"/>
                      <a:pt x="1780" y="2382"/>
                      <a:pt x="2783" y="3284"/>
                    </a:cubicBezTo>
                    <a:lnTo>
                      <a:pt x="3735" y="4111"/>
                    </a:lnTo>
                    <a:cubicBezTo>
                      <a:pt x="4387" y="4713"/>
                      <a:pt x="5264" y="4186"/>
                      <a:pt x="5164" y="3560"/>
                    </a:cubicBezTo>
                    <a:close/>
                  </a:path>
                </a:pathLst>
              </a:custGeom>
              <a:solidFill>
                <a:srgbClr val="878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30"/>
              <p:cNvSpPr/>
              <p:nvPr/>
            </p:nvSpPr>
            <p:spPr>
              <a:xfrm>
                <a:off x="5052800" y="3525100"/>
                <a:ext cx="13035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086" extrusionOk="0">
                    <a:moveTo>
                      <a:pt x="3584" y="3083"/>
                    </a:moveTo>
                    <a:lnTo>
                      <a:pt x="2632" y="2256"/>
                    </a:lnTo>
                    <a:cubicBezTo>
                      <a:pt x="1629" y="1354"/>
                      <a:pt x="150" y="928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76"/>
                      <a:pt x="0" y="201"/>
                      <a:pt x="0" y="301"/>
                    </a:cubicBezTo>
                    <a:cubicBezTo>
                      <a:pt x="150" y="1228"/>
                      <a:pt x="1629" y="1655"/>
                      <a:pt x="2632" y="2557"/>
                    </a:cubicBezTo>
                    <a:lnTo>
                      <a:pt x="3584" y="3384"/>
                    </a:lnTo>
                    <a:cubicBezTo>
                      <a:pt x="4361" y="4086"/>
                      <a:pt x="5213" y="3584"/>
                      <a:pt x="5013" y="2532"/>
                    </a:cubicBezTo>
                    <a:cubicBezTo>
                      <a:pt x="5113" y="3158"/>
                      <a:pt x="4236" y="3685"/>
                      <a:pt x="3584" y="3083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30"/>
              <p:cNvSpPr/>
              <p:nvPr/>
            </p:nvSpPr>
            <p:spPr>
              <a:xfrm>
                <a:off x="5047775" y="3000650"/>
                <a:ext cx="154800" cy="604050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24162" extrusionOk="0">
                    <a:moveTo>
                      <a:pt x="5214" y="1404"/>
                    </a:moveTo>
                    <a:cubicBezTo>
                      <a:pt x="6191" y="2783"/>
                      <a:pt x="3735" y="6642"/>
                      <a:pt x="4412" y="11429"/>
                    </a:cubicBezTo>
                    <a:cubicBezTo>
                      <a:pt x="4863" y="14663"/>
                      <a:pt x="5740" y="20126"/>
                      <a:pt x="5539" y="23184"/>
                    </a:cubicBezTo>
                    <a:cubicBezTo>
                      <a:pt x="5489" y="23760"/>
                      <a:pt x="3309" y="24161"/>
                      <a:pt x="2707" y="21455"/>
                    </a:cubicBezTo>
                    <a:cubicBezTo>
                      <a:pt x="1705" y="16843"/>
                      <a:pt x="452" y="13961"/>
                      <a:pt x="1" y="10377"/>
                    </a:cubicBez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30"/>
              <p:cNvSpPr/>
              <p:nvPr/>
            </p:nvSpPr>
            <p:spPr>
              <a:xfrm>
                <a:off x="4898650" y="3023225"/>
                <a:ext cx="207425" cy="659800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26392" extrusionOk="0">
                    <a:moveTo>
                      <a:pt x="8046" y="0"/>
                    </a:moveTo>
                    <a:cubicBezTo>
                      <a:pt x="8296" y="4311"/>
                      <a:pt x="5214" y="9574"/>
                      <a:pt x="5414" y="13058"/>
                    </a:cubicBezTo>
                    <a:cubicBezTo>
                      <a:pt x="5640" y="16642"/>
                      <a:pt x="5239" y="21028"/>
                      <a:pt x="5239" y="24913"/>
                    </a:cubicBezTo>
                    <a:cubicBezTo>
                      <a:pt x="5239" y="24913"/>
                      <a:pt x="2056" y="26391"/>
                      <a:pt x="1905" y="24085"/>
                    </a:cubicBezTo>
                    <a:cubicBezTo>
                      <a:pt x="1454" y="16466"/>
                      <a:pt x="1" y="14110"/>
                      <a:pt x="1956" y="1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30"/>
              <p:cNvSpPr/>
              <p:nvPr/>
            </p:nvSpPr>
            <p:spPr>
              <a:xfrm>
                <a:off x="5121700" y="2161050"/>
                <a:ext cx="8150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5741" extrusionOk="0">
                    <a:moveTo>
                      <a:pt x="3109" y="4938"/>
                    </a:moveTo>
                    <a:cubicBezTo>
                      <a:pt x="3259" y="4236"/>
                      <a:pt x="3184" y="3058"/>
                      <a:pt x="2883" y="2407"/>
                    </a:cubicBezTo>
                    <a:cubicBezTo>
                      <a:pt x="2607" y="1830"/>
                      <a:pt x="2332" y="1254"/>
                      <a:pt x="1906" y="803"/>
                    </a:cubicBezTo>
                    <a:cubicBezTo>
                      <a:pt x="1505" y="402"/>
                      <a:pt x="1003" y="126"/>
                      <a:pt x="452" y="1"/>
                    </a:cubicBezTo>
                    <a:cubicBezTo>
                      <a:pt x="402" y="1"/>
                      <a:pt x="352" y="1"/>
                      <a:pt x="327" y="1"/>
                    </a:cubicBezTo>
                    <a:cubicBezTo>
                      <a:pt x="151" y="51"/>
                      <a:pt x="151" y="276"/>
                      <a:pt x="201" y="427"/>
                    </a:cubicBezTo>
                    <a:cubicBezTo>
                      <a:pt x="452" y="1354"/>
                      <a:pt x="803" y="2306"/>
                      <a:pt x="903" y="3259"/>
                    </a:cubicBezTo>
                    <a:cubicBezTo>
                      <a:pt x="728" y="3033"/>
                      <a:pt x="552" y="2733"/>
                      <a:pt x="452" y="2482"/>
                    </a:cubicBezTo>
                    <a:cubicBezTo>
                      <a:pt x="277" y="2056"/>
                      <a:pt x="51" y="2306"/>
                      <a:pt x="51" y="2306"/>
                    </a:cubicBezTo>
                    <a:cubicBezTo>
                      <a:pt x="1" y="2582"/>
                      <a:pt x="352" y="3860"/>
                      <a:pt x="602" y="4211"/>
                    </a:cubicBezTo>
                    <a:cubicBezTo>
                      <a:pt x="828" y="4562"/>
                      <a:pt x="1630" y="5464"/>
                      <a:pt x="1630" y="5464"/>
                    </a:cubicBezTo>
                    <a:cubicBezTo>
                      <a:pt x="1655" y="5640"/>
                      <a:pt x="1680" y="5740"/>
                      <a:pt x="1680" y="5740"/>
                    </a:cubicBezTo>
                    <a:cubicBezTo>
                      <a:pt x="1680" y="5740"/>
                      <a:pt x="3008" y="5439"/>
                      <a:pt x="3109" y="4938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30"/>
              <p:cNvSpPr/>
              <p:nvPr/>
            </p:nvSpPr>
            <p:spPr>
              <a:xfrm>
                <a:off x="5096675" y="2258175"/>
                <a:ext cx="161650" cy="443025"/>
              </a:xfrm>
              <a:custGeom>
                <a:avLst/>
                <a:gdLst/>
                <a:ahLst/>
                <a:cxnLst/>
                <a:rect l="l" t="t" r="r" b="b"/>
                <a:pathLst>
                  <a:path w="6466" h="17721" extrusionOk="0">
                    <a:moveTo>
                      <a:pt x="4260" y="0"/>
                    </a:moveTo>
                    <a:cubicBezTo>
                      <a:pt x="3558" y="151"/>
                      <a:pt x="2481" y="1730"/>
                      <a:pt x="2481" y="1730"/>
                    </a:cubicBezTo>
                    <a:cubicBezTo>
                      <a:pt x="2481" y="1730"/>
                      <a:pt x="3709" y="6066"/>
                      <a:pt x="3558" y="7670"/>
                    </a:cubicBezTo>
                    <a:cubicBezTo>
                      <a:pt x="3433" y="9274"/>
                      <a:pt x="1428" y="14336"/>
                      <a:pt x="1428" y="14336"/>
                    </a:cubicBezTo>
                    <a:cubicBezTo>
                      <a:pt x="0" y="17523"/>
                      <a:pt x="2963" y="17720"/>
                      <a:pt x="4026" y="17720"/>
                    </a:cubicBezTo>
                    <a:cubicBezTo>
                      <a:pt x="4176" y="17720"/>
                      <a:pt x="4288" y="17716"/>
                      <a:pt x="4344" y="17716"/>
                    </a:cubicBezTo>
                    <a:cubicBezTo>
                      <a:pt x="4369" y="17716"/>
                      <a:pt x="4384" y="17717"/>
                      <a:pt x="4385" y="17719"/>
                    </a:cubicBezTo>
                    <a:lnTo>
                      <a:pt x="4385" y="17719"/>
                    </a:lnTo>
                    <a:cubicBezTo>
                      <a:pt x="4405" y="17617"/>
                      <a:pt x="6466" y="10556"/>
                      <a:pt x="6466" y="8597"/>
                    </a:cubicBezTo>
                    <a:cubicBezTo>
                      <a:pt x="6466" y="6642"/>
                      <a:pt x="6015" y="3660"/>
                      <a:pt x="4260" y="0"/>
                    </a:cubicBezTo>
                    <a:close/>
                    <a:moveTo>
                      <a:pt x="4385" y="17719"/>
                    </a:moveTo>
                    <a:lnTo>
                      <a:pt x="4385" y="17719"/>
                    </a:ln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5" y="17720"/>
                      <a:pt x="4385" y="17720"/>
                      <a:pt x="4385" y="17720"/>
                    </a:cubicBezTo>
                    <a:cubicBezTo>
                      <a:pt x="4386" y="17720"/>
                      <a:pt x="4386" y="17719"/>
                      <a:pt x="4385" y="17719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30"/>
              <p:cNvSpPr/>
              <p:nvPr/>
            </p:nvSpPr>
            <p:spPr>
              <a:xfrm>
                <a:off x="4927475" y="2624100"/>
                <a:ext cx="289500" cy="531975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21279" extrusionOk="0">
                    <a:moveTo>
                      <a:pt x="1128" y="11780"/>
                    </a:moveTo>
                    <a:cubicBezTo>
                      <a:pt x="1028" y="7644"/>
                      <a:pt x="1805" y="3534"/>
                      <a:pt x="1805" y="3534"/>
                    </a:cubicBezTo>
                    <a:cubicBezTo>
                      <a:pt x="2181" y="3008"/>
                      <a:pt x="2632" y="2557"/>
                      <a:pt x="3158" y="2156"/>
                    </a:cubicBezTo>
                    <a:lnTo>
                      <a:pt x="5013" y="1103"/>
                    </a:lnTo>
                    <a:cubicBezTo>
                      <a:pt x="5740" y="927"/>
                      <a:pt x="5615" y="551"/>
                      <a:pt x="6316" y="351"/>
                    </a:cubicBezTo>
                    <a:cubicBezTo>
                      <a:pt x="7444" y="0"/>
                      <a:pt x="8672" y="0"/>
                      <a:pt x="9800" y="326"/>
                    </a:cubicBezTo>
                    <a:cubicBezTo>
                      <a:pt x="11304" y="978"/>
                      <a:pt x="11580" y="1980"/>
                      <a:pt x="10928" y="3910"/>
                    </a:cubicBezTo>
                    <a:cubicBezTo>
                      <a:pt x="10928" y="4010"/>
                      <a:pt x="10552" y="9023"/>
                      <a:pt x="10376" y="10652"/>
                    </a:cubicBezTo>
                    <a:cubicBezTo>
                      <a:pt x="10376" y="10802"/>
                      <a:pt x="10577" y="16667"/>
                      <a:pt x="10828" y="18421"/>
                    </a:cubicBezTo>
                    <a:cubicBezTo>
                      <a:pt x="10828" y="18421"/>
                      <a:pt x="9725" y="19424"/>
                      <a:pt x="9424" y="19674"/>
                    </a:cubicBezTo>
                    <a:cubicBezTo>
                      <a:pt x="6517" y="21278"/>
                      <a:pt x="376" y="19699"/>
                      <a:pt x="101" y="18246"/>
                    </a:cubicBezTo>
                    <a:cubicBezTo>
                      <a:pt x="0" y="17694"/>
                      <a:pt x="452" y="14110"/>
                      <a:pt x="1128" y="1178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30"/>
              <p:cNvSpPr/>
              <p:nvPr/>
            </p:nvSpPr>
            <p:spPr>
              <a:xfrm>
                <a:off x="4997025" y="2485000"/>
                <a:ext cx="1479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7640" extrusionOk="0">
                    <a:moveTo>
                      <a:pt x="802" y="0"/>
                    </a:moveTo>
                    <a:cubicBezTo>
                      <a:pt x="802" y="0"/>
                      <a:pt x="401" y="1454"/>
                      <a:pt x="326" y="1755"/>
                    </a:cubicBezTo>
                    <a:cubicBezTo>
                      <a:pt x="251" y="2055"/>
                      <a:pt x="301" y="2481"/>
                      <a:pt x="326" y="2682"/>
                    </a:cubicBezTo>
                    <a:cubicBezTo>
                      <a:pt x="351" y="2882"/>
                      <a:pt x="0" y="3409"/>
                      <a:pt x="51" y="3659"/>
                    </a:cubicBezTo>
                    <a:cubicBezTo>
                      <a:pt x="101" y="3910"/>
                      <a:pt x="326" y="5389"/>
                      <a:pt x="802" y="5815"/>
                    </a:cubicBezTo>
                    <a:cubicBezTo>
                      <a:pt x="1067" y="6065"/>
                      <a:pt x="1478" y="6116"/>
                      <a:pt x="1773" y="6116"/>
                    </a:cubicBezTo>
                    <a:cubicBezTo>
                      <a:pt x="1981" y="6116"/>
                      <a:pt x="2131" y="6090"/>
                      <a:pt x="2131" y="6090"/>
                    </a:cubicBezTo>
                    <a:lnTo>
                      <a:pt x="2131" y="6090"/>
                    </a:lnTo>
                    <a:cubicBezTo>
                      <a:pt x="2131" y="6091"/>
                      <a:pt x="2056" y="7394"/>
                      <a:pt x="2131" y="7569"/>
                    </a:cubicBezTo>
                    <a:cubicBezTo>
                      <a:pt x="2151" y="7616"/>
                      <a:pt x="2313" y="7640"/>
                      <a:pt x="2555" y="7640"/>
                    </a:cubicBezTo>
                    <a:cubicBezTo>
                      <a:pt x="3214" y="7640"/>
                      <a:pt x="4465" y="7466"/>
                      <a:pt x="5088" y="7118"/>
                    </a:cubicBezTo>
                    <a:cubicBezTo>
                      <a:pt x="5915" y="6617"/>
                      <a:pt x="5615" y="5263"/>
                      <a:pt x="5615" y="5263"/>
                    </a:cubicBezTo>
                    <a:lnTo>
                      <a:pt x="3459" y="0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30"/>
              <p:cNvSpPr/>
              <p:nvPr/>
            </p:nvSpPr>
            <p:spPr>
              <a:xfrm>
                <a:off x="5011425" y="2425350"/>
                <a:ext cx="174850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7684" extrusionOk="0">
                    <a:moveTo>
                      <a:pt x="1895" y="0"/>
                    </a:moveTo>
                    <a:cubicBezTo>
                      <a:pt x="1135" y="0"/>
                      <a:pt x="347" y="153"/>
                      <a:pt x="226" y="607"/>
                    </a:cubicBezTo>
                    <a:cubicBezTo>
                      <a:pt x="1" y="1334"/>
                      <a:pt x="226" y="2386"/>
                      <a:pt x="226" y="2386"/>
                    </a:cubicBezTo>
                    <a:lnTo>
                      <a:pt x="878" y="2988"/>
                    </a:lnTo>
                    <a:lnTo>
                      <a:pt x="577" y="4141"/>
                    </a:lnTo>
                    <a:cubicBezTo>
                      <a:pt x="577" y="4141"/>
                      <a:pt x="928" y="4416"/>
                      <a:pt x="1154" y="4792"/>
                    </a:cubicBezTo>
                    <a:cubicBezTo>
                      <a:pt x="1379" y="5168"/>
                      <a:pt x="1179" y="6246"/>
                      <a:pt x="1179" y="6246"/>
                    </a:cubicBezTo>
                    <a:lnTo>
                      <a:pt x="1505" y="6496"/>
                    </a:lnTo>
                    <a:cubicBezTo>
                      <a:pt x="1505" y="6496"/>
                      <a:pt x="1677" y="5678"/>
                      <a:pt x="2121" y="5678"/>
                    </a:cubicBezTo>
                    <a:cubicBezTo>
                      <a:pt x="2156" y="5678"/>
                      <a:pt x="2193" y="5683"/>
                      <a:pt x="2231" y="5694"/>
                    </a:cubicBezTo>
                    <a:cubicBezTo>
                      <a:pt x="2733" y="5845"/>
                      <a:pt x="3109" y="7148"/>
                      <a:pt x="3510" y="7474"/>
                    </a:cubicBezTo>
                    <a:cubicBezTo>
                      <a:pt x="3718" y="7643"/>
                      <a:pt x="4123" y="7684"/>
                      <a:pt x="4464" y="7684"/>
                    </a:cubicBezTo>
                    <a:cubicBezTo>
                      <a:pt x="4779" y="7684"/>
                      <a:pt x="5039" y="7649"/>
                      <a:pt x="5039" y="7649"/>
                    </a:cubicBezTo>
                    <a:cubicBezTo>
                      <a:pt x="5039" y="7649"/>
                      <a:pt x="6843" y="4692"/>
                      <a:pt x="6918" y="4191"/>
                    </a:cubicBezTo>
                    <a:cubicBezTo>
                      <a:pt x="6993" y="3715"/>
                      <a:pt x="6492" y="2912"/>
                      <a:pt x="6492" y="2912"/>
                    </a:cubicBezTo>
                    <a:cubicBezTo>
                      <a:pt x="6492" y="2912"/>
                      <a:pt x="6643" y="2386"/>
                      <a:pt x="6492" y="1785"/>
                    </a:cubicBezTo>
                    <a:cubicBezTo>
                      <a:pt x="6342" y="1183"/>
                      <a:pt x="3861" y="381"/>
                      <a:pt x="3159" y="156"/>
                    </a:cubicBezTo>
                    <a:cubicBezTo>
                      <a:pt x="2881" y="66"/>
                      <a:pt x="2394" y="0"/>
                      <a:pt x="18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30"/>
              <p:cNvSpPr/>
              <p:nvPr/>
            </p:nvSpPr>
            <p:spPr>
              <a:xfrm>
                <a:off x="4579725" y="2826475"/>
                <a:ext cx="147275" cy="75200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008" extrusionOk="0">
                    <a:moveTo>
                      <a:pt x="5439" y="2532"/>
                    </a:moveTo>
                    <a:cubicBezTo>
                      <a:pt x="4763" y="2832"/>
                      <a:pt x="3610" y="3008"/>
                      <a:pt x="2908" y="2858"/>
                    </a:cubicBezTo>
                    <a:cubicBezTo>
                      <a:pt x="2281" y="2732"/>
                      <a:pt x="1655" y="2582"/>
                      <a:pt x="1128" y="2256"/>
                    </a:cubicBezTo>
                    <a:cubicBezTo>
                      <a:pt x="652" y="1955"/>
                      <a:pt x="251" y="1529"/>
                      <a:pt x="26" y="1028"/>
                    </a:cubicBezTo>
                    <a:cubicBezTo>
                      <a:pt x="1" y="978"/>
                      <a:pt x="1" y="928"/>
                      <a:pt x="1" y="903"/>
                    </a:cubicBezTo>
                    <a:cubicBezTo>
                      <a:pt x="1" y="727"/>
                      <a:pt x="226" y="677"/>
                      <a:pt x="402" y="677"/>
                    </a:cubicBezTo>
                    <a:cubicBezTo>
                      <a:pt x="1329" y="727"/>
                      <a:pt x="2331" y="853"/>
                      <a:pt x="3284" y="727"/>
                    </a:cubicBezTo>
                    <a:cubicBezTo>
                      <a:pt x="3033" y="602"/>
                      <a:pt x="2707" y="502"/>
                      <a:pt x="2432" y="477"/>
                    </a:cubicBezTo>
                    <a:cubicBezTo>
                      <a:pt x="1981" y="401"/>
                      <a:pt x="2181" y="126"/>
                      <a:pt x="2181" y="126"/>
                    </a:cubicBezTo>
                    <a:cubicBezTo>
                      <a:pt x="2457" y="0"/>
                      <a:pt x="3760" y="76"/>
                      <a:pt x="4161" y="226"/>
                    </a:cubicBezTo>
                    <a:cubicBezTo>
                      <a:pt x="4562" y="376"/>
                      <a:pt x="5590" y="777"/>
                      <a:pt x="5590" y="777"/>
                    </a:cubicBezTo>
                    <a:lnTo>
                      <a:pt x="5590" y="953"/>
                    </a:lnTo>
                    <a:cubicBezTo>
                      <a:pt x="5790" y="953"/>
                      <a:pt x="5890" y="953"/>
                      <a:pt x="5890" y="953"/>
                    </a:cubicBezTo>
                    <a:cubicBezTo>
                      <a:pt x="5890" y="953"/>
                      <a:pt x="5890" y="2331"/>
                      <a:pt x="5439" y="2532"/>
                    </a:cubicBez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30"/>
              <p:cNvSpPr/>
              <p:nvPr/>
            </p:nvSpPr>
            <p:spPr>
              <a:xfrm>
                <a:off x="4696900" y="2685950"/>
                <a:ext cx="385350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5414" h="9690" extrusionOk="0">
                    <a:moveTo>
                      <a:pt x="12765" y="0"/>
                    </a:moveTo>
                    <a:cubicBezTo>
                      <a:pt x="12352" y="0"/>
                      <a:pt x="11990" y="64"/>
                      <a:pt x="11680" y="333"/>
                    </a:cubicBezTo>
                    <a:cubicBezTo>
                      <a:pt x="10702" y="1135"/>
                      <a:pt x="9349" y="4594"/>
                      <a:pt x="8096" y="6524"/>
                    </a:cubicBezTo>
                    <a:cubicBezTo>
                      <a:pt x="7577" y="6568"/>
                      <a:pt x="7009" y="6587"/>
                      <a:pt x="6426" y="6587"/>
                    </a:cubicBezTo>
                    <a:cubicBezTo>
                      <a:pt x="3746" y="6587"/>
                      <a:pt x="752" y="6198"/>
                      <a:pt x="752" y="6198"/>
                    </a:cubicBezTo>
                    <a:cubicBezTo>
                      <a:pt x="0" y="7451"/>
                      <a:pt x="627" y="8353"/>
                      <a:pt x="627" y="8353"/>
                    </a:cubicBezTo>
                    <a:cubicBezTo>
                      <a:pt x="5274" y="9439"/>
                      <a:pt x="7550" y="9690"/>
                      <a:pt x="8698" y="9690"/>
                    </a:cubicBezTo>
                    <a:cubicBezTo>
                      <a:pt x="9618" y="9690"/>
                      <a:pt x="9814" y="9528"/>
                      <a:pt x="9925" y="9506"/>
                    </a:cubicBezTo>
                    <a:cubicBezTo>
                      <a:pt x="10176" y="9481"/>
                      <a:pt x="14537" y="3391"/>
                      <a:pt x="14537" y="3391"/>
                    </a:cubicBezTo>
                    <a:cubicBezTo>
                      <a:pt x="15414" y="2188"/>
                      <a:pt x="14512" y="32"/>
                      <a:pt x="13033" y="7"/>
                    </a:cubicBezTo>
                    <a:cubicBezTo>
                      <a:pt x="12941" y="3"/>
                      <a:pt x="12852" y="0"/>
                      <a:pt x="1276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30"/>
              <p:cNvSpPr/>
              <p:nvPr/>
            </p:nvSpPr>
            <p:spPr>
              <a:xfrm>
                <a:off x="5092275" y="201695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0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30"/>
              <p:cNvSpPr/>
              <p:nvPr/>
            </p:nvSpPr>
            <p:spPr>
              <a:xfrm>
                <a:off x="5112325" y="2037000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rgbClr val="D1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30"/>
              <p:cNvSpPr/>
              <p:nvPr/>
            </p:nvSpPr>
            <p:spPr>
              <a:xfrm>
                <a:off x="4816575" y="2006300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30"/>
                    </a:moveTo>
                    <a:cubicBezTo>
                      <a:pt x="3434" y="777"/>
                      <a:pt x="2657" y="0"/>
                      <a:pt x="1705" y="0"/>
                    </a:cubicBezTo>
                    <a:cubicBezTo>
                      <a:pt x="777" y="0"/>
                      <a:pt x="0" y="777"/>
                      <a:pt x="0" y="1730"/>
                    </a:cubicBezTo>
                    <a:cubicBezTo>
                      <a:pt x="0" y="2156"/>
                      <a:pt x="151" y="2532"/>
                      <a:pt x="401" y="2832"/>
                    </a:cubicBezTo>
                    <a:lnTo>
                      <a:pt x="401" y="2832"/>
                    </a:lnTo>
                    <a:lnTo>
                      <a:pt x="1705" y="4386"/>
                    </a:lnTo>
                    <a:lnTo>
                      <a:pt x="3033" y="2832"/>
                    </a:lnTo>
                    <a:lnTo>
                      <a:pt x="3033" y="2832"/>
                    </a:lnTo>
                    <a:cubicBezTo>
                      <a:pt x="3284" y="2532"/>
                      <a:pt x="3434" y="2156"/>
                      <a:pt x="3434" y="173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30"/>
              <p:cNvSpPr/>
              <p:nvPr/>
            </p:nvSpPr>
            <p:spPr>
              <a:xfrm>
                <a:off x="4836625" y="202697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rgbClr val="D1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30"/>
              <p:cNvSpPr/>
              <p:nvPr/>
            </p:nvSpPr>
            <p:spPr>
              <a:xfrm>
                <a:off x="4248900" y="1838000"/>
                <a:ext cx="889125" cy="559300"/>
              </a:xfrm>
              <a:custGeom>
                <a:avLst/>
                <a:gdLst/>
                <a:ahLst/>
                <a:cxnLst/>
                <a:rect l="l" t="t" r="r" b="b"/>
                <a:pathLst>
                  <a:path w="35565" h="22372" extrusionOk="0">
                    <a:moveTo>
                      <a:pt x="14242" y="0"/>
                    </a:moveTo>
                    <a:cubicBezTo>
                      <a:pt x="13804" y="0"/>
                      <a:pt x="13359" y="22"/>
                      <a:pt x="12908" y="65"/>
                    </a:cubicBezTo>
                    <a:cubicBezTo>
                      <a:pt x="7544" y="567"/>
                      <a:pt x="1479" y="4301"/>
                      <a:pt x="0" y="11519"/>
                    </a:cubicBezTo>
                    <a:lnTo>
                      <a:pt x="251" y="11569"/>
                    </a:lnTo>
                    <a:cubicBezTo>
                      <a:pt x="1896" y="7195"/>
                      <a:pt x="4923" y="6018"/>
                      <a:pt x="7685" y="6018"/>
                    </a:cubicBezTo>
                    <a:cubicBezTo>
                      <a:pt x="8373" y="6018"/>
                      <a:pt x="9045" y="6091"/>
                      <a:pt x="9675" y="6206"/>
                    </a:cubicBezTo>
                    <a:cubicBezTo>
                      <a:pt x="17319" y="7559"/>
                      <a:pt x="26141" y="16156"/>
                      <a:pt x="26216" y="22371"/>
                    </a:cubicBezTo>
                    <a:lnTo>
                      <a:pt x="26467" y="22371"/>
                    </a:lnTo>
                    <a:cubicBezTo>
                      <a:pt x="26392" y="16056"/>
                      <a:pt x="17469" y="7309"/>
                      <a:pt x="9700" y="5955"/>
                    </a:cubicBezTo>
                    <a:cubicBezTo>
                      <a:pt x="9059" y="5841"/>
                      <a:pt x="8375" y="5768"/>
                      <a:pt x="7675" y="5768"/>
                    </a:cubicBezTo>
                    <a:cubicBezTo>
                      <a:pt x="5144" y="5768"/>
                      <a:pt x="2394" y="6720"/>
                      <a:pt x="627" y="10116"/>
                    </a:cubicBezTo>
                    <a:cubicBezTo>
                      <a:pt x="2532" y="3975"/>
                      <a:pt x="8046" y="767"/>
                      <a:pt x="12933" y="316"/>
                    </a:cubicBezTo>
                    <a:cubicBezTo>
                      <a:pt x="13375" y="273"/>
                      <a:pt x="13811" y="252"/>
                      <a:pt x="14240" y="252"/>
                    </a:cubicBezTo>
                    <a:cubicBezTo>
                      <a:pt x="18842" y="252"/>
                      <a:pt x="22615" y="2678"/>
                      <a:pt x="24311" y="6782"/>
                    </a:cubicBezTo>
                    <a:lnTo>
                      <a:pt x="24437" y="7158"/>
                    </a:lnTo>
                    <a:lnTo>
                      <a:pt x="24537" y="6782"/>
                    </a:lnTo>
                    <a:cubicBezTo>
                      <a:pt x="25358" y="3427"/>
                      <a:pt x="27202" y="1536"/>
                      <a:pt x="29599" y="1536"/>
                    </a:cubicBezTo>
                    <a:cubicBezTo>
                      <a:pt x="29690" y="1536"/>
                      <a:pt x="29782" y="1539"/>
                      <a:pt x="29875" y="1544"/>
                    </a:cubicBezTo>
                    <a:cubicBezTo>
                      <a:pt x="32557" y="1695"/>
                      <a:pt x="34963" y="4176"/>
                      <a:pt x="35314" y="7158"/>
                    </a:cubicBezTo>
                    <a:lnTo>
                      <a:pt x="35565" y="7133"/>
                    </a:lnTo>
                    <a:cubicBezTo>
                      <a:pt x="35189" y="4025"/>
                      <a:pt x="32707" y="1444"/>
                      <a:pt x="29875" y="1294"/>
                    </a:cubicBezTo>
                    <a:cubicBezTo>
                      <a:pt x="29781" y="1288"/>
                      <a:pt x="29688" y="1285"/>
                      <a:pt x="29595" y="1285"/>
                    </a:cubicBezTo>
                    <a:cubicBezTo>
                      <a:pt x="27194" y="1285"/>
                      <a:pt x="25279" y="3147"/>
                      <a:pt x="24387" y="6356"/>
                    </a:cubicBezTo>
                    <a:cubicBezTo>
                      <a:pt x="22603" y="2354"/>
                      <a:pt x="18815" y="0"/>
                      <a:pt x="14242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30"/>
              <p:cNvSpPr/>
              <p:nvPr/>
            </p:nvSpPr>
            <p:spPr>
              <a:xfrm>
                <a:off x="4209425" y="2116575"/>
                <a:ext cx="852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387" extrusionOk="0">
                    <a:moveTo>
                      <a:pt x="3409" y="1705"/>
                    </a:moveTo>
                    <a:cubicBezTo>
                      <a:pt x="3409" y="752"/>
                      <a:pt x="2657" y="0"/>
                      <a:pt x="1705" y="0"/>
                    </a:cubicBezTo>
                    <a:cubicBezTo>
                      <a:pt x="752" y="0"/>
                      <a:pt x="1" y="752"/>
                      <a:pt x="1" y="1705"/>
                    </a:cubicBezTo>
                    <a:cubicBezTo>
                      <a:pt x="1" y="2131"/>
                      <a:pt x="151" y="2507"/>
                      <a:pt x="402" y="2807"/>
                    </a:cubicBezTo>
                    <a:lnTo>
                      <a:pt x="402" y="2807"/>
                    </a:lnTo>
                    <a:lnTo>
                      <a:pt x="1705" y="4386"/>
                    </a:lnTo>
                    <a:lnTo>
                      <a:pt x="3008" y="2807"/>
                    </a:lnTo>
                    <a:lnTo>
                      <a:pt x="3008" y="2807"/>
                    </a:lnTo>
                    <a:cubicBezTo>
                      <a:pt x="3259" y="2507"/>
                      <a:pt x="3409" y="2131"/>
                      <a:pt x="3409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30"/>
              <p:cNvSpPr/>
              <p:nvPr/>
            </p:nvSpPr>
            <p:spPr>
              <a:xfrm>
                <a:off x="4229475" y="2136625"/>
                <a:ext cx="451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3" y="1805"/>
                    </a:cubicBezTo>
                    <a:cubicBezTo>
                      <a:pt x="402" y="1805"/>
                      <a:pt x="1" y="1404"/>
                      <a:pt x="1" y="903"/>
                    </a:cubicBezTo>
                    <a:cubicBezTo>
                      <a:pt x="1" y="401"/>
                      <a:pt x="402" y="0"/>
                      <a:pt x="903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rgbClr val="D1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30"/>
              <p:cNvSpPr/>
              <p:nvPr/>
            </p:nvSpPr>
            <p:spPr>
              <a:xfrm>
                <a:off x="4864825" y="2397275"/>
                <a:ext cx="8585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4387" extrusionOk="0">
                    <a:moveTo>
                      <a:pt x="3434" y="1705"/>
                    </a:moveTo>
                    <a:cubicBezTo>
                      <a:pt x="3434" y="752"/>
                      <a:pt x="2657" y="0"/>
                      <a:pt x="1704" y="0"/>
                    </a:cubicBezTo>
                    <a:cubicBezTo>
                      <a:pt x="777" y="0"/>
                      <a:pt x="0" y="752"/>
                      <a:pt x="0" y="1705"/>
                    </a:cubicBezTo>
                    <a:cubicBezTo>
                      <a:pt x="0" y="2131"/>
                      <a:pt x="151" y="2507"/>
                      <a:pt x="401" y="2807"/>
                    </a:cubicBezTo>
                    <a:lnTo>
                      <a:pt x="401" y="2807"/>
                    </a:lnTo>
                    <a:lnTo>
                      <a:pt x="1704" y="4386"/>
                    </a:lnTo>
                    <a:lnTo>
                      <a:pt x="3033" y="2807"/>
                    </a:lnTo>
                    <a:lnTo>
                      <a:pt x="3033" y="2807"/>
                    </a:lnTo>
                    <a:cubicBezTo>
                      <a:pt x="3283" y="2507"/>
                      <a:pt x="3434" y="2131"/>
                      <a:pt x="3434" y="1705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30"/>
              <p:cNvSpPr/>
              <p:nvPr/>
            </p:nvSpPr>
            <p:spPr>
              <a:xfrm>
                <a:off x="4884875" y="2417325"/>
                <a:ext cx="4512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805" extrusionOk="0">
                    <a:moveTo>
                      <a:pt x="1805" y="903"/>
                    </a:moveTo>
                    <a:cubicBezTo>
                      <a:pt x="1805" y="1404"/>
                      <a:pt x="1404" y="1805"/>
                      <a:pt x="902" y="1805"/>
                    </a:cubicBezTo>
                    <a:cubicBezTo>
                      <a:pt x="401" y="1805"/>
                      <a:pt x="0" y="1404"/>
                      <a:pt x="0" y="903"/>
                    </a:cubicBezTo>
                    <a:cubicBezTo>
                      <a:pt x="0" y="401"/>
                      <a:pt x="401" y="0"/>
                      <a:pt x="902" y="0"/>
                    </a:cubicBezTo>
                    <a:cubicBezTo>
                      <a:pt x="1404" y="0"/>
                      <a:pt x="1805" y="401"/>
                      <a:pt x="1805" y="903"/>
                    </a:cubicBezTo>
                    <a:close/>
                  </a:path>
                </a:pathLst>
              </a:custGeom>
              <a:solidFill>
                <a:srgbClr val="D1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30"/>
              <p:cNvSpPr/>
              <p:nvPr/>
            </p:nvSpPr>
            <p:spPr>
              <a:xfrm>
                <a:off x="5602925" y="1684225"/>
                <a:ext cx="198650" cy="290775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1631" extrusionOk="0">
                    <a:moveTo>
                      <a:pt x="7945" y="8121"/>
                    </a:moveTo>
                    <a:cubicBezTo>
                      <a:pt x="7945" y="10628"/>
                      <a:pt x="6166" y="11630"/>
                      <a:pt x="3960" y="10377"/>
                    </a:cubicBezTo>
                    <a:cubicBezTo>
                      <a:pt x="1780" y="9099"/>
                      <a:pt x="0" y="6041"/>
                      <a:pt x="0" y="3535"/>
                    </a:cubicBezTo>
                    <a:cubicBezTo>
                      <a:pt x="0" y="1029"/>
                      <a:pt x="1780" y="1"/>
                      <a:pt x="3960" y="1279"/>
                    </a:cubicBezTo>
                    <a:cubicBezTo>
                      <a:pt x="6166" y="2532"/>
                      <a:pt x="7945" y="5590"/>
                      <a:pt x="7945" y="81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30"/>
              <p:cNvSpPr/>
              <p:nvPr/>
            </p:nvSpPr>
            <p:spPr>
              <a:xfrm>
                <a:off x="5624225" y="1715575"/>
                <a:ext cx="156025" cy="228075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9123" extrusionOk="0">
                    <a:moveTo>
                      <a:pt x="6241" y="6366"/>
                    </a:moveTo>
                    <a:cubicBezTo>
                      <a:pt x="6241" y="8346"/>
                      <a:pt x="4837" y="9123"/>
                      <a:pt x="3108" y="8145"/>
                    </a:cubicBezTo>
                    <a:cubicBezTo>
                      <a:pt x="1404" y="7143"/>
                      <a:pt x="0" y="4737"/>
                      <a:pt x="0" y="2757"/>
                    </a:cubicBezTo>
                    <a:cubicBezTo>
                      <a:pt x="0" y="802"/>
                      <a:pt x="1404" y="0"/>
                      <a:pt x="3108" y="1003"/>
                    </a:cubicBezTo>
                    <a:cubicBezTo>
                      <a:pt x="4837" y="1980"/>
                      <a:pt x="6241" y="4386"/>
                      <a:pt x="6241" y="6366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30"/>
              <p:cNvSpPr/>
              <p:nvPr/>
            </p:nvSpPr>
            <p:spPr>
              <a:xfrm>
                <a:off x="5255800" y="2744625"/>
                <a:ext cx="484975" cy="724150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8966" extrusionOk="0">
                    <a:moveTo>
                      <a:pt x="1297" y="0"/>
                    </a:moveTo>
                    <a:cubicBezTo>
                      <a:pt x="623" y="0"/>
                      <a:pt x="0" y="526"/>
                      <a:pt x="0" y="1269"/>
                    </a:cubicBezTo>
                    <a:lnTo>
                      <a:pt x="0" y="17234"/>
                    </a:lnTo>
                    <a:cubicBezTo>
                      <a:pt x="0" y="18137"/>
                      <a:pt x="477" y="18989"/>
                      <a:pt x="1279" y="19440"/>
                    </a:cubicBezTo>
                    <a:lnTo>
                      <a:pt x="17469" y="28788"/>
                    </a:lnTo>
                    <a:cubicBezTo>
                      <a:pt x="17676" y="28910"/>
                      <a:pt x="17896" y="28965"/>
                      <a:pt x="18110" y="28965"/>
                    </a:cubicBezTo>
                    <a:cubicBezTo>
                      <a:pt x="18781" y="28965"/>
                      <a:pt x="19399" y="28426"/>
                      <a:pt x="19399" y="27686"/>
                    </a:cubicBezTo>
                    <a:lnTo>
                      <a:pt x="19399" y="11721"/>
                    </a:lnTo>
                    <a:cubicBezTo>
                      <a:pt x="19399" y="10818"/>
                      <a:pt x="18898" y="9991"/>
                      <a:pt x="18121" y="9540"/>
                    </a:cubicBezTo>
                    <a:lnTo>
                      <a:pt x="1930" y="167"/>
                    </a:lnTo>
                    <a:cubicBezTo>
                      <a:pt x="1726" y="53"/>
                      <a:pt x="1509" y="0"/>
                      <a:pt x="1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30"/>
              <p:cNvSpPr/>
              <p:nvPr/>
            </p:nvSpPr>
            <p:spPr>
              <a:xfrm>
                <a:off x="5441900" y="3058300"/>
                <a:ext cx="59525" cy="1955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7821" extrusionOk="0">
                    <a:moveTo>
                      <a:pt x="0" y="1"/>
                    </a:moveTo>
                    <a:lnTo>
                      <a:pt x="0" y="6442"/>
                    </a:lnTo>
                    <a:lnTo>
                      <a:pt x="2381" y="7820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30"/>
              <p:cNvSpPr/>
              <p:nvPr/>
            </p:nvSpPr>
            <p:spPr>
              <a:xfrm>
                <a:off x="5349150" y="2943650"/>
                <a:ext cx="58925" cy="25627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0251" extrusionOk="0">
                    <a:moveTo>
                      <a:pt x="1" y="0"/>
                    </a:moveTo>
                    <a:lnTo>
                      <a:pt x="1" y="8872"/>
                    </a:lnTo>
                    <a:lnTo>
                      <a:pt x="2357" y="10251"/>
                    </a:lnTo>
                    <a:lnTo>
                      <a:pt x="2357" y="13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06B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30"/>
              <p:cNvSpPr/>
              <p:nvPr/>
            </p:nvSpPr>
            <p:spPr>
              <a:xfrm>
                <a:off x="5535250" y="2947400"/>
                <a:ext cx="59550" cy="3603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4412" extrusionOk="0">
                    <a:moveTo>
                      <a:pt x="0" y="1"/>
                    </a:moveTo>
                    <a:lnTo>
                      <a:pt x="0" y="13033"/>
                    </a:lnTo>
                    <a:lnTo>
                      <a:pt x="2381" y="14412"/>
                    </a:lnTo>
                    <a:lnTo>
                      <a:pt x="2381" y="1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99" name="Google Shape;4399;p30"/>
          <p:cNvSpPr txBox="1"/>
          <p:nvPr/>
        </p:nvSpPr>
        <p:spPr>
          <a:xfrm>
            <a:off x="564525" y="3261725"/>
            <a:ext cx="2860200" cy="1593300"/>
          </a:xfrm>
          <a:prstGeom prst="rect">
            <a:avLst/>
          </a:prstGeom>
          <a:solidFill>
            <a:srgbClr val="E6E5E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blic Consulting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334</Words>
  <PresentationFormat>On-screen Show (16:9)</PresentationFormat>
  <Paragraphs>80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Overpass</vt:lpstr>
      <vt:lpstr>Source Sans Pro</vt:lpstr>
      <vt:lpstr>Overpass SemiBold</vt:lpstr>
      <vt:lpstr>Arial</vt:lpstr>
      <vt:lpstr>Overpass Black</vt:lpstr>
      <vt:lpstr>Overpass ExtraBold</vt:lpstr>
      <vt:lpstr>Public Consulting by Slidesgo</vt:lpstr>
      <vt:lpstr>SCRUM                AGILE </vt:lpstr>
      <vt:lpstr>Key Facts about Scrum-Agile Approach</vt:lpstr>
      <vt:lpstr>Roles in Scrum-Agile Approach</vt:lpstr>
      <vt:lpstr>Phases in SCRUM-AGILE</vt:lpstr>
      <vt:lpstr>Events in Scrum-Agile</vt:lpstr>
      <vt:lpstr>PowerPoint Presentation</vt:lpstr>
      <vt:lpstr>Factors to Consider When Choosing an approach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2020-12-12T00:00:42Z</dcterms:modified>
</cp:coreProperties>
</file>