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E692-9778-984A-86F0-ABB8EA97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7115-4340-DF40-A95B-B8AFE2BE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961F-A036-9348-A6C5-C87E5683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A9E0-8C10-DC4B-9515-49BCEBF1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12D7-2790-0F4C-AD2C-91FE90D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9FC3-B244-9E4B-BB6F-D5BA7714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6403-0645-194C-B3EA-4AA6DDA8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1025-35DB-8B43-8842-C0BA9F5D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5BE7-3EEE-0D44-9CE4-84BE262C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CE95-042F-FE4E-BC03-52F460B7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38C58-ECF7-D948-9A2F-4B37930E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6432-F696-8745-9810-70E472C6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3288-E046-DE45-AF77-D9187D98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8E36-A7EA-DD4F-82DD-AB9CE3F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663E-E7D7-4D4D-A425-59E7FFCB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0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E2BF-FF7F-E34F-8B9A-AAE82E70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DB4EB-666F-F049-8022-384B83B4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E099-3E3A-D449-A111-898558E8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FFE0-7C3F-174F-8630-CAC5A39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2C7C-B722-8541-891B-DB7E1783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9FE4-FE40-EE41-AAE3-524F019B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BB20C-5379-CC40-B329-F483A1D4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36B07-AE02-A040-A6B5-85D354D8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C8CC-A7C5-BC45-8C58-6215BE3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3512-C5F1-CD47-9CCF-8A91A47F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14AA-6271-324D-BAC4-BA632899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017F-88E8-2D4B-BD48-E87F5A467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0ACB5-532A-824B-BB29-AD065553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ECD2B-C4CE-D04D-8297-E9D3E7CF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16A-4A1D-5642-9B86-91EBDEAE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296A8-534B-DF41-9376-EDC70E51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0119-841F-2C41-98F5-9A417DAE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7F40-5A30-C841-A6E8-065A4E42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54F6-56F9-2E41-A968-B8347EA73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8936F-BAD9-2A48-8382-247CD7D51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F2AED-7DEA-7744-ADD7-61F93167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11D53-ECB1-4545-B96F-77B90ECD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094C5-622F-1A4A-9454-B6043F7E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F15B5-3738-0F43-BCFA-7549710F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2DCE-3612-CC47-8B12-88A33D5A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94F82-9EB8-2B48-939F-253CC083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C0DB8-DCC0-314F-9AD6-891C2C2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E94D7-5437-9145-AB98-FBED623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FE089-08CE-5740-8AAA-DCAB4A97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8BE6E-F809-DB40-B4DD-E96E03D8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BCC3C-63DC-4A40-BBD3-295CD74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1471-0541-0349-AC97-9D96DCD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B664-745F-1C46-B128-7DA10BBB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53FEA-9005-B14B-B493-DA1A536C7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4BC8-B4C5-AC41-8EEC-E5F4736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F0AF-1DBA-9840-88CF-E4E75206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4133-D522-8D47-B8EF-4C94E9E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5538-093F-F04B-BE79-CC340D9F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F7448-F5DC-8442-913C-8795D99F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C082-12EA-1249-A174-662DEC42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93B2-C749-6443-BACC-BD6268BB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E3C9A-46F4-3145-92EF-791FE695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F342-9334-154D-94B2-C6C193A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4DD05-B333-5B44-85CA-90051822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E63E-E418-354F-9ECE-D8AE37B1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843-0FB8-A04F-B848-C6DED14D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1EAD1-E39B-4E4C-85A4-0E5F247CF70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E9AD-1BE3-2B4C-A92C-D6723D2C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2CC2-36CE-854A-9D3E-37FB32E5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D943-74FF-684B-B8DE-942791A9B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4DAE-40FE-024F-AD5C-9E09E2EB3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86E59-2A7A-174E-B881-28CC77F98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Feldman</a:t>
            </a:r>
          </a:p>
          <a:p>
            <a:r>
              <a:rPr lang="en-US" sz="1200" dirty="0"/>
              <a:t>**You have permission to use these slides</a:t>
            </a:r>
          </a:p>
        </p:txBody>
      </p:sp>
    </p:spTree>
    <p:extLst>
      <p:ext uri="{BB962C8B-B14F-4D97-AF65-F5344CB8AC3E}">
        <p14:creationId xmlns:p14="http://schemas.microsoft.com/office/powerpoint/2010/main" val="307308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FBB0-721B-5A4C-9399-46BFE46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C59A5-A3EE-A243-9664-1E79B0D5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Often a group of experts is smarter than a single genius, even if the each individual expert isn’t as smart as the genius</a:t>
            </a:r>
          </a:p>
          <a:p>
            <a:r>
              <a:rPr lang="en-US" sz="2000" dirty="0"/>
              <a:t>In boosting we train our experts sequentially, with each one learning from the mistakes of the previous attempts</a:t>
            </a:r>
          </a:p>
          <a:p>
            <a:r>
              <a:rPr lang="en-US" sz="2000" dirty="0"/>
              <a:t>We actually don’t want each individual expert to be too “smart”, because otherwise our experts will just memorize our examples and not learn any general truths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DF853B5-9834-DA4E-9559-4A8705FB3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9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FBB0-721B-5A4C-9399-46BFE46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59A5-A3EE-A243-9664-1E79B0D53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1474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we have a set of weak </a:t>
                </a:r>
                <a14:m>
                  <m:oMath xmlns:m="http://schemas.openxmlformats.org/officeDocument/2006/math">
                    <m:r>
                      <a:rPr lang="en-CA" sz="2400" b="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weak classifiers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CA" sz="2400" b="0" dirty="0"/>
              </a:p>
              <a:p>
                <a:r>
                  <a:rPr lang="en-CA" sz="2400" dirty="0"/>
                  <a:t>We train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CA" sz="2400" b="0" dirty="0"/>
                  <a:t> one at a time, by taking the mistakes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CA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sz="2400" b="0" dirty="0"/>
                  <a:t> into consideration when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2400" b="0" dirty="0"/>
              </a:p>
              <a:p>
                <a:r>
                  <a:rPr lang="en-US" sz="2400" dirty="0"/>
                  <a:t>We can weight the weak classifiers to make a strong classifier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CA" sz="24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2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4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59A5-A3EE-A243-9664-1E79B0D53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14744" cy="4351338"/>
              </a:xfrm>
              <a:blipFill>
                <a:blip r:embed="rId2"/>
                <a:stretch>
                  <a:fillRect l="-1132" t="-2047" r="-1887" b="-2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124CB0-2890-2547-8F10-2CEB65516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" r="6019" b="3"/>
          <a:stretch/>
        </p:blipFill>
        <p:spPr>
          <a:xfrm>
            <a:off x="8037576" y="1904281"/>
            <a:ext cx="337481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54FBB0-721B-5A4C-9399-46BFE46835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How do we find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54FBB0-721B-5A4C-9399-46BFE4683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59A5-A3EE-A243-9664-1E79B0D53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814"/>
                <a:ext cx="5058103" cy="4457083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many boosting algorithms, but we will focus the adaptive boosting classifier or the </a:t>
                </a:r>
                <a:r>
                  <a:rPr lang="en-US" sz="2000" b="1" dirty="0" err="1"/>
                  <a:t>adaboost</a:t>
                </a:r>
                <a:r>
                  <a:rPr lang="en-US" sz="2000" b="1" dirty="0"/>
                  <a:t> classifier.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AdaBoost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Initialize weights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for all of your samples to 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Repeat the following steps for a specified number of iterations: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2000" dirty="0"/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to your data, weighting your samples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2000" dirty="0"/>
                  <a:t>Calculate the accuracy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of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n-US" sz="2000" dirty="0"/>
                  <a:t>Increase the weights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for samples that were classified incorrectly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CA" sz="20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2000" b="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20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sSub>
                          <m:sSubPr>
                            <m:ctrlPr>
                              <a:rPr lang="en-CA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0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000" b="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4C59A5-A3EE-A243-9664-1E79B0D53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814"/>
                <a:ext cx="5058103" cy="4457083"/>
              </a:xfrm>
              <a:blipFill>
                <a:blip r:embed="rId3"/>
                <a:stretch>
                  <a:fillRect l="-1253" t="-1989" r="-1253" b="-1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5C4B13-DA3C-8341-B9A3-C543834CDE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74"/>
          <a:stretch/>
        </p:blipFill>
        <p:spPr>
          <a:xfrm>
            <a:off x="6193804" y="1495426"/>
            <a:ext cx="5259163" cy="2982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B7478-87A3-DA44-9C12-3934BC830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25" t="20443" b="24119"/>
          <a:stretch/>
        </p:blipFill>
        <p:spPr>
          <a:xfrm>
            <a:off x="7914530" y="4801788"/>
            <a:ext cx="1807100" cy="1857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7BB0BA-7861-3848-BCFD-9B8B80A45E1F}"/>
              </a:ext>
            </a:extLst>
          </p:cNvPr>
          <p:cNvCxnSpPr>
            <a:cxnSpLocks/>
          </p:cNvCxnSpPr>
          <p:nvPr/>
        </p:nvCxnSpPr>
        <p:spPr>
          <a:xfrm>
            <a:off x="8818080" y="4478268"/>
            <a:ext cx="0" cy="3235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8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Boosting</vt:lpstr>
      <vt:lpstr>Intuition</vt:lpstr>
      <vt:lpstr>More Formal Definition</vt:lpstr>
      <vt:lpstr>How do we find models T_h and weights λ_h?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creator>Feldman, Joshua</dc:creator>
  <cp:lastModifiedBy>Feldman, Joshua</cp:lastModifiedBy>
  <cp:revision>4</cp:revision>
  <dcterms:created xsi:type="dcterms:W3CDTF">2018-11-14T19:02:19Z</dcterms:created>
  <dcterms:modified xsi:type="dcterms:W3CDTF">2018-11-14T21:04:56Z</dcterms:modified>
</cp:coreProperties>
</file>