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8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A95BBF7-143B-4231-8463-6D9528D047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743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A95BBF7-143B-4231-8463-6D9528D047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12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1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2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229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920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83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quality-assurance/qa-and-test-automatio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2" y="2547461"/>
            <a:ext cx="2254533" cy="126253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21" name="Text Placeholder 3"/>
          <p:cNvSpPr txBox="1">
            <a:spLocks/>
          </p:cNvSpPr>
          <p:nvPr/>
        </p:nvSpPr>
        <p:spPr>
          <a:xfrm>
            <a:off x="115526" y="463381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Nikolay Nedyalkov</a:t>
            </a:r>
          </a:p>
          <a:p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/>
        </p:nvSpPr>
        <p:spPr>
          <a:xfrm>
            <a:off x="128226" y="505718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Senior QA Engineer</a:t>
            </a:r>
            <a:endParaRPr lang="en-US" dirty="0"/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5565787" y="4522037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Petar Horozov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/>
        </p:nvSpPr>
        <p:spPr>
          <a:xfrm>
            <a:off x="5565787" y="494540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Senior QA Engineer</a:t>
            </a:r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/>
        </p:nvSpPr>
        <p:spPr>
          <a:xfrm>
            <a:off x="140926" y="5492607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XAML Team </a:t>
            </a:r>
            <a:r>
              <a:rPr lang="en-US" dirty="0"/>
              <a:t>4</a:t>
            </a:r>
          </a:p>
        </p:txBody>
      </p:sp>
      <p:sp>
        <p:nvSpPr>
          <p:cNvPr id="26" name="Text Placeholder 12"/>
          <p:cNvSpPr>
            <a:spLocks noGrp="1"/>
          </p:cNvSpPr>
          <p:nvPr/>
        </p:nvSpPr>
        <p:spPr>
          <a:xfrm>
            <a:off x="7242187" y="5401760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XAML Team </a:t>
            </a:r>
            <a:r>
              <a:rPr lang="en-US" dirty="0"/>
              <a:t>4</a:t>
            </a:r>
          </a:p>
        </p:txBody>
      </p:sp>
      <p:sp>
        <p:nvSpPr>
          <p:cNvPr id="27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Axes Types(2)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Linear - </a:t>
            </a:r>
            <a:r>
              <a:rPr lang="en-US" dirty="0" smtClean="0"/>
              <a:t>calculates </a:t>
            </a:r>
            <a:r>
              <a:rPr lang="en-US" dirty="0"/>
              <a:t>the coordinate of each data point, depending on the actual numerical value this point </a:t>
            </a:r>
            <a:r>
              <a:rPr lang="en-US" dirty="0" smtClean="0"/>
              <a:t>provides </a:t>
            </a:r>
            <a:r>
              <a:rPr lang="en-US" dirty="0"/>
              <a:t>for the axis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Logarithmic </a:t>
            </a:r>
            <a:r>
              <a:rPr lang="en-US" dirty="0"/>
              <a:t>- </a:t>
            </a:r>
            <a:r>
              <a:rPr lang="en-US" dirty="0" smtClean="0"/>
              <a:t>special </a:t>
            </a:r>
            <a:r>
              <a:rPr lang="en-US" dirty="0"/>
              <a:t>linear axis that will transform each data point value using the logarithm function. Allows numerical data with huge delta between the minimum and the maximum to be visualized in a readable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9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Visualization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8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Data </a:t>
            </a:r>
            <a:r>
              <a:rPr lang="en-US" dirty="0" smtClean="0"/>
              <a:t>Visualization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Graphs</a:t>
            </a:r>
          </a:p>
          <a:p>
            <a:pPr>
              <a:lnSpc>
                <a:spcPct val="100000"/>
              </a:lnSpc>
            </a:pPr>
            <a:r>
              <a:rPr lang="en-US" dirty="0"/>
              <a:t>Graph </a:t>
            </a:r>
            <a:r>
              <a:rPr lang="en-US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Bar </a:t>
            </a:r>
            <a:r>
              <a:rPr lang="en-US" dirty="0" smtClean="0"/>
              <a:t>Chart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Line </a:t>
            </a:r>
            <a:r>
              <a:rPr lang="en-US" dirty="0" smtClean="0"/>
              <a:t>Chart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 Points </a:t>
            </a:r>
            <a:r>
              <a:rPr lang="en-US" dirty="0" smtClean="0"/>
              <a:t>Chart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Axes Types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1" name="Picture 3" descr="C:\PROJECTS\QA-Academy\LOCAL_FILES\Oleg_IMAGES_Archive\FREQUENTLY USED\CONTENT Slide\Transpar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08947"/>
            <a:ext cx="1820210" cy="311626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8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the study of the visual representation of </a:t>
            </a:r>
            <a:r>
              <a:rPr lang="en-US" dirty="0" smtClean="0"/>
              <a:t>data, meaning </a:t>
            </a:r>
            <a:r>
              <a:rPr lang="en-US" dirty="0"/>
              <a:t>"information that has been abstracted in some schematic form, including attributes or variables for the units of </a:t>
            </a:r>
            <a:r>
              <a:rPr lang="en-US" dirty="0" smtClean="0"/>
              <a:t>information”.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goal of data visualization is to communicate information clearly and effectively through graphical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defining essence of a graph is that it is a visual display of quantitative information with the following characteristics:</a:t>
            </a:r>
          </a:p>
          <a:p>
            <a:pPr lvl="1"/>
            <a:r>
              <a:rPr lang="en-US" dirty="0" smtClean="0"/>
              <a:t>Values are displayed within an area delineated by one or more axes.</a:t>
            </a:r>
          </a:p>
          <a:p>
            <a:pPr lvl="1"/>
            <a:r>
              <a:rPr lang="en-US" dirty="0" smtClean="0"/>
              <a:t>Values are encoded as visual objects positioned in relation to the axes.</a:t>
            </a:r>
          </a:p>
          <a:p>
            <a:pPr lvl="1"/>
            <a:r>
              <a:rPr lang="en-US" dirty="0" smtClean="0"/>
              <a:t>Axes provide scales that are used to assign values and labels to the visual objects.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various types of graph types, among which are:</a:t>
            </a:r>
          </a:p>
          <a:p>
            <a:pPr lvl="1"/>
            <a:r>
              <a:rPr lang="en-US" dirty="0" smtClean="0"/>
              <a:t>Bars</a:t>
            </a:r>
          </a:p>
          <a:p>
            <a:pPr lvl="1"/>
            <a:r>
              <a:rPr lang="en-US" dirty="0" smtClean="0"/>
              <a:t>Stacked bars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Pie</a:t>
            </a:r>
          </a:p>
          <a:p>
            <a:pPr lvl="1"/>
            <a:r>
              <a:rPr lang="en-US" dirty="0" smtClean="0"/>
              <a:t>Spline</a:t>
            </a:r>
          </a:p>
          <a:p>
            <a:pPr lvl="1"/>
            <a:r>
              <a:rPr lang="en-US" dirty="0" smtClean="0"/>
              <a:t>Others…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67088"/>
            <a:ext cx="4260190" cy="3123306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0317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points are represented by a box where the height (width) of the box is the distance between the point’s numerical value and the </a:t>
            </a:r>
            <a:r>
              <a:rPr lang="en-US" dirty="0" smtClean="0"/>
              <a:t>axis </a:t>
            </a:r>
            <a:r>
              <a:rPr lang="en-US" dirty="0"/>
              <a:t>that plots the point. </a:t>
            </a:r>
            <a:endParaRPr lang="en-US" dirty="0" smtClean="0"/>
          </a:p>
          <a:p>
            <a:r>
              <a:rPr lang="en-US" dirty="0" smtClean="0"/>
              <a:t>Bar </a:t>
            </a:r>
            <a:r>
              <a:rPr lang="en-US" dirty="0"/>
              <a:t>charts are useful for comparing multiple series </a:t>
            </a:r>
            <a:r>
              <a:rPr lang="en-US" dirty="0" smtClean="0"/>
              <a:t>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038600"/>
            <a:ext cx="4891827" cy="240708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0969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chart type displays a set of data points connected by a line</a:t>
            </a:r>
            <a:r>
              <a:rPr lang="en-US" dirty="0" smtClean="0"/>
              <a:t>.</a:t>
            </a:r>
          </a:p>
          <a:p>
            <a:r>
              <a:rPr lang="en-US" dirty="0"/>
              <a:t>A common use for the line chart is to show trends over a period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7486650" cy="320992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568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Points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Scatter point </a:t>
            </a:r>
            <a:r>
              <a:rPr lang="en-US" dirty="0"/>
              <a:t>chart displays values as a set of separated points</a:t>
            </a:r>
            <a:r>
              <a:rPr lang="en-US" dirty="0" smtClean="0"/>
              <a:t>.</a:t>
            </a:r>
          </a:p>
          <a:p>
            <a:r>
              <a:rPr lang="en-US" dirty="0"/>
              <a:t>When you have to compare aggregated data across categories, you can use this type of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00849"/>
            <a:ext cx="5391732" cy="3003613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6713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Axes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Axes in a chart are used to display the </a:t>
            </a:r>
            <a:r>
              <a:rPr lang="en-US" dirty="0" smtClean="0"/>
              <a:t>dimensions </a:t>
            </a:r>
            <a:r>
              <a:rPr lang="en-US" dirty="0"/>
              <a:t>of the </a:t>
            </a:r>
            <a:r>
              <a:rPr lang="en-US" dirty="0" smtClean="0"/>
              <a:t>data. Commonly used types are:</a:t>
            </a:r>
          </a:p>
          <a:p>
            <a:pPr lvl="1"/>
            <a:r>
              <a:rPr lang="en-US" dirty="0"/>
              <a:t>Categorical - </a:t>
            </a:r>
            <a:r>
              <a:rPr lang="en-US" dirty="0" smtClean="0"/>
              <a:t>arranges </a:t>
            </a:r>
            <a:r>
              <a:rPr lang="en-US" dirty="0"/>
              <a:t>the plotted data points in categories where the key of each category is the point’s </a:t>
            </a:r>
            <a:r>
              <a:rPr lang="en-US" dirty="0" smtClean="0"/>
              <a:t>value.</a:t>
            </a:r>
          </a:p>
          <a:p>
            <a:pPr lvl="1"/>
            <a:r>
              <a:rPr lang="en-US" dirty="0"/>
              <a:t>Date-time - </a:t>
            </a:r>
            <a:r>
              <a:rPr lang="en-US" dirty="0" smtClean="0"/>
              <a:t>may </a:t>
            </a:r>
            <a:r>
              <a:rPr lang="en-US" dirty="0"/>
              <a:t>be thought of as a timeline where the coordinate of each data point is calculated depending on the position of its associated </a:t>
            </a:r>
            <a:r>
              <a:rPr lang="en-US" dirty="0" err="1"/>
              <a:t>DateTime</a:t>
            </a:r>
            <a:r>
              <a:rPr lang="en-US" dirty="0"/>
              <a:t> on the timeline.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32503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</TotalTime>
  <Words>450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</vt:lpstr>
      <vt:lpstr>Consolas</vt:lpstr>
      <vt:lpstr>Corbel</vt:lpstr>
      <vt:lpstr>Wingdings 2</vt:lpstr>
      <vt:lpstr>Telerik Academy Theme</vt:lpstr>
      <vt:lpstr>Data Visualization</vt:lpstr>
      <vt:lpstr>Table of Contents</vt:lpstr>
      <vt:lpstr>What is Data Visualization</vt:lpstr>
      <vt:lpstr>Graphs</vt:lpstr>
      <vt:lpstr>Graph Types</vt:lpstr>
      <vt:lpstr>Bar Chart</vt:lpstr>
      <vt:lpstr>Line Chart</vt:lpstr>
      <vt:lpstr>Scatter Points Chart</vt:lpstr>
      <vt:lpstr>Axes Types</vt:lpstr>
      <vt:lpstr>Axes Types(2)</vt:lpstr>
      <vt:lpstr>Data 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Asya Georgieva</dc:creator>
  <cp:lastModifiedBy>Asya Georgieva</cp:lastModifiedBy>
  <cp:revision>2</cp:revision>
  <dcterms:created xsi:type="dcterms:W3CDTF">2013-06-29T16:22:33Z</dcterms:created>
  <dcterms:modified xsi:type="dcterms:W3CDTF">2013-06-29T16:41:07Z</dcterms:modified>
</cp:coreProperties>
</file>