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6" r:id="rId3"/>
    <p:sldId id="277" r:id="rId4"/>
    <p:sldId id="278" r:id="rId5"/>
    <p:sldId id="257" r:id="rId6"/>
    <p:sldId id="258" r:id="rId7"/>
    <p:sldId id="259" r:id="rId8"/>
    <p:sldId id="270" r:id="rId9"/>
    <p:sldId id="271" r:id="rId10"/>
    <p:sldId id="269" r:id="rId11"/>
    <p:sldId id="260" r:id="rId12"/>
    <p:sldId id="279" r:id="rId13"/>
    <p:sldId id="262" r:id="rId14"/>
    <p:sldId id="273" r:id="rId15"/>
    <p:sldId id="272" r:id="rId16"/>
    <p:sldId id="274" r:id="rId17"/>
    <p:sldId id="263" r:id="rId18"/>
    <p:sldId id="264" r:id="rId19"/>
    <p:sldId id="275" r:id="rId20"/>
    <p:sldId id="265" r:id="rId21"/>
    <p:sldId id="268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75489" autoAdjust="0"/>
  </p:normalViewPr>
  <p:slideViewPr>
    <p:cSldViewPr snapToGrid="0">
      <p:cViewPr varScale="1">
        <p:scale>
          <a:sx n="100" d="100"/>
          <a:sy n="100" d="100"/>
        </p:scale>
        <p:origin x="189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3C7924-0D95-4FC7-A117-8A2D1C650667}" type="doc">
      <dgm:prSet loTypeId="urn:microsoft.com/office/officeart/2005/8/layout/hierarchy4" loCatId="relationship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3BD8E87-CE2B-4997-B5D4-A1D3011EA1A3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pPr algn="l"/>
          <a:r>
            <a:rPr lang="en-US" dirty="0" smtClean="0">
              <a:solidFill>
                <a:schemeClr val="accent6">
                  <a:lumMod val="50000"/>
                </a:schemeClr>
              </a:solidFill>
              <a:latin typeface="Gill Sans MT" panose="020B0502020104020203" pitchFamily="34" charset="0"/>
            </a:rPr>
            <a:t>Test Cases</a:t>
          </a:r>
          <a:endParaRPr lang="en-US" dirty="0">
            <a:solidFill>
              <a:schemeClr val="accent6">
                <a:lumMod val="50000"/>
              </a:schemeClr>
            </a:solidFill>
            <a:latin typeface="Gill Sans MT" panose="020B0502020104020203" pitchFamily="34" charset="0"/>
          </a:endParaRPr>
        </a:p>
      </dgm:t>
    </dgm:pt>
    <dgm:pt modelId="{C59BA76A-4FA7-4331-B0DE-C113326B1C8A}" type="parTrans" cxnId="{C2B6560B-D6F6-4967-8591-C86B947038D2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16746A95-777F-4106-9222-F30040849374}" type="sibTrans" cxnId="{C2B6560B-D6F6-4967-8591-C86B947038D2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FDFF4E89-9B41-48ED-979C-A0C1B9D0B8B3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pPr algn="l"/>
          <a:r>
            <a:rPr lang="en-US" dirty="0" smtClean="0">
              <a:solidFill>
                <a:schemeClr val="accent6">
                  <a:lumMod val="50000"/>
                </a:schemeClr>
              </a:solidFill>
              <a:latin typeface="Gill Sans MT" panose="020B0502020104020203" pitchFamily="34" charset="0"/>
            </a:rPr>
            <a:t>Views</a:t>
          </a:r>
          <a:endParaRPr lang="en-US" dirty="0">
            <a:solidFill>
              <a:schemeClr val="accent6">
                <a:lumMod val="50000"/>
              </a:schemeClr>
            </a:solidFill>
            <a:latin typeface="Gill Sans MT" panose="020B0502020104020203" pitchFamily="34" charset="0"/>
          </a:endParaRPr>
        </a:p>
      </dgm:t>
    </dgm:pt>
    <dgm:pt modelId="{24243962-4DFB-4A8C-BE50-F829F11DFE52}" type="parTrans" cxnId="{FD13AF2C-8A58-4C25-A83D-358F498D1926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60E18802-0222-43AB-A322-63F2B093E944}" type="sibTrans" cxnId="{FD13AF2C-8A58-4C25-A83D-358F498D1926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BC93EA9D-7783-463A-8BB1-72DA97C0329A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pPr algn="l"/>
          <a:r>
            <a:rPr lang="en-US" dirty="0" smtClean="0">
              <a:solidFill>
                <a:schemeClr val="accent6">
                  <a:lumMod val="50000"/>
                </a:schemeClr>
              </a:solidFill>
              <a:latin typeface="Gill Sans MT" panose="020B0502020104020203" pitchFamily="34" charset="0"/>
            </a:rPr>
            <a:t>Controls</a:t>
          </a:r>
          <a:endParaRPr lang="en-US" dirty="0">
            <a:solidFill>
              <a:schemeClr val="accent6">
                <a:lumMod val="50000"/>
              </a:schemeClr>
            </a:solidFill>
            <a:latin typeface="Gill Sans MT" panose="020B0502020104020203" pitchFamily="34" charset="0"/>
          </a:endParaRPr>
        </a:p>
      </dgm:t>
    </dgm:pt>
    <dgm:pt modelId="{9B209928-D808-41DB-AE11-8CBBAE3B3DFE}" type="parTrans" cxnId="{59B88084-DBF4-4424-B231-43B8561606B4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31C778E5-E1EF-4449-A0FC-6A1258FFFEF9}" type="sibTrans" cxnId="{59B88084-DBF4-4424-B231-43B8561606B4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B7C51E18-7B2A-4FA4-A682-68317DDF2E6C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pPr algn="l"/>
          <a:r>
            <a:rPr lang="en-US" dirty="0" smtClean="0">
              <a:solidFill>
                <a:schemeClr val="accent6">
                  <a:lumMod val="50000"/>
                </a:schemeClr>
              </a:solidFill>
              <a:latin typeface="Gill Sans MT" panose="020B0502020104020203" pitchFamily="34" charset="0"/>
            </a:rPr>
            <a:t>Testing Framework</a:t>
          </a:r>
          <a:endParaRPr lang="en-US" dirty="0">
            <a:solidFill>
              <a:schemeClr val="accent6">
                <a:lumMod val="50000"/>
              </a:schemeClr>
            </a:solidFill>
            <a:latin typeface="Gill Sans MT" panose="020B0502020104020203" pitchFamily="34" charset="0"/>
          </a:endParaRPr>
        </a:p>
      </dgm:t>
    </dgm:pt>
    <dgm:pt modelId="{6F5701D9-934D-413D-BA4B-D16E54EC3972}" type="parTrans" cxnId="{2C62D813-2177-490B-8AC2-EBE6622A2F9A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0E8DA7DB-9026-4023-B431-46DD6586481D}" type="sibTrans" cxnId="{2C62D813-2177-490B-8AC2-EBE6622A2F9A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42F99A9F-A519-4853-9DC6-375008B028C7}" type="pres">
      <dgm:prSet presAssocID="{A63C7924-0D95-4FC7-A117-8A2D1C65066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8956F43-187E-4A65-9F05-1A5BA835F2FD}" type="pres">
      <dgm:prSet presAssocID="{63BD8E87-CE2B-4997-B5D4-A1D3011EA1A3}" presName="vertOne" presStyleCnt="0"/>
      <dgm:spPr/>
    </dgm:pt>
    <dgm:pt modelId="{ED8D2529-AE26-4F2B-998F-BBA33715F00F}" type="pres">
      <dgm:prSet presAssocID="{63BD8E87-CE2B-4997-B5D4-A1D3011EA1A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25CFD2-4F84-4E5E-9F5A-9CC1D729863C}" type="pres">
      <dgm:prSet presAssocID="{63BD8E87-CE2B-4997-B5D4-A1D3011EA1A3}" presName="parTransOne" presStyleCnt="0"/>
      <dgm:spPr/>
    </dgm:pt>
    <dgm:pt modelId="{80FCCD00-2DDD-4063-B2EF-7FB4FF647043}" type="pres">
      <dgm:prSet presAssocID="{63BD8E87-CE2B-4997-B5D4-A1D3011EA1A3}" presName="horzOne" presStyleCnt="0"/>
      <dgm:spPr/>
    </dgm:pt>
    <dgm:pt modelId="{0641493B-4627-4B70-BD81-B937E5D46D75}" type="pres">
      <dgm:prSet presAssocID="{FDFF4E89-9B41-48ED-979C-A0C1B9D0B8B3}" presName="vertTwo" presStyleCnt="0"/>
      <dgm:spPr/>
    </dgm:pt>
    <dgm:pt modelId="{D043721E-D3FE-43B8-A353-2A0110085077}" type="pres">
      <dgm:prSet presAssocID="{FDFF4E89-9B41-48ED-979C-A0C1B9D0B8B3}" presName="txTwo" presStyleLbl="node2" presStyleIdx="0" presStyleCnt="1" custLinFactNeighborX="3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264F75-EC44-4463-9792-3DB5761E1D76}" type="pres">
      <dgm:prSet presAssocID="{FDFF4E89-9B41-48ED-979C-A0C1B9D0B8B3}" presName="parTransTwo" presStyleCnt="0"/>
      <dgm:spPr/>
    </dgm:pt>
    <dgm:pt modelId="{A81CF1BC-2B1C-420D-8E31-5BEC62DDA5E3}" type="pres">
      <dgm:prSet presAssocID="{FDFF4E89-9B41-48ED-979C-A0C1B9D0B8B3}" presName="horzTwo" presStyleCnt="0"/>
      <dgm:spPr/>
    </dgm:pt>
    <dgm:pt modelId="{CD05D763-41A9-49E2-A68A-9DD151D339D1}" type="pres">
      <dgm:prSet presAssocID="{BC93EA9D-7783-463A-8BB1-72DA97C0329A}" presName="vertThree" presStyleCnt="0"/>
      <dgm:spPr/>
    </dgm:pt>
    <dgm:pt modelId="{D0B08DB9-6D90-46FC-BD49-AE9AA067C94F}" type="pres">
      <dgm:prSet presAssocID="{BC93EA9D-7783-463A-8BB1-72DA97C0329A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33FB72-1E14-4727-870B-FE2FC078FDBB}" type="pres">
      <dgm:prSet presAssocID="{BC93EA9D-7783-463A-8BB1-72DA97C0329A}" presName="parTransThree" presStyleCnt="0"/>
      <dgm:spPr/>
    </dgm:pt>
    <dgm:pt modelId="{8825B630-6006-4231-A73B-184B5FB8058C}" type="pres">
      <dgm:prSet presAssocID="{BC93EA9D-7783-463A-8BB1-72DA97C0329A}" presName="horzThree" presStyleCnt="0"/>
      <dgm:spPr/>
    </dgm:pt>
    <dgm:pt modelId="{C6D3DE08-FAFA-4953-A995-002820D4BF00}" type="pres">
      <dgm:prSet presAssocID="{B7C51E18-7B2A-4FA4-A682-68317DDF2E6C}" presName="vertFour" presStyleCnt="0">
        <dgm:presLayoutVars>
          <dgm:chPref val="3"/>
        </dgm:presLayoutVars>
      </dgm:prSet>
      <dgm:spPr/>
    </dgm:pt>
    <dgm:pt modelId="{E9776A1D-ED35-4E3E-A6E9-3349DFEE05F7}" type="pres">
      <dgm:prSet presAssocID="{B7C51E18-7B2A-4FA4-A682-68317DDF2E6C}" presName="txFour" presStyleLbl="node4" presStyleIdx="0" presStyleCnt="1" custLinFactNeighborX="52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A6CAD3-533C-439A-B1FE-6E322CD90276}" type="pres">
      <dgm:prSet presAssocID="{B7C51E18-7B2A-4FA4-A682-68317DDF2E6C}" presName="horzFour" presStyleCnt="0"/>
      <dgm:spPr/>
    </dgm:pt>
  </dgm:ptLst>
  <dgm:cxnLst>
    <dgm:cxn modelId="{657A8C90-A3A7-4FE1-B7DB-50579BBE493A}" type="presOf" srcId="{BC93EA9D-7783-463A-8BB1-72DA97C0329A}" destId="{D0B08DB9-6D90-46FC-BD49-AE9AA067C94F}" srcOrd="0" destOrd="0" presId="urn:microsoft.com/office/officeart/2005/8/layout/hierarchy4"/>
    <dgm:cxn modelId="{FD13AF2C-8A58-4C25-A83D-358F498D1926}" srcId="{63BD8E87-CE2B-4997-B5D4-A1D3011EA1A3}" destId="{FDFF4E89-9B41-48ED-979C-A0C1B9D0B8B3}" srcOrd="0" destOrd="0" parTransId="{24243962-4DFB-4A8C-BE50-F829F11DFE52}" sibTransId="{60E18802-0222-43AB-A322-63F2B093E944}"/>
    <dgm:cxn modelId="{2C62D813-2177-490B-8AC2-EBE6622A2F9A}" srcId="{BC93EA9D-7783-463A-8BB1-72DA97C0329A}" destId="{B7C51E18-7B2A-4FA4-A682-68317DDF2E6C}" srcOrd="0" destOrd="0" parTransId="{6F5701D9-934D-413D-BA4B-D16E54EC3972}" sibTransId="{0E8DA7DB-9026-4023-B431-46DD6586481D}"/>
    <dgm:cxn modelId="{C2B6560B-D6F6-4967-8591-C86B947038D2}" srcId="{A63C7924-0D95-4FC7-A117-8A2D1C650667}" destId="{63BD8E87-CE2B-4997-B5D4-A1D3011EA1A3}" srcOrd="0" destOrd="0" parTransId="{C59BA76A-4FA7-4331-B0DE-C113326B1C8A}" sibTransId="{16746A95-777F-4106-9222-F30040849374}"/>
    <dgm:cxn modelId="{B47066B3-3454-4F6E-A3D5-D5B0F36D9247}" type="presOf" srcId="{FDFF4E89-9B41-48ED-979C-A0C1B9D0B8B3}" destId="{D043721E-D3FE-43B8-A353-2A0110085077}" srcOrd="0" destOrd="0" presId="urn:microsoft.com/office/officeart/2005/8/layout/hierarchy4"/>
    <dgm:cxn modelId="{20CD2F7E-45EB-4A88-AA1F-E4D269D2C346}" type="presOf" srcId="{B7C51E18-7B2A-4FA4-A682-68317DDF2E6C}" destId="{E9776A1D-ED35-4E3E-A6E9-3349DFEE05F7}" srcOrd="0" destOrd="0" presId="urn:microsoft.com/office/officeart/2005/8/layout/hierarchy4"/>
    <dgm:cxn modelId="{4142376E-45E9-40F2-BDF8-DF137E1780EA}" type="presOf" srcId="{63BD8E87-CE2B-4997-B5D4-A1D3011EA1A3}" destId="{ED8D2529-AE26-4F2B-998F-BBA33715F00F}" srcOrd="0" destOrd="0" presId="urn:microsoft.com/office/officeart/2005/8/layout/hierarchy4"/>
    <dgm:cxn modelId="{A6291007-8C75-458C-836B-0BD2BB4BB3B1}" type="presOf" srcId="{A63C7924-0D95-4FC7-A117-8A2D1C650667}" destId="{42F99A9F-A519-4853-9DC6-375008B028C7}" srcOrd="0" destOrd="0" presId="urn:microsoft.com/office/officeart/2005/8/layout/hierarchy4"/>
    <dgm:cxn modelId="{59B88084-DBF4-4424-B231-43B8561606B4}" srcId="{FDFF4E89-9B41-48ED-979C-A0C1B9D0B8B3}" destId="{BC93EA9D-7783-463A-8BB1-72DA97C0329A}" srcOrd="0" destOrd="0" parTransId="{9B209928-D808-41DB-AE11-8CBBAE3B3DFE}" sibTransId="{31C778E5-E1EF-4449-A0FC-6A1258FFFEF9}"/>
    <dgm:cxn modelId="{4D2A8AA6-BCF2-4E5A-A9BF-D5590A439E65}" type="presParOf" srcId="{42F99A9F-A519-4853-9DC6-375008B028C7}" destId="{28956F43-187E-4A65-9F05-1A5BA835F2FD}" srcOrd="0" destOrd="0" presId="urn:microsoft.com/office/officeart/2005/8/layout/hierarchy4"/>
    <dgm:cxn modelId="{CE873B57-98A1-4827-82BC-C8E41DE78618}" type="presParOf" srcId="{28956F43-187E-4A65-9F05-1A5BA835F2FD}" destId="{ED8D2529-AE26-4F2B-998F-BBA33715F00F}" srcOrd="0" destOrd="0" presId="urn:microsoft.com/office/officeart/2005/8/layout/hierarchy4"/>
    <dgm:cxn modelId="{24B7D0FF-0CB3-4B11-8C3A-662EB54B38C3}" type="presParOf" srcId="{28956F43-187E-4A65-9F05-1A5BA835F2FD}" destId="{1D25CFD2-4F84-4E5E-9F5A-9CC1D729863C}" srcOrd="1" destOrd="0" presId="urn:microsoft.com/office/officeart/2005/8/layout/hierarchy4"/>
    <dgm:cxn modelId="{66B49439-8AD5-476D-BE2C-CE2EB894B89C}" type="presParOf" srcId="{28956F43-187E-4A65-9F05-1A5BA835F2FD}" destId="{80FCCD00-2DDD-4063-B2EF-7FB4FF647043}" srcOrd="2" destOrd="0" presId="urn:microsoft.com/office/officeart/2005/8/layout/hierarchy4"/>
    <dgm:cxn modelId="{EA42E4F2-A861-4AA7-9BFA-015BBFD4D336}" type="presParOf" srcId="{80FCCD00-2DDD-4063-B2EF-7FB4FF647043}" destId="{0641493B-4627-4B70-BD81-B937E5D46D75}" srcOrd="0" destOrd="0" presId="urn:microsoft.com/office/officeart/2005/8/layout/hierarchy4"/>
    <dgm:cxn modelId="{9E6FF25C-B68C-49CB-81EA-BFD48AA9B49E}" type="presParOf" srcId="{0641493B-4627-4B70-BD81-B937E5D46D75}" destId="{D043721E-D3FE-43B8-A353-2A0110085077}" srcOrd="0" destOrd="0" presId="urn:microsoft.com/office/officeart/2005/8/layout/hierarchy4"/>
    <dgm:cxn modelId="{04CD7E3C-DDB7-4016-94C8-1AF492C524DE}" type="presParOf" srcId="{0641493B-4627-4B70-BD81-B937E5D46D75}" destId="{54264F75-EC44-4463-9792-3DB5761E1D76}" srcOrd="1" destOrd="0" presId="urn:microsoft.com/office/officeart/2005/8/layout/hierarchy4"/>
    <dgm:cxn modelId="{50910F47-7F53-4F02-8E5F-633976462F83}" type="presParOf" srcId="{0641493B-4627-4B70-BD81-B937E5D46D75}" destId="{A81CF1BC-2B1C-420D-8E31-5BEC62DDA5E3}" srcOrd="2" destOrd="0" presId="urn:microsoft.com/office/officeart/2005/8/layout/hierarchy4"/>
    <dgm:cxn modelId="{D0846E7E-4519-4315-88A3-6C42420D41C4}" type="presParOf" srcId="{A81CF1BC-2B1C-420D-8E31-5BEC62DDA5E3}" destId="{CD05D763-41A9-49E2-A68A-9DD151D339D1}" srcOrd="0" destOrd="0" presId="urn:microsoft.com/office/officeart/2005/8/layout/hierarchy4"/>
    <dgm:cxn modelId="{3659E806-48F5-4024-9A5A-D1D25808015A}" type="presParOf" srcId="{CD05D763-41A9-49E2-A68A-9DD151D339D1}" destId="{D0B08DB9-6D90-46FC-BD49-AE9AA067C94F}" srcOrd="0" destOrd="0" presId="urn:microsoft.com/office/officeart/2005/8/layout/hierarchy4"/>
    <dgm:cxn modelId="{634AE351-580C-4E3D-8CBA-D4775F7FA742}" type="presParOf" srcId="{CD05D763-41A9-49E2-A68A-9DD151D339D1}" destId="{8E33FB72-1E14-4727-870B-FE2FC078FDBB}" srcOrd="1" destOrd="0" presId="urn:microsoft.com/office/officeart/2005/8/layout/hierarchy4"/>
    <dgm:cxn modelId="{D4411365-AF07-4797-B388-082114BB681A}" type="presParOf" srcId="{CD05D763-41A9-49E2-A68A-9DD151D339D1}" destId="{8825B630-6006-4231-A73B-184B5FB8058C}" srcOrd="2" destOrd="0" presId="urn:microsoft.com/office/officeart/2005/8/layout/hierarchy4"/>
    <dgm:cxn modelId="{517EE169-6827-49A3-9DCA-4DE9AE46BCFC}" type="presParOf" srcId="{8825B630-6006-4231-A73B-184B5FB8058C}" destId="{C6D3DE08-FAFA-4953-A995-002820D4BF00}" srcOrd="0" destOrd="0" presId="urn:microsoft.com/office/officeart/2005/8/layout/hierarchy4"/>
    <dgm:cxn modelId="{D88F6C32-8CB4-4B09-89F6-140FD3490BC7}" type="presParOf" srcId="{C6D3DE08-FAFA-4953-A995-002820D4BF00}" destId="{E9776A1D-ED35-4E3E-A6E9-3349DFEE05F7}" srcOrd="0" destOrd="0" presId="urn:microsoft.com/office/officeart/2005/8/layout/hierarchy4"/>
    <dgm:cxn modelId="{8BAA61C5-AAA7-47AD-B5A8-D01A3A569F8B}" type="presParOf" srcId="{C6D3DE08-FAFA-4953-A995-002820D4BF00}" destId="{4EA6CAD3-533C-439A-B1FE-6E322CD9027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3C7924-0D95-4FC7-A117-8A2D1C650667}" type="doc">
      <dgm:prSet loTypeId="urn:microsoft.com/office/officeart/2005/8/layout/hierarchy4" loCatId="relationship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3BD8E87-CE2B-4997-B5D4-A1D3011EA1A3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pPr algn="l"/>
          <a:r>
            <a:rPr lang="en-US" dirty="0" smtClean="0">
              <a:solidFill>
                <a:schemeClr val="accent6">
                  <a:lumMod val="50000"/>
                </a:schemeClr>
              </a:solidFill>
              <a:latin typeface="Gill Sans MT" panose="020B0502020104020203" pitchFamily="34" charset="0"/>
            </a:rPr>
            <a:t>Test Cases</a:t>
          </a:r>
          <a:endParaRPr lang="en-US" dirty="0">
            <a:solidFill>
              <a:schemeClr val="accent6">
                <a:lumMod val="50000"/>
              </a:schemeClr>
            </a:solidFill>
            <a:latin typeface="Gill Sans MT" panose="020B0502020104020203" pitchFamily="34" charset="0"/>
          </a:endParaRPr>
        </a:p>
      </dgm:t>
    </dgm:pt>
    <dgm:pt modelId="{C59BA76A-4FA7-4331-B0DE-C113326B1C8A}" type="parTrans" cxnId="{C2B6560B-D6F6-4967-8591-C86B947038D2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16746A95-777F-4106-9222-F30040849374}" type="sibTrans" cxnId="{C2B6560B-D6F6-4967-8591-C86B947038D2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FDFF4E89-9B41-48ED-979C-A0C1B9D0B8B3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pPr algn="l"/>
          <a:r>
            <a:rPr lang="en-US" dirty="0" smtClean="0">
              <a:solidFill>
                <a:schemeClr val="accent6">
                  <a:lumMod val="50000"/>
                </a:schemeClr>
              </a:solidFill>
              <a:latin typeface="Gill Sans MT" panose="020B0502020104020203" pitchFamily="34" charset="0"/>
            </a:rPr>
            <a:t>Views</a:t>
          </a:r>
          <a:endParaRPr lang="en-US" dirty="0">
            <a:solidFill>
              <a:schemeClr val="accent6">
                <a:lumMod val="50000"/>
              </a:schemeClr>
            </a:solidFill>
            <a:latin typeface="Gill Sans MT" panose="020B0502020104020203" pitchFamily="34" charset="0"/>
          </a:endParaRPr>
        </a:p>
      </dgm:t>
    </dgm:pt>
    <dgm:pt modelId="{24243962-4DFB-4A8C-BE50-F829F11DFE52}" type="parTrans" cxnId="{FD13AF2C-8A58-4C25-A83D-358F498D1926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60E18802-0222-43AB-A322-63F2B093E944}" type="sibTrans" cxnId="{FD13AF2C-8A58-4C25-A83D-358F498D1926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BC93EA9D-7783-463A-8BB1-72DA97C0329A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pPr algn="l"/>
          <a:r>
            <a:rPr lang="en-US" dirty="0" smtClean="0">
              <a:solidFill>
                <a:schemeClr val="accent6">
                  <a:lumMod val="50000"/>
                </a:schemeClr>
              </a:solidFill>
              <a:latin typeface="Gill Sans MT" panose="020B0502020104020203" pitchFamily="34" charset="0"/>
            </a:rPr>
            <a:t>Controls</a:t>
          </a:r>
          <a:endParaRPr lang="en-US" dirty="0">
            <a:solidFill>
              <a:schemeClr val="accent6">
                <a:lumMod val="50000"/>
              </a:schemeClr>
            </a:solidFill>
            <a:latin typeface="Gill Sans MT" panose="020B0502020104020203" pitchFamily="34" charset="0"/>
          </a:endParaRPr>
        </a:p>
      </dgm:t>
    </dgm:pt>
    <dgm:pt modelId="{9B209928-D808-41DB-AE11-8CBBAE3B3DFE}" type="parTrans" cxnId="{59B88084-DBF4-4424-B231-43B8561606B4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31C778E5-E1EF-4449-A0FC-6A1258FFFEF9}" type="sibTrans" cxnId="{59B88084-DBF4-4424-B231-43B8561606B4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B7C51E18-7B2A-4FA4-A682-68317DDF2E6C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pPr algn="l"/>
          <a:r>
            <a:rPr lang="en-US" dirty="0" smtClean="0">
              <a:solidFill>
                <a:schemeClr val="accent6">
                  <a:lumMod val="50000"/>
                </a:schemeClr>
              </a:solidFill>
              <a:latin typeface="Gill Sans MT" panose="020B0502020104020203" pitchFamily="34" charset="0"/>
            </a:rPr>
            <a:t>Testing</a:t>
          </a:r>
          <a:r>
            <a:rPr lang="en-US" dirty="0" smtClean="0">
              <a:latin typeface="Gill Sans MT" panose="020B0502020104020203" pitchFamily="34" charset="0"/>
            </a:rPr>
            <a:t> </a:t>
          </a:r>
          <a:r>
            <a:rPr lang="en-US" dirty="0" smtClean="0">
              <a:solidFill>
                <a:schemeClr val="accent6">
                  <a:lumMod val="50000"/>
                </a:schemeClr>
              </a:solidFill>
              <a:latin typeface="Gill Sans MT" panose="020B0502020104020203" pitchFamily="34" charset="0"/>
            </a:rPr>
            <a:t>Framework</a:t>
          </a:r>
          <a:endParaRPr lang="en-US" dirty="0">
            <a:solidFill>
              <a:schemeClr val="accent6">
                <a:lumMod val="50000"/>
              </a:schemeClr>
            </a:solidFill>
            <a:latin typeface="Gill Sans MT" panose="020B0502020104020203" pitchFamily="34" charset="0"/>
          </a:endParaRPr>
        </a:p>
      </dgm:t>
    </dgm:pt>
    <dgm:pt modelId="{6F5701D9-934D-413D-BA4B-D16E54EC3972}" type="parTrans" cxnId="{2C62D813-2177-490B-8AC2-EBE6622A2F9A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0E8DA7DB-9026-4023-B431-46DD6586481D}" type="sibTrans" cxnId="{2C62D813-2177-490B-8AC2-EBE6622A2F9A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42F99A9F-A519-4853-9DC6-375008B028C7}" type="pres">
      <dgm:prSet presAssocID="{A63C7924-0D95-4FC7-A117-8A2D1C65066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8956F43-187E-4A65-9F05-1A5BA835F2FD}" type="pres">
      <dgm:prSet presAssocID="{63BD8E87-CE2B-4997-B5D4-A1D3011EA1A3}" presName="vertOne" presStyleCnt="0"/>
      <dgm:spPr/>
    </dgm:pt>
    <dgm:pt modelId="{ED8D2529-AE26-4F2B-998F-BBA33715F00F}" type="pres">
      <dgm:prSet presAssocID="{63BD8E87-CE2B-4997-B5D4-A1D3011EA1A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25CFD2-4F84-4E5E-9F5A-9CC1D729863C}" type="pres">
      <dgm:prSet presAssocID="{63BD8E87-CE2B-4997-B5D4-A1D3011EA1A3}" presName="parTransOne" presStyleCnt="0"/>
      <dgm:spPr/>
    </dgm:pt>
    <dgm:pt modelId="{80FCCD00-2DDD-4063-B2EF-7FB4FF647043}" type="pres">
      <dgm:prSet presAssocID="{63BD8E87-CE2B-4997-B5D4-A1D3011EA1A3}" presName="horzOne" presStyleCnt="0"/>
      <dgm:spPr/>
    </dgm:pt>
    <dgm:pt modelId="{0641493B-4627-4B70-BD81-B937E5D46D75}" type="pres">
      <dgm:prSet presAssocID="{FDFF4E89-9B41-48ED-979C-A0C1B9D0B8B3}" presName="vertTwo" presStyleCnt="0"/>
      <dgm:spPr/>
    </dgm:pt>
    <dgm:pt modelId="{D043721E-D3FE-43B8-A353-2A0110085077}" type="pres">
      <dgm:prSet presAssocID="{FDFF4E89-9B41-48ED-979C-A0C1B9D0B8B3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264F75-EC44-4463-9792-3DB5761E1D76}" type="pres">
      <dgm:prSet presAssocID="{FDFF4E89-9B41-48ED-979C-A0C1B9D0B8B3}" presName="parTransTwo" presStyleCnt="0"/>
      <dgm:spPr/>
    </dgm:pt>
    <dgm:pt modelId="{A81CF1BC-2B1C-420D-8E31-5BEC62DDA5E3}" type="pres">
      <dgm:prSet presAssocID="{FDFF4E89-9B41-48ED-979C-A0C1B9D0B8B3}" presName="horzTwo" presStyleCnt="0"/>
      <dgm:spPr/>
    </dgm:pt>
    <dgm:pt modelId="{CD05D763-41A9-49E2-A68A-9DD151D339D1}" type="pres">
      <dgm:prSet presAssocID="{BC93EA9D-7783-463A-8BB1-72DA97C0329A}" presName="vertThree" presStyleCnt="0"/>
      <dgm:spPr/>
    </dgm:pt>
    <dgm:pt modelId="{D0B08DB9-6D90-46FC-BD49-AE9AA067C94F}" type="pres">
      <dgm:prSet presAssocID="{BC93EA9D-7783-463A-8BB1-72DA97C0329A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33FB72-1E14-4727-870B-FE2FC078FDBB}" type="pres">
      <dgm:prSet presAssocID="{BC93EA9D-7783-463A-8BB1-72DA97C0329A}" presName="parTransThree" presStyleCnt="0"/>
      <dgm:spPr/>
    </dgm:pt>
    <dgm:pt modelId="{8825B630-6006-4231-A73B-184B5FB8058C}" type="pres">
      <dgm:prSet presAssocID="{BC93EA9D-7783-463A-8BB1-72DA97C0329A}" presName="horzThree" presStyleCnt="0"/>
      <dgm:spPr/>
    </dgm:pt>
    <dgm:pt modelId="{C6D3DE08-FAFA-4953-A995-002820D4BF00}" type="pres">
      <dgm:prSet presAssocID="{B7C51E18-7B2A-4FA4-A682-68317DDF2E6C}" presName="vertFour" presStyleCnt="0">
        <dgm:presLayoutVars>
          <dgm:chPref val="3"/>
        </dgm:presLayoutVars>
      </dgm:prSet>
      <dgm:spPr/>
    </dgm:pt>
    <dgm:pt modelId="{E9776A1D-ED35-4E3E-A6E9-3349DFEE05F7}" type="pres">
      <dgm:prSet presAssocID="{B7C51E18-7B2A-4FA4-A682-68317DDF2E6C}" presName="txFour" presStyleLbl="node4" presStyleIdx="0" presStyleCnt="1" custLinFactNeighborX="52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A6CAD3-533C-439A-B1FE-6E322CD90276}" type="pres">
      <dgm:prSet presAssocID="{B7C51E18-7B2A-4FA4-A682-68317DDF2E6C}" presName="horzFour" presStyleCnt="0"/>
      <dgm:spPr/>
    </dgm:pt>
  </dgm:ptLst>
  <dgm:cxnLst>
    <dgm:cxn modelId="{C2B6560B-D6F6-4967-8591-C86B947038D2}" srcId="{A63C7924-0D95-4FC7-A117-8A2D1C650667}" destId="{63BD8E87-CE2B-4997-B5D4-A1D3011EA1A3}" srcOrd="0" destOrd="0" parTransId="{C59BA76A-4FA7-4331-B0DE-C113326B1C8A}" sibTransId="{16746A95-777F-4106-9222-F30040849374}"/>
    <dgm:cxn modelId="{5277EF41-036A-4038-BAA3-557BCA2DEAAF}" type="presOf" srcId="{A63C7924-0D95-4FC7-A117-8A2D1C650667}" destId="{42F99A9F-A519-4853-9DC6-375008B028C7}" srcOrd="0" destOrd="0" presId="urn:microsoft.com/office/officeart/2005/8/layout/hierarchy4"/>
    <dgm:cxn modelId="{53ABB4B1-C91F-40B2-A18D-20504E00E535}" type="presOf" srcId="{FDFF4E89-9B41-48ED-979C-A0C1B9D0B8B3}" destId="{D043721E-D3FE-43B8-A353-2A0110085077}" srcOrd="0" destOrd="0" presId="urn:microsoft.com/office/officeart/2005/8/layout/hierarchy4"/>
    <dgm:cxn modelId="{2C62D813-2177-490B-8AC2-EBE6622A2F9A}" srcId="{BC93EA9D-7783-463A-8BB1-72DA97C0329A}" destId="{B7C51E18-7B2A-4FA4-A682-68317DDF2E6C}" srcOrd="0" destOrd="0" parTransId="{6F5701D9-934D-413D-BA4B-D16E54EC3972}" sibTransId="{0E8DA7DB-9026-4023-B431-46DD6586481D}"/>
    <dgm:cxn modelId="{FD13AF2C-8A58-4C25-A83D-358F498D1926}" srcId="{63BD8E87-CE2B-4997-B5D4-A1D3011EA1A3}" destId="{FDFF4E89-9B41-48ED-979C-A0C1B9D0B8B3}" srcOrd="0" destOrd="0" parTransId="{24243962-4DFB-4A8C-BE50-F829F11DFE52}" sibTransId="{60E18802-0222-43AB-A322-63F2B093E944}"/>
    <dgm:cxn modelId="{59B88084-DBF4-4424-B231-43B8561606B4}" srcId="{FDFF4E89-9B41-48ED-979C-A0C1B9D0B8B3}" destId="{BC93EA9D-7783-463A-8BB1-72DA97C0329A}" srcOrd="0" destOrd="0" parTransId="{9B209928-D808-41DB-AE11-8CBBAE3B3DFE}" sibTransId="{31C778E5-E1EF-4449-A0FC-6A1258FFFEF9}"/>
    <dgm:cxn modelId="{1AFA675C-5F73-429C-9FE7-37896A029431}" type="presOf" srcId="{BC93EA9D-7783-463A-8BB1-72DA97C0329A}" destId="{D0B08DB9-6D90-46FC-BD49-AE9AA067C94F}" srcOrd="0" destOrd="0" presId="urn:microsoft.com/office/officeart/2005/8/layout/hierarchy4"/>
    <dgm:cxn modelId="{FE0C3E7C-F86B-4578-9467-E7D044395279}" type="presOf" srcId="{B7C51E18-7B2A-4FA4-A682-68317DDF2E6C}" destId="{E9776A1D-ED35-4E3E-A6E9-3349DFEE05F7}" srcOrd="0" destOrd="0" presId="urn:microsoft.com/office/officeart/2005/8/layout/hierarchy4"/>
    <dgm:cxn modelId="{6EF2E6C2-D200-498A-859E-EF5F4D8D3E7D}" type="presOf" srcId="{63BD8E87-CE2B-4997-B5D4-A1D3011EA1A3}" destId="{ED8D2529-AE26-4F2B-998F-BBA33715F00F}" srcOrd="0" destOrd="0" presId="urn:microsoft.com/office/officeart/2005/8/layout/hierarchy4"/>
    <dgm:cxn modelId="{9BEBF715-78B7-4945-BF77-6C70A5D3547F}" type="presParOf" srcId="{42F99A9F-A519-4853-9DC6-375008B028C7}" destId="{28956F43-187E-4A65-9F05-1A5BA835F2FD}" srcOrd="0" destOrd="0" presId="urn:microsoft.com/office/officeart/2005/8/layout/hierarchy4"/>
    <dgm:cxn modelId="{E4C06686-7982-4F6E-BF50-E6D63B7A0BFE}" type="presParOf" srcId="{28956F43-187E-4A65-9F05-1A5BA835F2FD}" destId="{ED8D2529-AE26-4F2B-998F-BBA33715F00F}" srcOrd="0" destOrd="0" presId="urn:microsoft.com/office/officeart/2005/8/layout/hierarchy4"/>
    <dgm:cxn modelId="{05A172EB-460D-4586-A711-220794973242}" type="presParOf" srcId="{28956F43-187E-4A65-9F05-1A5BA835F2FD}" destId="{1D25CFD2-4F84-4E5E-9F5A-9CC1D729863C}" srcOrd="1" destOrd="0" presId="urn:microsoft.com/office/officeart/2005/8/layout/hierarchy4"/>
    <dgm:cxn modelId="{E331D494-7415-43F4-B5DF-738D33713C53}" type="presParOf" srcId="{28956F43-187E-4A65-9F05-1A5BA835F2FD}" destId="{80FCCD00-2DDD-4063-B2EF-7FB4FF647043}" srcOrd="2" destOrd="0" presId="urn:microsoft.com/office/officeart/2005/8/layout/hierarchy4"/>
    <dgm:cxn modelId="{27508F47-A7B0-4FEA-84F4-BFD11A11E559}" type="presParOf" srcId="{80FCCD00-2DDD-4063-B2EF-7FB4FF647043}" destId="{0641493B-4627-4B70-BD81-B937E5D46D75}" srcOrd="0" destOrd="0" presId="urn:microsoft.com/office/officeart/2005/8/layout/hierarchy4"/>
    <dgm:cxn modelId="{F17EE1ED-54D2-4485-934A-BD060F8324A9}" type="presParOf" srcId="{0641493B-4627-4B70-BD81-B937E5D46D75}" destId="{D043721E-D3FE-43B8-A353-2A0110085077}" srcOrd="0" destOrd="0" presId="urn:microsoft.com/office/officeart/2005/8/layout/hierarchy4"/>
    <dgm:cxn modelId="{95F796CE-7E32-41D8-B543-A008232AD246}" type="presParOf" srcId="{0641493B-4627-4B70-BD81-B937E5D46D75}" destId="{54264F75-EC44-4463-9792-3DB5761E1D76}" srcOrd="1" destOrd="0" presId="urn:microsoft.com/office/officeart/2005/8/layout/hierarchy4"/>
    <dgm:cxn modelId="{903F4470-7F22-4F6B-A270-A8F9CC2D984F}" type="presParOf" srcId="{0641493B-4627-4B70-BD81-B937E5D46D75}" destId="{A81CF1BC-2B1C-420D-8E31-5BEC62DDA5E3}" srcOrd="2" destOrd="0" presId="urn:microsoft.com/office/officeart/2005/8/layout/hierarchy4"/>
    <dgm:cxn modelId="{B875971B-A4F7-4AF2-A481-48BEA5A72016}" type="presParOf" srcId="{A81CF1BC-2B1C-420D-8E31-5BEC62DDA5E3}" destId="{CD05D763-41A9-49E2-A68A-9DD151D339D1}" srcOrd="0" destOrd="0" presId="urn:microsoft.com/office/officeart/2005/8/layout/hierarchy4"/>
    <dgm:cxn modelId="{847A7755-D0AC-479F-B6B5-8FB446FD0B53}" type="presParOf" srcId="{CD05D763-41A9-49E2-A68A-9DD151D339D1}" destId="{D0B08DB9-6D90-46FC-BD49-AE9AA067C94F}" srcOrd="0" destOrd="0" presId="urn:microsoft.com/office/officeart/2005/8/layout/hierarchy4"/>
    <dgm:cxn modelId="{F0DC4F6D-B596-4483-87BB-82E635D3BB5E}" type="presParOf" srcId="{CD05D763-41A9-49E2-A68A-9DD151D339D1}" destId="{8E33FB72-1E14-4727-870B-FE2FC078FDBB}" srcOrd="1" destOrd="0" presId="urn:microsoft.com/office/officeart/2005/8/layout/hierarchy4"/>
    <dgm:cxn modelId="{9E8BB8FE-E75E-4E00-AE6D-27D55E262B1C}" type="presParOf" srcId="{CD05D763-41A9-49E2-A68A-9DD151D339D1}" destId="{8825B630-6006-4231-A73B-184B5FB8058C}" srcOrd="2" destOrd="0" presId="urn:microsoft.com/office/officeart/2005/8/layout/hierarchy4"/>
    <dgm:cxn modelId="{9BF64A1A-CEBA-4A99-8A98-450BCF8E0844}" type="presParOf" srcId="{8825B630-6006-4231-A73B-184B5FB8058C}" destId="{C6D3DE08-FAFA-4953-A995-002820D4BF00}" srcOrd="0" destOrd="0" presId="urn:microsoft.com/office/officeart/2005/8/layout/hierarchy4"/>
    <dgm:cxn modelId="{46D7CB49-5262-47C6-B1A0-D0C785B1C500}" type="presParOf" srcId="{C6D3DE08-FAFA-4953-A995-002820D4BF00}" destId="{E9776A1D-ED35-4E3E-A6E9-3349DFEE05F7}" srcOrd="0" destOrd="0" presId="urn:microsoft.com/office/officeart/2005/8/layout/hierarchy4"/>
    <dgm:cxn modelId="{F1AB86FB-F13E-47DD-931E-6DD64DC02C62}" type="presParOf" srcId="{C6D3DE08-FAFA-4953-A995-002820D4BF00}" destId="{4EA6CAD3-533C-439A-B1FE-6E322CD9027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AFF7DD-42C9-4051-9834-3F3060D940BC}" type="doc">
      <dgm:prSet loTypeId="urn:microsoft.com/office/officeart/2005/8/layout/chevronAccent+Icon" loCatId="officeonline" qsTypeId="urn:microsoft.com/office/officeart/2005/8/quickstyle/simple5" qsCatId="simple" csTypeId="urn:microsoft.com/office/officeart/2005/8/colors/accent6_2" csCatId="accent6" phldr="1"/>
      <dgm:spPr/>
    </dgm:pt>
    <dgm:pt modelId="{46DA815A-75EB-401C-ABAE-F814CCFB83FA}">
      <dgm:prSet phldrT="[Text]"/>
      <dgm:spPr/>
      <dgm:t>
        <a:bodyPr/>
        <a:lstStyle/>
        <a:p>
          <a:r>
            <a:rPr lang="en-US" dirty="0" smtClean="0">
              <a:latin typeface="Gill Sans MT" panose="020B0502020104020203" pitchFamily="34" charset="0"/>
            </a:rPr>
            <a:t>Not Done</a:t>
          </a:r>
          <a:endParaRPr lang="en-US" dirty="0">
            <a:latin typeface="Gill Sans MT" panose="020B0502020104020203" pitchFamily="34" charset="0"/>
          </a:endParaRPr>
        </a:p>
      </dgm:t>
    </dgm:pt>
    <dgm:pt modelId="{3B8CD0AC-4B98-49CB-9570-DFFCE3FF7EDF}" type="parTrans" cxnId="{E1ED4103-2AD4-4CFD-B2DA-4EEC6BF6F582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36444257-5D00-4B40-927E-7CEE9CE9D994}" type="sibTrans" cxnId="{E1ED4103-2AD4-4CFD-B2DA-4EEC6BF6F582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3C679313-A4D2-4011-9AF7-4C8C876E9EC5}">
      <dgm:prSet phldrT="[Text]"/>
      <dgm:spPr/>
      <dgm:t>
        <a:bodyPr/>
        <a:lstStyle/>
        <a:p>
          <a:r>
            <a:rPr lang="en-US" dirty="0" smtClean="0">
              <a:latin typeface="Gill Sans MT" panose="020B0502020104020203" pitchFamily="34" charset="0"/>
            </a:rPr>
            <a:t>In Progress</a:t>
          </a:r>
          <a:endParaRPr lang="en-US" dirty="0">
            <a:latin typeface="Gill Sans MT" panose="020B0502020104020203" pitchFamily="34" charset="0"/>
          </a:endParaRPr>
        </a:p>
      </dgm:t>
    </dgm:pt>
    <dgm:pt modelId="{49402A84-2881-416B-ABD7-F3324FABC500}" type="parTrans" cxnId="{AD6CAD1A-FD2E-4A73-A4E7-7CC5B20BC2AA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A2003780-EB96-4CEE-B8EF-E02DE1F54DD6}" type="sibTrans" cxnId="{AD6CAD1A-FD2E-4A73-A4E7-7CC5B20BC2AA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174D57A0-4196-4402-8B46-4C812E52833A}">
      <dgm:prSet phldrT="[Text]"/>
      <dgm:spPr/>
      <dgm:t>
        <a:bodyPr/>
        <a:lstStyle/>
        <a:p>
          <a:r>
            <a:rPr lang="en-US" dirty="0" smtClean="0">
              <a:latin typeface="Gill Sans MT" panose="020B0502020104020203" pitchFamily="34" charset="0"/>
            </a:rPr>
            <a:t>Ready For Test</a:t>
          </a:r>
          <a:endParaRPr lang="en-US" dirty="0">
            <a:latin typeface="Gill Sans MT" panose="020B0502020104020203" pitchFamily="34" charset="0"/>
          </a:endParaRPr>
        </a:p>
      </dgm:t>
    </dgm:pt>
    <dgm:pt modelId="{77A43300-04FD-44E1-A666-2DB6F4CB4A2F}" type="parTrans" cxnId="{B1C53B2C-15D7-46B1-A4CB-E0F3F7F55035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27A0912D-AC51-4033-A6FB-FEB440D7F13F}" type="sibTrans" cxnId="{B1C53B2C-15D7-46B1-A4CB-E0F3F7F55035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3B129D99-4DCF-4743-A700-E3BBAA5EF1AE}">
      <dgm:prSet phldrT="[Text]"/>
      <dgm:spPr/>
      <dgm:t>
        <a:bodyPr/>
        <a:lstStyle/>
        <a:p>
          <a:r>
            <a:rPr lang="en-US" dirty="0" smtClean="0">
              <a:latin typeface="Gill Sans MT" panose="020B0502020104020203" pitchFamily="34" charset="0"/>
            </a:rPr>
            <a:t>Done</a:t>
          </a:r>
          <a:endParaRPr lang="en-US" dirty="0">
            <a:latin typeface="Gill Sans MT" panose="020B0502020104020203" pitchFamily="34" charset="0"/>
          </a:endParaRPr>
        </a:p>
      </dgm:t>
    </dgm:pt>
    <dgm:pt modelId="{D2D2E2E6-CC2A-45F5-AF37-42E004C54713}" type="parTrans" cxnId="{0FB184B4-438F-4B8D-A1E4-35D69BB1D076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E0DEFA1D-B485-4F3B-9221-5EE8EF8EC027}" type="sibTrans" cxnId="{0FB184B4-438F-4B8D-A1E4-35D69BB1D076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724BF6F9-9C02-4E2D-8F23-84FE7321E035}" type="pres">
      <dgm:prSet presAssocID="{13AFF7DD-42C9-4051-9834-3F3060D940BC}" presName="Name0" presStyleCnt="0">
        <dgm:presLayoutVars>
          <dgm:dir/>
          <dgm:resizeHandles val="exact"/>
        </dgm:presLayoutVars>
      </dgm:prSet>
      <dgm:spPr/>
    </dgm:pt>
    <dgm:pt modelId="{CE3CB812-D54A-4DC6-93F5-3B251419E1B6}" type="pres">
      <dgm:prSet presAssocID="{46DA815A-75EB-401C-ABAE-F814CCFB83FA}" presName="composite" presStyleCnt="0"/>
      <dgm:spPr/>
    </dgm:pt>
    <dgm:pt modelId="{F58D9FDB-7072-48F7-92E8-13F4F548DEAE}" type="pres">
      <dgm:prSet presAssocID="{46DA815A-75EB-401C-ABAE-F814CCFB83FA}" presName="bgChev" presStyleLbl="node1" presStyleIdx="0" presStyleCnt="4"/>
      <dgm:spPr/>
    </dgm:pt>
    <dgm:pt modelId="{1A24ADD0-4663-467C-BB15-853405579A12}" type="pres">
      <dgm:prSet presAssocID="{46DA815A-75EB-401C-ABAE-F814CCFB83FA}" presName="tx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0378C-6056-4AC7-84AB-CBB96C86F57E}" type="pres">
      <dgm:prSet presAssocID="{36444257-5D00-4B40-927E-7CEE9CE9D994}" presName="compositeSpace" presStyleCnt="0"/>
      <dgm:spPr/>
    </dgm:pt>
    <dgm:pt modelId="{4BCAFB99-44E2-4A76-B534-84DADB285762}" type="pres">
      <dgm:prSet presAssocID="{3C679313-A4D2-4011-9AF7-4C8C876E9EC5}" presName="composite" presStyleCnt="0"/>
      <dgm:spPr/>
    </dgm:pt>
    <dgm:pt modelId="{1BC6A90B-DBEB-47B1-98F7-38A4394084B2}" type="pres">
      <dgm:prSet presAssocID="{3C679313-A4D2-4011-9AF7-4C8C876E9EC5}" presName="bgChev" presStyleLbl="node1" presStyleIdx="1" presStyleCnt="4"/>
      <dgm:spPr/>
    </dgm:pt>
    <dgm:pt modelId="{73CD0247-E199-4918-9DD0-8C4DE02DF5D3}" type="pres">
      <dgm:prSet presAssocID="{3C679313-A4D2-4011-9AF7-4C8C876E9EC5}" presName="tx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ADD8EC-D223-4516-AC40-0700F6A58E48}" type="pres">
      <dgm:prSet presAssocID="{A2003780-EB96-4CEE-B8EF-E02DE1F54DD6}" presName="compositeSpace" presStyleCnt="0"/>
      <dgm:spPr/>
    </dgm:pt>
    <dgm:pt modelId="{6BD1E88A-70E7-4CD4-BA94-D02F23F90431}" type="pres">
      <dgm:prSet presAssocID="{174D57A0-4196-4402-8B46-4C812E52833A}" presName="composite" presStyleCnt="0"/>
      <dgm:spPr/>
    </dgm:pt>
    <dgm:pt modelId="{836132BD-4731-4D1F-B648-023ADC8A6E80}" type="pres">
      <dgm:prSet presAssocID="{174D57A0-4196-4402-8B46-4C812E52833A}" presName="bgChev" presStyleLbl="node1" presStyleIdx="2" presStyleCnt="4"/>
      <dgm:spPr/>
    </dgm:pt>
    <dgm:pt modelId="{6087A635-90BA-49C2-B2BB-357E214CE42E}" type="pres">
      <dgm:prSet presAssocID="{174D57A0-4196-4402-8B46-4C812E52833A}" presName="tx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3FF8C9-E15F-403F-934F-2EBBBC393EED}" type="pres">
      <dgm:prSet presAssocID="{27A0912D-AC51-4033-A6FB-FEB440D7F13F}" presName="compositeSpace" presStyleCnt="0"/>
      <dgm:spPr/>
    </dgm:pt>
    <dgm:pt modelId="{E7323B94-FA4C-42B9-8F2B-DCBB32F5DE75}" type="pres">
      <dgm:prSet presAssocID="{3B129D99-4DCF-4743-A700-E3BBAA5EF1AE}" presName="composite" presStyleCnt="0"/>
      <dgm:spPr/>
    </dgm:pt>
    <dgm:pt modelId="{6FFA8632-F2EA-4E28-B671-C76091121AEF}" type="pres">
      <dgm:prSet presAssocID="{3B129D99-4DCF-4743-A700-E3BBAA5EF1AE}" presName="bgChev" presStyleLbl="node1" presStyleIdx="3" presStyleCnt="4"/>
      <dgm:spPr/>
    </dgm:pt>
    <dgm:pt modelId="{FCFD861D-DF86-4CE8-BF7D-2373E2A43E5F}" type="pres">
      <dgm:prSet presAssocID="{3B129D99-4DCF-4743-A700-E3BBAA5EF1AE}" presName="tx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C13367-F0A2-4864-A030-D96AE92ACFE9}" type="presOf" srcId="{13AFF7DD-42C9-4051-9834-3F3060D940BC}" destId="{724BF6F9-9C02-4E2D-8F23-84FE7321E035}" srcOrd="0" destOrd="0" presId="urn:microsoft.com/office/officeart/2005/8/layout/chevronAccent+Icon"/>
    <dgm:cxn modelId="{CED472AF-3AB9-4FB7-9DB3-982E2EFD201F}" type="presOf" srcId="{3B129D99-4DCF-4743-A700-E3BBAA5EF1AE}" destId="{FCFD861D-DF86-4CE8-BF7D-2373E2A43E5F}" srcOrd="0" destOrd="0" presId="urn:microsoft.com/office/officeart/2005/8/layout/chevronAccent+Icon"/>
    <dgm:cxn modelId="{E1ED4103-2AD4-4CFD-B2DA-4EEC6BF6F582}" srcId="{13AFF7DD-42C9-4051-9834-3F3060D940BC}" destId="{46DA815A-75EB-401C-ABAE-F814CCFB83FA}" srcOrd="0" destOrd="0" parTransId="{3B8CD0AC-4B98-49CB-9570-DFFCE3FF7EDF}" sibTransId="{36444257-5D00-4B40-927E-7CEE9CE9D994}"/>
    <dgm:cxn modelId="{9424E8B7-24F2-4532-8E46-37391B7D4DF1}" type="presOf" srcId="{46DA815A-75EB-401C-ABAE-F814CCFB83FA}" destId="{1A24ADD0-4663-467C-BB15-853405579A12}" srcOrd="0" destOrd="0" presId="urn:microsoft.com/office/officeart/2005/8/layout/chevronAccent+Icon"/>
    <dgm:cxn modelId="{509EB2CD-573D-4559-A952-44ABEA3CD57A}" type="presOf" srcId="{3C679313-A4D2-4011-9AF7-4C8C876E9EC5}" destId="{73CD0247-E199-4918-9DD0-8C4DE02DF5D3}" srcOrd="0" destOrd="0" presId="urn:microsoft.com/office/officeart/2005/8/layout/chevronAccent+Icon"/>
    <dgm:cxn modelId="{AD6CAD1A-FD2E-4A73-A4E7-7CC5B20BC2AA}" srcId="{13AFF7DD-42C9-4051-9834-3F3060D940BC}" destId="{3C679313-A4D2-4011-9AF7-4C8C876E9EC5}" srcOrd="1" destOrd="0" parTransId="{49402A84-2881-416B-ABD7-F3324FABC500}" sibTransId="{A2003780-EB96-4CEE-B8EF-E02DE1F54DD6}"/>
    <dgm:cxn modelId="{9A84A2C3-3206-424D-AAAD-AE0290F44908}" type="presOf" srcId="{174D57A0-4196-4402-8B46-4C812E52833A}" destId="{6087A635-90BA-49C2-B2BB-357E214CE42E}" srcOrd="0" destOrd="0" presId="urn:microsoft.com/office/officeart/2005/8/layout/chevronAccent+Icon"/>
    <dgm:cxn modelId="{B1C53B2C-15D7-46B1-A4CB-E0F3F7F55035}" srcId="{13AFF7DD-42C9-4051-9834-3F3060D940BC}" destId="{174D57A0-4196-4402-8B46-4C812E52833A}" srcOrd="2" destOrd="0" parTransId="{77A43300-04FD-44E1-A666-2DB6F4CB4A2F}" sibTransId="{27A0912D-AC51-4033-A6FB-FEB440D7F13F}"/>
    <dgm:cxn modelId="{0FB184B4-438F-4B8D-A1E4-35D69BB1D076}" srcId="{13AFF7DD-42C9-4051-9834-3F3060D940BC}" destId="{3B129D99-4DCF-4743-A700-E3BBAA5EF1AE}" srcOrd="3" destOrd="0" parTransId="{D2D2E2E6-CC2A-45F5-AF37-42E004C54713}" sibTransId="{E0DEFA1D-B485-4F3B-9221-5EE8EF8EC027}"/>
    <dgm:cxn modelId="{F3113400-490D-47B4-953B-66DD5394E970}" type="presParOf" srcId="{724BF6F9-9C02-4E2D-8F23-84FE7321E035}" destId="{CE3CB812-D54A-4DC6-93F5-3B251419E1B6}" srcOrd="0" destOrd="0" presId="urn:microsoft.com/office/officeart/2005/8/layout/chevronAccent+Icon"/>
    <dgm:cxn modelId="{BEACBAE4-C148-42C2-BEB3-8E5688BC1D32}" type="presParOf" srcId="{CE3CB812-D54A-4DC6-93F5-3B251419E1B6}" destId="{F58D9FDB-7072-48F7-92E8-13F4F548DEAE}" srcOrd="0" destOrd="0" presId="urn:microsoft.com/office/officeart/2005/8/layout/chevronAccent+Icon"/>
    <dgm:cxn modelId="{77EAD37F-DD43-4131-9A28-596D4C8D411E}" type="presParOf" srcId="{CE3CB812-D54A-4DC6-93F5-3B251419E1B6}" destId="{1A24ADD0-4663-467C-BB15-853405579A12}" srcOrd="1" destOrd="0" presId="urn:microsoft.com/office/officeart/2005/8/layout/chevronAccent+Icon"/>
    <dgm:cxn modelId="{8F8237F2-0787-4283-B9A3-AB2C04C96BDE}" type="presParOf" srcId="{724BF6F9-9C02-4E2D-8F23-84FE7321E035}" destId="{4270378C-6056-4AC7-84AB-CBB96C86F57E}" srcOrd="1" destOrd="0" presId="urn:microsoft.com/office/officeart/2005/8/layout/chevronAccent+Icon"/>
    <dgm:cxn modelId="{C8128F4A-1CEF-4837-9AA6-493FCAEF73F3}" type="presParOf" srcId="{724BF6F9-9C02-4E2D-8F23-84FE7321E035}" destId="{4BCAFB99-44E2-4A76-B534-84DADB285762}" srcOrd="2" destOrd="0" presId="urn:microsoft.com/office/officeart/2005/8/layout/chevronAccent+Icon"/>
    <dgm:cxn modelId="{04CB4965-4EE9-43E9-B5AB-E3D30FC059B7}" type="presParOf" srcId="{4BCAFB99-44E2-4A76-B534-84DADB285762}" destId="{1BC6A90B-DBEB-47B1-98F7-38A4394084B2}" srcOrd="0" destOrd="0" presId="urn:microsoft.com/office/officeart/2005/8/layout/chevronAccent+Icon"/>
    <dgm:cxn modelId="{F08C9C60-243B-4A07-A578-239288723110}" type="presParOf" srcId="{4BCAFB99-44E2-4A76-B534-84DADB285762}" destId="{73CD0247-E199-4918-9DD0-8C4DE02DF5D3}" srcOrd="1" destOrd="0" presId="urn:microsoft.com/office/officeart/2005/8/layout/chevronAccent+Icon"/>
    <dgm:cxn modelId="{D1773DF2-93DA-499A-9DC0-32F3B88DE75B}" type="presParOf" srcId="{724BF6F9-9C02-4E2D-8F23-84FE7321E035}" destId="{92ADD8EC-D223-4516-AC40-0700F6A58E48}" srcOrd="3" destOrd="0" presId="urn:microsoft.com/office/officeart/2005/8/layout/chevronAccent+Icon"/>
    <dgm:cxn modelId="{CBB38D78-6200-49DF-AE6F-A8BE8475FA17}" type="presParOf" srcId="{724BF6F9-9C02-4E2D-8F23-84FE7321E035}" destId="{6BD1E88A-70E7-4CD4-BA94-D02F23F90431}" srcOrd="4" destOrd="0" presId="urn:microsoft.com/office/officeart/2005/8/layout/chevronAccent+Icon"/>
    <dgm:cxn modelId="{AEABC74E-F423-4A00-818A-8B7C260AEF07}" type="presParOf" srcId="{6BD1E88A-70E7-4CD4-BA94-D02F23F90431}" destId="{836132BD-4731-4D1F-B648-023ADC8A6E80}" srcOrd="0" destOrd="0" presId="urn:microsoft.com/office/officeart/2005/8/layout/chevronAccent+Icon"/>
    <dgm:cxn modelId="{13833455-890D-4A97-B1F4-A963C66B75DA}" type="presParOf" srcId="{6BD1E88A-70E7-4CD4-BA94-D02F23F90431}" destId="{6087A635-90BA-49C2-B2BB-357E214CE42E}" srcOrd="1" destOrd="0" presId="urn:microsoft.com/office/officeart/2005/8/layout/chevronAccent+Icon"/>
    <dgm:cxn modelId="{8B4DAA62-7546-4AA7-982E-6632D4AD7D83}" type="presParOf" srcId="{724BF6F9-9C02-4E2D-8F23-84FE7321E035}" destId="{623FF8C9-E15F-403F-934F-2EBBBC393EED}" srcOrd="5" destOrd="0" presId="urn:microsoft.com/office/officeart/2005/8/layout/chevronAccent+Icon"/>
    <dgm:cxn modelId="{58571417-040E-4F52-B43E-06FFB2579D4A}" type="presParOf" srcId="{724BF6F9-9C02-4E2D-8F23-84FE7321E035}" destId="{E7323B94-FA4C-42B9-8F2B-DCBB32F5DE75}" srcOrd="6" destOrd="0" presId="urn:microsoft.com/office/officeart/2005/8/layout/chevronAccent+Icon"/>
    <dgm:cxn modelId="{7789966A-6C31-45DA-BB2F-D44291CAF20A}" type="presParOf" srcId="{E7323B94-FA4C-42B9-8F2B-DCBB32F5DE75}" destId="{6FFA8632-F2EA-4E28-B671-C76091121AEF}" srcOrd="0" destOrd="0" presId="urn:microsoft.com/office/officeart/2005/8/layout/chevronAccent+Icon"/>
    <dgm:cxn modelId="{A75F1702-1BB3-49DD-96C4-697FC8565EDA}" type="presParOf" srcId="{E7323B94-FA4C-42B9-8F2B-DCBB32F5DE75}" destId="{FCFD861D-DF86-4CE8-BF7D-2373E2A43E5F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AFF7DD-42C9-4051-9834-3F3060D940BC}" type="doc">
      <dgm:prSet loTypeId="urn:microsoft.com/office/officeart/2005/8/layout/chevronAccent+Icon" loCatId="officeonline" qsTypeId="urn:microsoft.com/office/officeart/2005/8/quickstyle/simple5" qsCatId="simple" csTypeId="urn:microsoft.com/office/officeart/2005/8/colors/accent6_2" csCatId="accent6" phldr="1"/>
      <dgm:spPr/>
    </dgm:pt>
    <dgm:pt modelId="{46DA815A-75EB-401C-ABAE-F814CCFB83FA}">
      <dgm:prSet phldrT="[Text]"/>
      <dgm:spPr/>
      <dgm:t>
        <a:bodyPr/>
        <a:lstStyle/>
        <a:p>
          <a:r>
            <a:rPr lang="en-US" dirty="0" smtClean="0">
              <a:latin typeface="Gill Sans MT" panose="020B0502020104020203" pitchFamily="34" charset="0"/>
            </a:rPr>
            <a:t>Not Done</a:t>
          </a:r>
          <a:endParaRPr lang="en-US" dirty="0">
            <a:latin typeface="Gill Sans MT" panose="020B0502020104020203" pitchFamily="34" charset="0"/>
          </a:endParaRPr>
        </a:p>
      </dgm:t>
    </dgm:pt>
    <dgm:pt modelId="{3B8CD0AC-4B98-49CB-9570-DFFCE3FF7EDF}" type="parTrans" cxnId="{E1ED4103-2AD4-4CFD-B2DA-4EEC6BF6F582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36444257-5D00-4B40-927E-7CEE9CE9D994}" type="sibTrans" cxnId="{E1ED4103-2AD4-4CFD-B2DA-4EEC6BF6F582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3C679313-A4D2-4011-9AF7-4C8C876E9EC5}">
      <dgm:prSet phldrT="[Text]"/>
      <dgm:spPr/>
      <dgm:t>
        <a:bodyPr/>
        <a:lstStyle/>
        <a:p>
          <a:r>
            <a:rPr lang="en-US" dirty="0" smtClean="0">
              <a:latin typeface="Gill Sans MT" panose="020B0502020104020203" pitchFamily="34" charset="0"/>
            </a:rPr>
            <a:t>In Development</a:t>
          </a:r>
          <a:endParaRPr lang="en-US" dirty="0">
            <a:latin typeface="Gill Sans MT" panose="020B0502020104020203" pitchFamily="34" charset="0"/>
          </a:endParaRPr>
        </a:p>
      </dgm:t>
    </dgm:pt>
    <dgm:pt modelId="{49402A84-2881-416B-ABD7-F3324FABC500}" type="parTrans" cxnId="{AD6CAD1A-FD2E-4A73-A4E7-7CC5B20BC2AA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A2003780-EB96-4CEE-B8EF-E02DE1F54DD6}" type="sibTrans" cxnId="{AD6CAD1A-FD2E-4A73-A4E7-7CC5B20BC2AA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174D57A0-4196-4402-8B46-4C812E52833A}">
      <dgm:prSet phldrT="[Text]"/>
      <dgm:spPr/>
      <dgm:t>
        <a:bodyPr/>
        <a:lstStyle/>
        <a:p>
          <a:r>
            <a:rPr lang="en-US" dirty="0" smtClean="0">
              <a:latin typeface="Gill Sans MT" panose="020B0502020104020203" pitchFamily="34" charset="0"/>
            </a:rPr>
            <a:t>Developed</a:t>
          </a:r>
          <a:endParaRPr lang="en-US" dirty="0">
            <a:latin typeface="Gill Sans MT" panose="020B0502020104020203" pitchFamily="34" charset="0"/>
          </a:endParaRPr>
        </a:p>
      </dgm:t>
    </dgm:pt>
    <dgm:pt modelId="{77A43300-04FD-44E1-A666-2DB6F4CB4A2F}" type="parTrans" cxnId="{B1C53B2C-15D7-46B1-A4CB-E0F3F7F55035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27A0912D-AC51-4033-A6FB-FEB440D7F13F}" type="sibTrans" cxnId="{B1C53B2C-15D7-46B1-A4CB-E0F3F7F55035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3B129D99-4DCF-4743-A700-E3BBAA5EF1AE}">
      <dgm:prSet phldrT="[Text]"/>
      <dgm:spPr/>
      <dgm:t>
        <a:bodyPr/>
        <a:lstStyle/>
        <a:p>
          <a:r>
            <a:rPr lang="en-US" dirty="0" smtClean="0">
              <a:latin typeface="Gill Sans MT" panose="020B0502020104020203" pitchFamily="34" charset="0"/>
            </a:rPr>
            <a:t>Ready For Test</a:t>
          </a:r>
          <a:endParaRPr lang="en-US" dirty="0">
            <a:latin typeface="Gill Sans MT" panose="020B0502020104020203" pitchFamily="34" charset="0"/>
          </a:endParaRPr>
        </a:p>
      </dgm:t>
    </dgm:pt>
    <dgm:pt modelId="{D2D2E2E6-CC2A-45F5-AF37-42E004C54713}" type="parTrans" cxnId="{0FB184B4-438F-4B8D-A1E4-35D69BB1D076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E0DEFA1D-B485-4F3B-9221-5EE8EF8EC027}" type="sibTrans" cxnId="{0FB184B4-438F-4B8D-A1E4-35D69BB1D076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CB144CC2-5D3B-4589-8182-A83C25970053}">
      <dgm:prSet phldrT="[Text]"/>
      <dgm:spPr/>
      <dgm:t>
        <a:bodyPr/>
        <a:lstStyle/>
        <a:p>
          <a:r>
            <a:rPr lang="en-US" dirty="0" smtClean="0">
              <a:latin typeface="Gill Sans MT" panose="020B0502020104020203" pitchFamily="34" charset="0"/>
            </a:rPr>
            <a:t>Done</a:t>
          </a:r>
          <a:endParaRPr lang="en-US" dirty="0">
            <a:latin typeface="Gill Sans MT" panose="020B0502020104020203" pitchFamily="34" charset="0"/>
          </a:endParaRPr>
        </a:p>
      </dgm:t>
    </dgm:pt>
    <dgm:pt modelId="{888BDD0E-DA04-406B-A79C-6905252A1EF1}" type="parTrans" cxnId="{2EB65C61-E779-411C-99BD-DFCB085BBD15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54F8B836-D764-4428-98E0-734C841CCCAB}" type="sibTrans" cxnId="{2EB65C61-E779-411C-99BD-DFCB085BBD15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6A95B9F1-E21D-4AC6-9221-5EBF8624C948}">
      <dgm:prSet phldrT="[Text]"/>
      <dgm:spPr/>
      <dgm:t>
        <a:bodyPr/>
        <a:lstStyle/>
        <a:p>
          <a:r>
            <a:rPr lang="en-US" dirty="0" smtClean="0">
              <a:latin typeface="Gill Sans MT" panose="020B0502020104020203" pitchFamily="34" charset="0"/>
            </a:rPr>
            <a:t>In Testing</a:t>
          </a:r>
          <a:endParaRPr lang="en-US" dirty="0">
            <a:latin typeface="Gill Sans MT" panose="020B0502020104020203" pitchFamily="34" charset="0"/>
          </a:endParaRPr>
        </a:p>
      </dgm:t>
    </dgm:pt>
    <dgm:pt modelId="{691619B4-321F-4A3D-AAC0-F6B72B83BA3C}" type="parTrans" cxnId="{5ACE648B-391D-4463-B9AD-3D6F900BB05D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1D83769B-65E1-4B24-95F0-C640C6454426}" type="sibTrans" cxnId="{5ACE648B-391D-4463-B9AD-3D6F900BB05D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724BF6F9-9C02-4E2D-8F23-84FE7321E035}" type="pres">
      <dgm:prSet presAssocID="{13AFF7DD-42C9-4051-9834-3F3060D940BC}" presName="Name0" presStyleCnt="0">
        <dgm:presLayoutVars>
          <dgm:dir/>
          <dgm:resizeHandles val="exact"/>
        </dgm:presLayoutVars>
      </dgm:prSet>
      <dgm:spPr/>
    </dgm:pt>
    <dgm:pt modelId="{CE3CB812-D54A-4DC6-93F5-3B251419E1B6}" type="pres">
      <dgm:prSet presAssocID="{46DA815A-75EB-401C-ABAE-F814CCFB83FA}" presName="composite" presStyleCnt="0"/>
      <dgm:spPr/>
    </dgm:pt>
    <dgm:pt modelId="{F58D9FDB-7072-48F7-92E8-13F4F548DEAE}" type="pres">
      <dgm:prSet presAssocID="{46DA815A-75EB-401C-ABAE-F814CCFB83FA}" presName="bgChev" presStyleLbl="node1" presStyleIdx="0" presStyleCnt="6"/>
      <dgm:spPr/>
    </dgm:pt>
    <dgm:pt modelId="{1A24ADD0-4663-467C-BB15-853405579A12}" type="pres">
      <dgm:prSet presAssocID="{46DA815A-75EB-401C-ABAE-F814CCFB83FA}" presName="tx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0378C-6056-4AC7-84AB-CBB96C86F57E}" type="pres">
      <dgm:prSet presAssocID="{36444257-5D00-4B40-927E-7CEE9CE9D994}" presName="compositeSpace" presStyleCnt="0"/>
      <dgm:spPr/>
    </dgm:pt>
    <dgm:pt modelId="{4BCAFB99-44E2-4A76-B534-84DADB285762}" type="pres">
      <dgm:prSet presAssocID="{3C679313-A4D2-4011-9AF7-4C8C876E9EC5}" presName="composite" presStyleCnt="0"/>
      <dgm:spPr/>
    </dgm:pt>
    <dgm:pt modelId="{1BC6A90B-DBEB-47B1-98F7-38A4394084B2}" type="pres">
      <dgm:prSet presAssocID="{3C679313-A4D2-4011-9AF7-4C8C876E9EC5}" presName="bgChev" presStyleLbl="node1" presStyleIdx="1" presStyleCnt="6"/>
      <dgm:spPr/>
    </dgm:pt>
    <dgm:pt modelId="{73CD0247-E199-4918-9DD0-8C4DE02DF5D3}" type="pres">
      <dgm:prSet presAssocID="{3C679313-A4D2-4011-9AF7-4C8C876E9EC5}" presName="tx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ADD8EC-D223-4516-AC40-0700F6A58E48}" type="pres">
      <dgm:prSet presAssocID="{A2003780-EB96-4CEE-B8EF-E02DE1F54DD6}" presName="compositeSpace" presStyleCnt="0"/>
      <dgm:spPr/>
    </dgm:pt>
    <dgm:pt modelId="{6BD1E88A-70E7-4CD4-BA94-D02F23F90431}" type="pres">
      <dgm:prSet presAssocID="{174D57A0-4196-4402-8B46-4C812E52833A}" presName="composite" presStyleCnt="0"/>
      <dgm:spPr/>
    </dgm:pt>
    <dgm:pt modelId="{836132BD-4731-4D1F-B648-023ADC8A6E80}" type="pres">
      <dgm:prSet presAssocID="{174D57A0-4196-4402-8B46-4C812E52833A}" presName="bgChev" presStyleLbl="node1" presStyleIdx="2" presStyleCnt="6"/>
      <dgm:spPr/>
    </dgm:pt>
    <dgm:pt modelId="{6087A635-90BA-49C2-B2BB-357E214CE42E}" type="pres">
      <dgm:prSet presAssocID="{174D57A0-4196-4402-8B46-4C812E52833A}" presName="tx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3FF8C9-E15F-403F-934F-2EBBBC393EED}" type="pres">
      <dgm:prSet presAssocID="{27A0912D-AC51-4033-A6FB-FEB440D7F13F}" presName="compositeSpace" presStyleCnt="0"/>
      <dgm:spPr/>
    </dgm:pt>
    <dgm:pt modelId="{E7323B94-FA4C-42B9-8F2B-DCBB32F5DE75}" type="pres">
      <dgm:prSet presAssocID="{3B129D99-4DCF-4743-A700-E3BBAA5EF1AE}" presName="composite" presStyleCnt="0"/>
      <dgm:spPr/>
    </dgm:pt>
    <dgm:pt modelId="{6FFA8632-F2EA-4E28-B671-C76091121AEF}" type="pres">
      <dgm:prSet presAssocID="{3B129D99-4DCF-4743-A700-E3BBAA5EF1AE}" presName="bgChev" presStyleLbl="node1" presStyleIdx="3" presStyleCnt="6"/>
      <dgm:spPr/>
    </dgm:pt>
    <dgm:pt modelId="{FCFD861D-DF86-4CE8-BF7D-2373E2A43E5F}" type="pres">
      <dgm:prSet presAssocID="{3B129D99-4DCF-4743-A700-E3BBAA5EF1AE}" presName="tx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13BA70-5815-434D-8FC9-7C207831E7F7}" type="pres">
      <dgm:prSet presAssocID="{E0DEFA1D-B485-4F3B-9221-5EE8EF8EC027}" presName="compositeSpace" presStyleCnt="0"/>
      <dgm:spPr/>
    </dgm:pt>
    <dgm:pt modelId="{C02CCF42-F05D-41A8-A81D-47996E002B70}" type="pres">
      <dgm:prSet presAssocID="{6A95B9F1-E21D-4AC6-9221-5EBF8624C948}" presName="composite" presStyleCnt="0"/>
      <dgm:spPr/>
    </dgm:pt>
    <dgm:pt modelId="{0BA8A1BC-96DE-465B-9B94-2E6A54B6DE13}" type="pres">
      <dgm:prSet presAssocID="{6A95B9F1-E21D-4AC6-9221-5EBF8624C948}" presName="bgChev" presStyleLbl="node1" presStyleIdx="4" presStyleCnt="6"/>
      <dgm:spPr/>
    </dgm:pt>
    <dgm:pt modelId="{6355CE0F-CBEE-4E6C-8723-7270CBC4123C}" type="pres">
      <dgm:prSet presAssocID="{6A95B9F1-E21D-4AC6-9221-5EBF8624C948}" presName="tx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61E15-AED7-45C3-A182-05407025EF8C}" type="pres">
      <dgm:prSet presAssocID="{1D83769B-65E1-4B24-95F0-C640C6454426}" presName="compositeSpace" presStyleCnt="0"/>
      <dgm:spPr/>
    </dgm:pt>
    <dgm:pt modelId="{0CB05603-ED5A-47E0-9E83-40664B3872CE}" type="pres">
      <dgm:prSet presAssocID="{CB144CC2-5D3B-4589-8182-A83C25970053}" presName="composite" presStyleCnt="0"/>
      <dgm:spPr/>
    </dgm:pt>
    <dgm:pt modelId="{11406E61-13AE-44F9-9E93-9CFCC80F4103}" type="pres">
      <dgm:prSet presAssocID="{CB144CC2-5D3B-4589-8182-A83C25970053}" presName="bgChev" presStyleLbl="node1" presStyleIdx="5" presStyleCnt="6"/>
      <dgm:spPr/>
    </dgm:pt>
    <dgm:pt modelId="{A5C45F28-5EC7-4BFC-95B3-E75176EF1CB8}" type="pres">
      <dgm:prSet presAssocID="{CB144CC2-5D3B-4589-8182-A83C25970053}" presName="tx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B184B4-438F-4B8D-A1E4-35D69BB1D076}" srcId="{13AFF7DD-42C9-4051-9834-3F3060D940BC}" destId="{3B129D99-4DCF-4743-A700-E3BBAA5EF1AE}" srcOrd="3" destOrd="0" parTransId="{D2D2E2E6-CC2A-45F5-AF37-42E004C54713}" sibTransId="{E0DEFA1D-B485-4F3B-9221-5EE8EF8EC027}"/>
    <dgm:cxn modelId="{328EB347-9125-4F46-AF5E-F580F2B5D5CA}" type="presOf" srcId="{6A95B9F1-E21D-4AC6-9221-5EBF8624C948}" destId="{6355CE0F-CBEE-4E6C-8723-7270CBC4123C}" srcOrd="0" destOrd="0" presId="urn:microsoft.com/office/officeart/2005/8/layout/chevronAccent+Icon"/>
    <dgm:cxn modelId="{B1C53B2C-15D7-46B1-A4CB-E0F3F7F55035}" srcId="{13AFF7DD-42C9-4051-9834-3F3060D940BC}" destId="{174D57A0-4196-4402-8B46-4C812E52833A}" srcOrd="2" destOrd="0" parTransId="{77A43300-04FD-44E1-A666-2DB6F4CB4A2F}" sibTransId="{27A0912D-AC51-4033-A6FB-FEB440D7F13F}"/>
    <dgm:cxn modelId="{E1ED4103-2AD4-4CFD-B2DA-4EEC6BF6F582}" srcId="{13AFF7DD-42C9-4051-9834-3F3060D940BC}" destId="{46DA815A-75EB-401C-ABAE-F814CCFB83FA}" srcOrd="0" destOrd="0" parTransId="{3B8CD0AC-4B98-49CB-9570-DFFCE3FF7EDF}" sibTransId="{36444257-5D00-4B40-927E-7CEE9CE9D994}"/>
    <dgm:cxn modelId="{8E493886-0F58-4E6E-A89B-D21CF4769E4E}" type="presOf" srcId="{CB144CC2-5D3B-4589-8182-A83C25970053}" destId="{A5C45F28-5EC7-4BFC-95B3-E75176EF1CB8}" srcOrd="0" destOrd="0" presId="urn:microsoft.com/office/officeart/2005/8/layout/chevronAccent+Icon"/>
    <dgm:cxn modelId="{A330EC78-9129-488D-AEDA-91D8E853C9E2}" type="presOf" srcId="{174D57A0-4196-4402-8B46-4C812E52833A}" destId="{6087A635-90BA-49C2-B2BB-357E214CE42E}" srcOrd="0" destOrd="0" presId="urn:microsoft.com/office/officeart/2005/8/layout/chevronAccent+Icon"/>
    <dgm:cxn modelId="{5ACE648B-391D-4463-B9AD-3D6F900BB05D}" srcId="{13AFF7DD-42C9-4051-9834-3F3060D940BC}" destId="{6A95B9F1-E21D-4AC6-9221-5EBF8624C948}" srcOrd="4" destOrd="0" parTransId="{691619B4-321F-4A3D-AAC0-F6B72B83BA3C}" sibTransId="{1D83769B-65E1-4B24-95F0-C640C6454426}"/>
    <dgm:cxn modelId="{110AB8B2-7D3A-484D-AABD-4F8BD59581C6}" type="presOf" srcId="{13AFF7DD-42C9-4051-9834-3F3060D940BC}" destId="{724BF6F9-9C02-4E2D-8F23-84FE7321E035}" srcOrd="0" destOrd="0" presId="urn:microsoft.com/office/officeart/2005/8/layout/chevronAccent+Icon"/>
    <dgm:cxn modelId="{AD6CAD1A-FD2E-4A73-A4E7-7CC5B20BC2AA}" srcId="{13AFF7DD-42C9-4051-9834-3F3060D940BC}" destId="{3C679313-A4D2-4011-9AF7-4C8C876E9EC5}" srcOrd="1" destOrd="0" parTransId="{49402A84-2881-416B-ABD7-F3324FABC500}" sibTransId="{A2003780-EB96-4CEE-B8EF-E02DE1F54DD6}"/>
    <dgm:cxn modelId="{2EB65C61-E779-411C-99BD-DFCB085BBD15}" srcId="{13AFF7DD-42C9-4051-9834-3F3060D940BC}" destId="{CB144CC2-5D3B-4589-8182-A83C25970053}" srcOrd="5" destOrd="0" parTransId="{888BDD0E-DA04-406B-A79C-6905252A1EF1}" sibTransId="{54F8B836-D764-4428-98E0-734C841CCCAB}"/>
    <dgm:cxn modelId="{A05ACDF8-92D7-4434-AE17-2F77DD465564}" type="presOf" srcId="{46DA815A-75EB-401C-ABAE-F814CCFB83FA}" destId="{1A24ADD0-4663-467C-BB15-853405579A12}" srcOrd="0" destOrd="0" presId="urn:microsoft.com/office/officeart/2005/8/layout/chevronAccent+Icon"/>
    <dgm:cxn modelId="{0D0D4C58-6415-4F30-9E7C-5E70C85B0095}" type="presOf" srcId="{3C679313-A4D2-4011-9AF7-4C8C876E9EC5}" destId="{73CD0247-E199-4918-9DD0-8C4DE02DF5D3}" srcOrd="0" destOrd="0" presId="urn:microsoft.com/office/officeart/2005/8/layout/chevronAccent+Icon"/>
    <dgm:cxn modelId="{39DA2359-7021-4B5D-93B9-C42193ED97B0}" type="presOf" srcId="{3B129D99-4DCF-4743-A700-E3BBAA5EF1AE}" destId="{FCFD861D-DF86-4CE8-BF7D-2373E2A43E5F}" srcOrd="0" destOrd="0" presId="urn:microsoft.com/office/officeart/2005/8/layout/chevronAccent+Icon"/>
    <dgm:cxn modelId="{2B9B935E-CA48-448E-8012-7A8AD8AA787F}" type="presParOf" srcId="{724BF6F9-9C02-4E2D-8F23-84FE7321E035}" destId="{CE3CB812-D54A-4DC6-93F5-3B251419E1B6}" srcOrd="0" destOrd="0" presId="urn:microsoft.com/office/officeart/2005/8/layout/chevronAccent+Icon"/>
    <dgm:cxn modelId="{1E67CCDF-9BBF-4CEF-9738-DAB354558125}" type="presParOf" srcId="{CE3CB812-D54A-4DC6-93F5-3B251419E1B6}" destId="{F58D9FDB-7072-48F7-92E8-13F4F548DEAE}" srcOrd="0" destOrd="0" presId="urn:microsoft.com/office/officeart/2005/8/layout/chevronAccent+Icon"/>
    <dgm:cxn modelId="{7A08960D-9B92-414F-AB99-419BEC1A19F2}" type="presParOf" srcId="{CE3CB812-D54A-4DC6-93F5-3B251419E1B6}" destId="{1A24ADD0-4663-467C-BB15-853405579A12}" srcOrd="1" destOrd="0" presId="urn:microsoft.com/office/officeart/2005/8/layout/chevronAccent+Icon"/>
    <dgm:cxn modelId="{3DD710AC-756A-4ECD-AAB7-4E0273B75173}" type="presParOf" srcId="{724BF6F9-9C02-4E2D-8F23-84FE7321E035}" destId="{4270378C-6056-4AC7-84AB-CBB96C86F57E}" srcOrd="1" destOrd="0" presId="urn:microsoft.com/office/officeart/2005/8/layout/chevronAccent+Icon"/>
    <dgm:cxn modelId="{75517458-3D31-4E71-9BE5-6CFFC7EDB2D3}" type="presParOf" srcId="{724BF6F9-9C02-4E2D-8F23-84FE7321E035}" destId="{4BCAFB99-44E2-4A76-B534-84DADB285762}" srcOrd="2" destOrd="0" presId="urn:microsoft.com/office/officeart/2005/8/layout/chevronAccent+Icon"/>
    <dgm:cxn modelId="{B8F71F0F-FD1F-4294-91FF-B39B851E7616}" type="presParOf" srcId="{4BCAFB99-44E2-4A76-B534-84DADB285762}" destId="{1BC6A90B-DBEB-47B1-98F7-38A4394084B2}" srcOrd="0" destOrd="0" presId="urn:microsoft.com/office/officeart/2005/8/layout/chevronAccent+Icon"/>
    <dgm:cxn modelId="{F6F68524-CA4D-4816-A085-3A058760F123}" type="presParOf" srcId="{4BCAFB99-44E2-4A76-B534-84DADB285762}" destId="{73CD0247-E199-4918-9DD0-8C4DE02DF5D3}" srcOrd="1" destOrd="0" presId="urn:microsoft.com/office/officeart/2005/8/layout/chevronAccent+Icon"/>
    <dgm:cxn modelId="{7585AA1C-696B-42A7-B2FB-3FA93A03543D}" type="presParOf" srcId="{724BF6F9-9C02-4E2D-8F23-84FE7321E035}" destId="{92ADD8EC-D223-4516-AC40-0700F6A58E48}" srcOrd="3" destOrd="0" presId="urn:microsoft.com/office/officeart/2005/8/layout/chevronAccent+Icon"/>
    <dgm:cxn modelId="{0142A5CA-5E11-40C5-830E-6B4A47DDF9DD}" type="presParOf" srcId="{724BF6F9-9C02-4E2D-8F23-84FE7321E035}" destId="{6BD1E88A-70E7-4CD4-BA94-D02F23F90431}" srcOrd="4" destOrd="0" presId="urn:microsoft.com/office/officeart/2005/8/layout/chevronAccent+Icon"/>
    <dgm:cxn modelId="{50599E98-85D6-447F-A274-D4000B002E89}" type="presParOf" srcId="{6BD1E88A-70E7-4CD4-BA94-D02F23F90431}" destId="{836132BD-4731-4D1F-B648-023ADC8A6E80}" srcOrd="0" destOrd="0" presId="urn:microsoft.com/office/officeart/2005/8/layout/chevronAccent+Icon"/>
    <dgm:cxn modelId="{3CEB5F3E-FC21-461D-BCD4-2BB1B69C4A5C}" type="presParOf" srcId="{6BD1E88A-70E7-4CD4-BA94-D02F23F90431}" destId="{6087A635-90BA-49C2-B2BB-357E214CE42E}" srcOrd="1" destOrd="0" presId="urn:microsoft.com/office/officeart/2005/8/layout/chevronAccent+Icon"/>
    <dgm:cxn modelId="{9BBF7AAD-CAC2-4847-B13F-763D4C0DEBB9}" type="presParOf" srcId="{724BF6F9-9C02-4E2D-8F23-84FE7321E035}" destId="{623FF8C9-E15F-403F-934F-2EBBBC393EED}" srcOrd="5" destOrd="0" presId="urn:microsoft.com/office/officeart/2005/8/layout/chevronAccent+Icon"/>
    <dgm:cxn modelId="{433AC91B-3890-4FC2-8480-CE43930CB2BF}" type="presParOf" srcId="{724BF6F9-9C02-4E2D-8F23-84FE7321E035}" destId="{E7323B94-FA4C-42B9-8F2B-DCBB32F5DE75}" srcOrd="6" destOrd="0" presId="urn:microsoft.com/office/officeart/2005/8/layout/chevronAccent+Icon"/>
    <dgm:cxn modelId="{27D26D77-A915-4A54-8BCE-C2C67701DF5A}" type="presParOf" srcId="{E7323B94-FA4C-42B9-8F2B-DCBB32F5DE75}" destId="{6FFA8632-F2EA-4E28-B671-C76091121AEF}" srcOrd="0" destOrd="0" presId="urn:microsoft.com/office/officeart/2005/8/layout/chevronAccent+Icon"/>
    <dgm:cxn modelId="{AC49360C-C82B-4AF3-81A6-2CF665DDF5E7}" type="presParOf" srcId="{E7323B94-FA4C-42B9-8F2B-DCBB32F5DE75}" destId="{FCFD861D-DF86-4CE8-BF7D-2373E2A43E5F}" srcOrd="1" destOrd="0" presId="urn:microsoft.com/office/officeart/2005/8/layout/chevronAccent+Icon"/>
    <dgm:cxn modelId="{DE61F819-8CFA-4883-AAA1-A942E562959F}" type="presParOf" srcId="{724BF6F9-9C02-4E2D-8F23-84FE7321E035}" destId="{7A13BA70-5815-434D-8FC9-7C207831E7F7}" srcOrd="7" destOrd="0" presId="urn:microsoft.com/office/officeart/2005/8/layout/chevronAccent+Icon"/>
    <dgm:cxn modelId="{6AC90E72-01E3-4392-ACF4-160A275F234F}" type="presParOf" srcId="{724BF6F9-9C02-4E2D-8F23-84FE7321E035}" destId="{C02CCF42-F05D-41A8-A81D-47996E002B70}" srcOrd="8" destOrd="0" presId="urn:microsoft.com/office/officeart/2005/8/layout/chevronAccent+Icon"/>
    <dgm:cxn modelId="{D4925136-E54E-4FC4-9BFE-5A5502A97F68}" type="presParOf" srcId="{C02CCF42-F05D-41A8-A81D-47996E002B70}" destId="{0BA8A1BC-96DE-465B-9B94-2E6A54B6DE13}" srcOrd="0" destOrd="0" presId="urn:microsoft.com/office/officeart/2005/8/layout/chevronAccent+Icon"/>
    <dgm:cxn modelId="{857D5AF9-6176-4B60-AB93-62CF9EBE9467}" type="presParOf" srcId="{C02CCF42-F05D-41A8-A81D-47996E002B70}" destId="{6355CE0F-CBEE-4E6C-8723-7270CBC4123C}" srcOrd="1" destOrd="0" presId="urn:microsoft.com/office/officeart/2005/8/layout/chevronAccent+Icon"/>
    <dgm:cxn modelId="{668D72F1-0770-4F37-8E15-8021CEF2EAA6}" type="presParOf" srcId="{724BF6F9-9C02-4E2D-8F23-84FE7321E035}" destId="{F9761E15-AED7-45C3-A182-05407025EF8C}" srcOrd="9" destOrd="0" presId="urn:microsoft.com/office/officeart/2005/8/layout/chevronAccent+Icon"/>
    <dgm:cxn modelId="{5428979C-03D5-4E26-B1B3-AD1E9D67E29F}" type="presParOf" srcId="{724BF6F9-9C02-4E2D-8F23-84FE7321E035}" destId="{0CB05603-ED5A-47E0-9E83-40664B3872CE}" srcOrd="10" destOrd="0" presId="urn:microsoft.com/office/officeart/2005/8/layout/chevronAccent+Icon"/>
    <dgm:cxn modelId="{D46C50A1-4A66-4DCD-8907-61BE6CE3583C}" type="presParOf" srcId="{0CB05603-ED5A-47E0-9E83-40664B3872CE}" destId="{11406E61-13AE-44F9-9E93-9CFCC80F4103}" srcOrd="0" destOrd="0" presId="urn:microsoft.com/office/officeart/2005/8/layout/chevronAccent+Icon"/>
    <dgm:cxn modelId="{F950BD00-FC13-4B42-9D43-BBA8A7030CC8}" type="presParOf" srcId="{0CB05603-ED5A-47E0-9E83-40664B3872CE}" destId="{A5C45F28-5EC7-4BFC-95B3-E75176EF1CB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D2529-AE26-4F2B-998F-BBA33715F00F}">
      <dsp:nvSpPr>
        <dsp:cNvPr id="0" name=""/>
        <dsp:cNvSpPr/>
      </dsp:nvSpPr>
      <dsp:spPr>
        <a:xfrm>
          <a:off x="1971" y="412"/>
          <a:ext cx="4033467" cy="845072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solidFill>
                <a:schemeClr val="accent6">
                  <a:lumMod val="50000"/>
                </a:schemeClr>
              </a:solidFill>
              <a:latin typeface="Gill Sans MT" panose="020B0502020104020203" pitchFamily="34" charset="0"/>
            </a:rPr>
            <a:t>Test Cases</a:t>
          </a:r>
          <a:endParaRPr lang="en-US" sz="3800" kern="1200" dirty="0">
            <a:solidFill>
              <a:schemeClr val="accent6">
                <a:lumMod val="50000"/>
              </a:schemeClr>
            </a:solidFill>
            <a:latin typeface="Gill Sans MT" panose="020B0502020104020203" pitchFamily="34" charset="0"/>
          </a:endParaRPr>
        </a:p>
      </dsp:txBody>
      <dsp:txXfrm>
        <a:off x="26722" y="25163"/>
        <a:ext cx="3983965" cy="795570"/>
      </dsp:txXfrm>
    </dsp:sp>
    <dsp:sp modelId="{D043721E-D3FE-43B8-A353-2A0110085077}">
      <dsp:nvSpPr>
        <dsp:cNvPr id="0" name=""/>
        <dsp:cNvSpPr/>
      </dsp:nvSpPr>
      <dsp:spPr>
        <a:xfrm>
          <a:off x="3942" y="899414"/>
          <a:ext cx="4033467" cy="845072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solidFill>
                <a:schemeClr val="accent6">
                  <a:lumMod val="50000"/>
                </a:schemeClr>
              </a:solidFill>
              <a:latin typeface="Gill Sans MT" panose="020B0502020104020203" pitchFamily="34" charset="0"/>
            </a:rPr>
            <a:t>Views</a:t>
          </a:r>
          <a:endParaRPr lang="en-US" sz="3800" kern="1200" dirty="0">
            <a:solidFill>
              <a:schemeClr val="accent6">
                <a:lumMod val="50000"/>
              </a:schemeClr>
            </a:solidFill>
            <a:latin typeface="Gill Sans MT" panose="020B0502020104020203" pitchFamily="34" charset="0"/>
          </a:endParaRPr>
        </a:p>
      </dsp:txBody>
      <dsp:txXfrm>
        <a:off x="28693" y="924165"/>
        <a:ext cx="3983965" cy="795570"/>
      </dsp:txXfrm>
    </dsp:sp>
    <dsp:sp modelId="{D0B08DB9-6D90-46FC-BD49-AE9AA067C94F}">
      <dsp:nvSpPr>
        <dsp:cNvPr id="0" name=""/>
        <dsp:cNvSpPr/>
      </dsp:nvSpPr>
      <dsp:spPr>
        <a:xfrm>
          <a:off x="1971" y="1798416"/>
          <a:ext cx="4033467" cy="845072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solidFill>
                <a:schemeClr val="accent6">
                  <a:lumMod val="50000"/>
                </a:schemeClr>
              </a:solidFill>
              <a:latin typeface="Gill Sans MT" panose="020B0502020104020203" pitchFamily="34" charset="0"/>
            </a:rPr>
            <a:t>Controls</a:t>
          </a:r>
          <a:endParaRPr lang="en-US" sz="3800" kern="1200" dirty="0">
            <a:solidFill>
              <a:schemeClr val="accent6">
                <a:lumMod val="50000"/>
              </a:schemeClr>
            </a:solidFill>
            <a:latin typeface="Gill Sans MT" panose="020B0502020104020203" pitchFamily="34" charset="0"/>
          </a:endParaRPr>
        </a:p>
      </dsp:txBody>
      <dsp:txXfrm>
        <a:off x="26722" y="1823167"/>
        <a:ext cx="3983965" cy="795570"/>
      </dsp:txXfrm>
    </dsp:sp>
    <dsp:sp modelId="{E9776A1D-ED35-4E3E-A6E9-3349DFEE05F7}">
      <dsp:nvSpPr>
        <dsp:cNvPr id="0" name=""/>
        <dsp:cNvSpPr/>
      </dsp:nvSpPr>
      <dsp:spPr>
        <a:xfrm>
          <a:off x="3942" y="2697417"/>
          <a:ext cx="4033467" cy="845072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chemeClr val="accent6">
                  <a:lumMod val="50000"/>
                </a:schemeClr>
              </a:solidFill>
              <a:latin typeface="Gill Sans MT" panose="020B0502020104020203" pitchFamily="34" charset="0"/>
            </a:rPr>
            <a:t>Testing Framework</a:t>
          </a:r>
          <a:endParaRPr lang="en-US" sz="3700" kern="1200" dirty="0">
            <a:solidFill>
              <a:schemeClr val="accent6">
                <a:lumMod val="50000"/>
              </a:schemeClr>
            </a:solidFill>
            <a:latin typeface="Gill Sans MT" panose="020B0502020104020203" pitchFamily="34" charset="0"/>
          </a:endParaRPr>
        </a:p>
      </dsp:txBody>
      <dsp:txXfrm>
        <a:off x="28693" y="2722168"/>
        <a:ext cx="3983965" cy="7955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D2529-AE26-4F2B-998F-BBA33715F00F}">
      <dsp:nvSpPr>
        <dsp:cNvPr id="0" name=""/>
        <dsp:cNvSpPr/>
      </dsp:nvSpPr>
      <dsp:spPr>
        <a:xfrm>
          <a:off x="1971" y="412"/>
          <a:ext cx="4033467" cy="845072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solidFill>
                <a:schemeClr val="accent6">
                  <a:lumMod val="50000"/>
                </a:schemeClr>
              </a:solidFill>
              <a:latin typeface="Gill Sans MT" panose="020B0502020104020203" pitchFamily="34" charset="0"/>
            </a:rPr>
            <a:t>Test Cases</a:t>
          </a:r>
          <a:endParaRPr lang="en-US" sz="3800" kern="1200" dirty="0">
            <a:solidFill>
              <a:schemeClr val="accent6">
                <a:lumMod val="50000"/>
              </a:schemeClr>
            </a:solidFill>
            <a:latin typeface="Gill Sans MT" panose="020B0502020104020203" pitchFamily="34" charset="0"/>
          </a:endParaRPr>
        </a:p>
      </dsp:txBody>
      <dsp:txXfrm>
        <a:off x="26722" y="25163"/>
        <a:ext cx="3983965" cy="795570"/>
      </dsp:txXfrm>
    </dsp:sp>
    <dsp:sp modelId="{D043721E-D3FE-43B8-A353-2A0110085077}">
      <dsp:nvSpPr>
        <dsp:cNvPr id="0" name=""/>
        <dsp:cNvSpPr/>
      </dsp:nvSpPr>
      <dsp:spPr>
        <a:xfrm>
          <a:off x="1971" y="899414"/>
          <a:ext cx="4033467" cy="845072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solidFill>
                <a:schemeClr val="accent6">
                  <a:lumMod val="50000"/>
                </a:schemeClr>
              </a:solidFill>
              <a:latin typeface="Gill Sans MT" panose="020B0502020104020203" pitchFamily="34" charset="0"/>
            </a:rPr>
            <a:t>Views</a:t>
          </a:r>
          <a:endParaRPr lang="en-US" sz="3800" kern="1200" dirty="0">
            <a:solidFill>
              <a:schemeClr val="accent6">
                <a:lumMod val="50000"/>
              </a:schemeClr>
            </a:solidFill>
            <a:latin typeface="Gill Sans MT" panose="020B0502020104020203" pitchFamily="34" charset="0"/>
          </a:endParaRPr>
        </a:p>
      </dsp:txBody>
      <dsp:txXfrm>
        <a:off x="26722" y="924165"/>
        <a:ext cx="3983965" cy="795570"/>
      </dsp:txXfrm>
    </dsp:sp>
    <dsp:sp modelId="{D0B08DB9-6D90-46FC-BD49-AE9AA067C94F}">
      <dsp:nvSpPr>
        <dsp:cNvPr id="0" name=""/>
        <dsp:cNvSpPr/>
      </dsp:nvSpPr>
      <dsp:spPr>
        <a:xfrm>
          <a:off x="1971" y="1798416"/>
          <a:ext cx="4033467" cy="845072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solidFill>
                <a:schemeClr val="accent6">
                  <a:lumMod val="50000"/>
                </a:schemeClr>
              </a:solidFill>
              <a:latin typeface="Gill Sans MT" panose="020B0502020104020203" pitchFamily="34" charset="0"/>
            </a:rPr>
            <a:t>Controls</a:t>
          </a:r>
          <a:endParaRPr lang="en-US" sz="3800" kern="1200" dirty="0">
            <a:solidFill>
              <a:schemeClr val="accent6">
                <a:lumMod val="50000"/>
              </a:schemeClr>
            </a:solidFill>
            <a:latin typeface="Gill Sans MT" panose="020B0502020104020203" pitchFamily="34" charset="0"/>
          </a:endParaRPr>
        </a:p>
      </dsp:txBody>
      <dsp:txXfrm>
        <a:off x="26722" y="1823167"/>
        <a:ext cx="3983965" cy="795570"/>
      </dsp:txXfrm>
    </dsp:sp>
    <dsp:sp modelId="{E9776A1D-ED35-4E3E-A6E9-3349DFEE05F7}">
      <dsp:nvSpPr>
        <dsp:cNvPr id="0" name=""/>
        <dsp:cNvSpPr/>
      </dsp:nvSpPr>
      <dsp:spPr>
        <a:xfrm>
          <a:off x="3942" y="2697417"/>
          <a:ext cx="4033467" cy="845072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chemeClr val="accent6">
                  <a:lumMod val="50000"/>
                </a:schemeClr>
              </a:solidFill>
              <a:latin typeface="Gill Sans MT" panose="020B0502020104020203" pitchFamily="34" charset="0"/>
            </a:rPr>
            <a:t>Testing</a:t>
          </a:r>
          <a:r>
            <a:rPr lang="en-US" sz="3700" kern="1200" dirty="0" smtClean="0">
              <a:latin typeface="Gill Sans MT" panose="020B0502020104020203" pitchFamily="34" charset="0"/>
            </a:rPr>
            <a:t> </a:t>
          </a:r>
          <a:r>
            <a:rPr lang="en-US" sz="3700" kern="1200" dirty="0" smtClean="0">
              <a:solidFill>
                <a:schemeClr val="accent6">
                  <a:lumMod val="50000"/>
                </a:schemeClr>
              </a:solidFill>
              <a:latin typeface="Gill Sans MT" panose="020B0502020104020203" pitchFamily="34" charset="0"/>
            </a:rPr>
            <a:t>Framework</a:t>
          </a:r>
          <a:endParaRPr lang="en-US" sz="3700" kern="1200" dirty="0">
            <a:solidFill>
              <a:schemeClr val="accent6">
                <a:lumMod val="50000"/>
              </a:schemeClr>
            </a:solidFill>
            <a:latin typeface="Gill Sans MT" panose="020B0502020104020203" pitchFamily="34" charset="0"/>
          </a:endParaRPr>
        </a:p>
      </dsp:txBody>
      <dsp:txXfrm>
        <a:off x="28693" y="2722168"/>
        <a:ext cx="3983965" cy="7955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D9FDB-7072-48F7-92E8-13F4F548DEAE}">
      <dsp:nvSpPr>
        <dsp:cNvPr id="0" name=""/>
        <dsp:cNvSpPr/>
      </dsp:nvSpPr>
      <dsp:spPr>
        <a:xfrm>
          <a:off x="3913" y="410877"/>
          <a:ext cx="1842023" cy="711021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24ADD0-4663-467C-BB15-853405579A12}">
      <dsp:nvSpPr>
        <dsp:cNvPr id="0" name=""/>
        <dsp:cNvSpPr/>
      </dsp:nvSpPr>
      <dsp:spPr>
        <a:xfrm>
          <a:off x="495119" y="588632"/>
          <a:ext cx="1555486" cy="711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ill Sans MT" panose="020B0502020104020203" pitchFamily="34" charset="0"/>
            </a:rPr>
            <a:t>Not Done</a:t>
          </a:r>
          <a:endParaRPr lang="en-US" sz="1600" kern="1200" dirty="0">
            <a:latin typeface="Gill Sans MT" panose="020B0502020104020203" pitchFamily="34" charset="0"/>
          </a:endParaRPr>
        </a:p>
      </dsp:txBody>
      <dsp:txXfrm>
        <a:off x="515944" y="609457"/>
        <a:ext cx="1513836" cy="669371"/>
      </dsp:txXfrm>
    </dsp:sp>
    <dsp:sp modelId="{1BC6A90B-DBEB-47B1-98F7-38A4394084B2}">
      <dsp:nvSpPr>
        <dsp:cNvPr id="0" name=""/>
        <dsp:cNvSpPr/>
      </dsp:nvSpPr>
      <dsp:spPr>
        <a:xfrm>
          <a:off x="2107914" y="410877"/>
          <a:ext cx="1842023" cy="711021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CD0247-E199-4918-9DD0-8C4DE02DF5D3}">
      <dsp:nvSpPr>
        <dsp:cNvPr id="0" name=""/>
        <dsp:cNvSpPr/>
      </dsp:nvSpPr>
      <dsp:spPr>
        <a:xfrm>
          <a:off x="2599120" y="588632"/>
          <a:ext cx="1555486" cy="711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ill Sans MT" panose="020B0502020104020203" pitchFamily="34" charset="0"/>
            </a:rPr>
            <a:t>In Progress</a:t>
          </a:r>
          <a:endParaRPr lang="en-US" sz="1600" kern="1200" dirty="0">
            <a:latin typeface="Gill Sans MT" panose="020B0502020104020203" pitchFamily="34" charset="0"/>
          </a:endParaRPr>
        </a:p>
      </dsp:txBody>
      <dsp:txXfrm>
        <a:off x="2619945" y="609457"/>
        <a:ext cx="1513836" cy="669371"/>
      </dsp:txXfrm>
    </dsp:sp>
    <dsp:sp modelId="{836132BD-4731-4D1F-B648-023ADC8A6E80}">
      <dsp:nvSpPr>
        <dsp:cNvPr id="0" name=""/>
        <dsp:cNvSpPr/>
      </dsp:nvSpPr>
      <dsp:spPr>
        <a:xfrm>
          <a:off x="4211914" y="410877"/>
          <a:ext cx="1842023" cy="711021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87A635-90BA-49C2-B2BB-357E214CE42E}">
      <dsp:nvSpPr>
        <dsp:cNvPr id="0" name=""/>
        <dsp:cNvSpPr/>
      </dsp:nvSpPr>
      <dsp:spPr>
        <a:xfrm>
          <a:off x="4703121" y="588632"/>
          <a:ext cx="1555486" cy="711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ill Sans MT" panose="020B0502020104020203" pitchFamily="34" charset="0"/>
            </a:rPr>
            <a:t>Ready For Test</a:t>
          </a:r>
          <a:endParaRPr lang="en-US" sz="1600" kern="1200" dirty="0">
            <a:latin typeface="Gill Sans MT" panose="020B0502020104020203" pitchFamily="34" charset="0"/>
          </a:endParaRPr>
        </a:p>
      </dsp:txBody>
      <dsp:txXfrm>
        <a:off x="4723946" y="609457"/>
        <a:ext cx="1513836" cy="669371"/>
      </dsp:txXfrm>
    </dsp:sp>
    <dsp:sp modelId="{6FFA8632-F2EA-4E28-B671-C76091121AEF}">
      <dsp:nvSpPr>
        <dsp:cNvPr id="0" name=""/>
        <dsp:cNvSpPr/>
      </dsp:nvSpPr>
      <dsp:spPr>
        <a:xfrm>
          <a:off x="6315915" y="410877"/>
          <a:ext cx="1842023" cy="711021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FD861D-DF86-4CE8-BF7D-2373E2A43E5F}">
      <dsp:nvSpPr>
        <dsp:cNvPr id="0" name=""/>
        <dsp:cNvSpPr/>
      </dsp:nvSpPr>
      <dsp:spPr>
        <a:xfrm>
          <a:off x="6807121" y="588632"/>
          <a:ext cx="1555486" cy="711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ill Sans MT" panose="020B0502020104020203" pitchFamily="34" charset="0"/>
            </a:rPr>
            <a:t>Done</a:t>
          </a:r>
          <a:endParaRPr lang="en-US" sz="1600" kern="1200" dirty="0">
            <a:latin typeface="Gill Sans MT" panose="020B0502020104020203" pitchFamily="34" charset="0"/>
          </a:endParaRPr>
        </a:p>
      </dsp:txBody>
      <dsp:txXfrm>
        <a:off x="6827946" y="609457"/>
        <a:ext cx="1513836" cy="6693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D9FDB-7072-48F7-92E8-13F4F548DEAE}">
      <dsp:nvSpPr>
        <dsp:cNvPr id="0" name=""/>
        <dsp:cNvSpPr/>
      </dsp:nvSpPr>
      <dsp:spPr>
        <a:xfrm>
          <a:off x="633" y="605883"/>
          <a:ext cx="1226177" cy="47330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24ADD0-4663-467C-BB15-853405579A12}">
      <dsp:nvSpPr>
        <dsp:cNvPr id="0" name=""/>
        <dsp:cNvSpPr/>
      </dsp:nvSpPr>
      <dsp:spPr>
        <a:xfrm>
          <a:off x="327613" y="724209"/>
          <a:ext cx="1035438" cy="4733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Gill Sans MT" panose="020B0502020104020203" pitchFamily="34" charset="0"/>
            </a:rPr>
            <a:t>Not Done</a:t>
          </a:r>
          <a:endParaRPr lang="en-US" sz="1000" kern="1200" dirty="0">
            <a:latin typeface="Gill Sans MT" panose="020B0502020104020203" pitchFamily="34" charset="0"/>
          </a:endParaRPr>
        </a:p>
      </dsp:txBody>
      <dsp:txXfrm>
        <a:off x="341476" y="738072"/>
        <a:ext cx="1007712" cy="445578"/>
      </dsp:txXfrm>
    </dsp:sp>
    <dsp:sp modelId="{1BC6A90B-DBEB-47B1-98F7-38A4394084B2}">
      <dsp:nvSpPr>
        <dsp:cNvPr id="0" name=""/>
        <dsp:cNvSpPr/>
      </dsp:nvSpPr>
      <dsp:spPr>
        <a:xfrm>
          <a:off x="1401200" y="605883"/>
          <a:ext cx="1226177" cy="47330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CD0247-E199-4918-9DD0-8C4DE02DF5D3}">
      <dsp:nvSpPr>
        <dsp:cNvPr id="0" name=""/>
        <dsp:cNvSpPr/>
      </dsp:nvSpPr>
      <dsp:spPr>
        <a:xfrm>
          <a:off x="1728181" y="724209"/>
          <a:ext cx="1035438" cy="4733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Gill Sans MT" panose="020B0502020104020203" pitchFamily="34" charset="0"/>
            </a:rPr>
            <a:t>In Development</a:t>
          </a:r>
          <a:endParaRPr lang="en-US" sz="1000" kern="1200" dirty="0">
            <a:latin typeface="Gill Sans MT" panose="020B0502020104020203" pitchFamily="34" charset="0"/>
          </a:endParaRPr>
        </a:p>
      </dsp:txBody>
      <dsp:txXfrm>
        <a:off x="1742044" y="738072"/>
        <a:ext cx="1007712" cy="445578"/>
      </dsp:txXfrm>
    </dsp:sp>
    <dsp:sp modelId="{836132BD-4731-4D1F-B648-023ADC8A6E80}">
      <dsp:nvSpPr>
        <dsp:cNvPr id="0" name=""/>
        <dsp:cNvSpPr/>
      </dsp:nvSpPr>
      <dsp:spPr>
        <a:xfrm>
          <a:off x="2801767" y="605883"/>
          <a:ext cx="1226177" cy="47330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87A635-90BA-49C2-B2BB-357E214CE42E}">
      <dsp:nvSpPr>
        <dsp:cNvPr id="0" name=""/>
        <dsp:cNvSpPr/>
      </dsp:nvSpPr>
      <dsp:spPr>
        <a:xfrm>
          <a:off x="3128748" y="724209"/>
          <a:ext cx="1035438" cy="4733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Gill Sans MT" panose="020B0502020104020203" pitchFamily="34" charset="0"/>
            </a:rPr>
            <a:t>Developed</a:t>
          </a:r>
          <a:endParaRPr lang="en-US" sz="1000" kern="1200" dirty="0">
            <a:latin typeface="Gill Sans MT" panose="020B0502020104020203" pitchFamily="34" charset="0"/>
          </a:endParaRPr>
        </a:p>
      </dsp:txBody>
      <dsp:txXfrm>
        <a:off x="3142611" y="738072"/>
        <a:ext cx="1007712" cy="445578"/>
      </dsp:txXfrm>
    </dsp:sp>
    <dsp:sp modelId="{6FFA8632-F2EA-4E28-B671-C76091121AEF}">
      <dsp:nvSpPr>
        <dsp:cNvPr id="0" name=""/>
        <dsp:cNvSpPr/>
      </dsp:nvSpPr>
      <dsp:spPr>
        <a:xfrm>
          <a:off x="4202334" y="605883"/>
          <a:ext cx="1226177" cy="47330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FD861D-DF86-4CE8-BF7D-2373E2A43E5F}">
      <dsp:nvSpPr>
        <dsp:cNvPr id="0" name=""/>
        <dsp:cNvSpPr/>
      </dsp:nvSpPr>
      <dsp:spPr>
        <a:xfrm>
          <a:off x="4529315" y="724209"/>
          <a:ext cx="1035438" cy="4733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Gill Sans MT" panose="020B0502020104020203" pitchFamily="34" charset="0"/>
            </a:rPr>
            <a:t>Ready For Test</a:t>
          </a:r>
          <a:endParaRPr lang="en-US" sz="1000" kern="1200" dirty="0">
            <a:latin typeface="Gill Sans MT" panose="020B0502020104020203" pitchFamily="34" charset="0"/>
          </a:endParaRPr>
        </a:p>
      </dsp:txBody>
      <dsp:txXfrm>
        <a:off x="4543178" y="738072"/>
        <a:ext cx="1007712" cy="445578"/>
      </dsp:txXfrm>
    </dsp:sp>
    <dsp:sp modelId="{0BA8A1BC-96DE-465B-9B94-2E6A54B6DE13}">
      <dsp:nvSpPr>
        <dsp:cNvPr id="0" name=""/>
        <dsp:cNvSpPr/>
      </dsp:nvSpPr>
      <dsp:spPr>
        <a:xfrm>
          <a:off x="5602902" y="605883"/>
          <a:ext cx="1226177" cy="47330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55CE0F-CBEE-4E6C-8723-7270CBC4123C}">
      <dsp:nvSpPr>
        <dsp:cNvPr id="0" name=""/>
        <dsp:cNvSpPr/>
      </dsp:nvSpPr>
      <dsp:spPr>
        <a:xfrm>
          <a:off x="5929882" y="724209"/>
          <a:ext cx="1035438" cy="4733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Gill Sans MT" panose="020B0502020104020203" pitchFamily="34" charset="0"/>
            </a:rPr>
            <a:t>In Testing</a:t>
          </a:r>
          <a:endParaRPr lang="en-US" sz="1000" kern="1200" dirty="0">
            <a:latin typeface="Gill Sans MT" panose="020B0502020104020203" pitchFamily="34" charset="0"/>
          </a:endParaRPr>
        </a:p>
      </dsp:txBody>
      <dsp:txXfrm>
        <a:off x="5943745" y="738072"/>
        <a:ext cx="1007712" cy="445578"/>
      </dsp:txXfrm>
    </dsp:sp>
    <dsp:sp modelId="{11406E61-13AE-44F9-9E93-9CFCC80F4103}">
      <dsp:nvSpPr>
        <dsp:cNvPr id="0" name=""/>
        <dsp:cNvSpPr/>
      </dsp:nvSpPr>
      <dsp:spPr>
        <a:xfrm>
          <a:off x="7003469" y="605883"/>
          <a:ext cx="1226177" cy="47330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C45F28-5EC7-4BFC-95B3-E75176EF1CB8}">
      <dsp:nvSpPr>
        <dsp:cNvPr id="0" name=""/>
        <dsp:cNvSpPr/>
      </dsp:nvSpPr>
      <dsp:spPr>
        <a:xfrm>
          <a:off x="7330449" y="724209"/>
          <a:ext cx="1035438" cy="4733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Gill Sans MT" panose="020B0502020104020203" pitchFamily="34" charset="0"/>
            </a:rPr>
            <a:t>Done</a:t>
          </a:r>
          <a:endParaRPr lang="en-US" sz="1000" kern="1200" dirty="0">
            <a:latin typeface="Gill Sans MT" panose="020B0502020104020203" pitchFamily="34" charset="0"/>
          </a:endParaRPr>
        </a:p>
      </dsp:txBody>
      <dsp:txXfrm>
        <a:off x="7344312" y="738072"/>
        <a:ext cx="1007712" cy="445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A4A8A-81FE-4BB8-B38E-BEB70BA58DBF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7B408-1730-4821-A423-961A7617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24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rum.org/Scrum-Guides?gclid=CK-vp4nv1LgCFYjC3godewkAHA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7B408-1730-4821-A423-961A761711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1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From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Waterfall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Agile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Invest in automation testing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Entire team test the increment at the end</a:t>
            </a:r>
            <a:r>
              <a:rPr lang="en-US" baseline="0" dirty="0" smtClean="0"/>
              <a:t> of the sprint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Continuously improve the set of unit tests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Set of automation tests should react on a changes as well as the application under test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Automation</a:t>
            </a:r>
            <a:r>
              <a:rPr lang="en-US" baseline="0" dirty="0" smtClean="0"/>
              <a:t> Test Project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Test cases, views, controls implementation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Separate process of test case development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Organize test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7B408-1730-4821-A423-961A761711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21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Think about scalability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Difference</a:t>
            </a:r>
            <a:r>
              <a:rPr lang="en-US" baseline="0" dirty="0" smtClean="0"/>
              <a:t> between testing of stand alone application and web applications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Build layer and Execution layer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How to execute tests effectively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7B408-1730-4821-A423-961A761711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60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Think about scalability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Difference</a:t>
            </a:r>
            <a:r>
              <a:rPr lang="en-US" baseline="0" dirty="0" smtClean="0"/>
              <a:t> between testing of stand alone application and web applications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Build layer and Execution layer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How to execute tests effectively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7B408-1730-4821-A423-961A761711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27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7B408-1730-4821-A423-961A761711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73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7B408-1730-4821-A423-961A761711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25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Definition of Done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Acceptance</a:t>
            </a:r>
            <a:r>
              <a:rPr lang="en-US" baseline="0" dirty="0" smtClean="0"/>
              <a:t> criterion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7B408-1730-4821-A423-961A761711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44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7B408-1730-4821-A423-961A761711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3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7B408-1730-4821-A423-961A761711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7B408-1730-4821-A423-961A761711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7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http://www.scrum.org/Scrum-Guides?gclid=CK-vp4nv1LgCFYjC3godewkAHA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Planning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7B408-1730-4821-A423-961A761711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80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7B408-1730-4821-A423-961A761711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98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There should be no separation between test and development process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When</a:t>
            </a:r>
            <a:r>
              <a:rPr lang="en-US" baseline="0" dirty="0" smtClean="0"/>
              <a:t> the team works on a user story, there are development and testing tasks related to it and the story can be set to done when both development and QA tasks are done.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Track your testing progress and development progress in the same project management system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Try to track test cases in this project management system as well (if it is possible)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Deep collaboration between developers and QAs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Talk with the rest of the team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Attend in code reviews, design reviews, planning and so on.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Be gentle with your team mates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Try to make your team mates more and more confident because you are part of the team  </a:t>
            </a:r>
            <a:r>
              <a:rPr lang="en-US" dirty="0" smtClean="0"/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7B408-1730-4821-A423-961A761711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85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From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Waterfall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Agile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Invest in automation testing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Entire team test the increment at the end</a:t>
            </a:r>
            <a:r>
              <a:rPr lang="en-US" baseline="0" dirty="0" smtClean="0"/>
              <a:t> of the sprint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Continuously improve the set of unit tests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Set of automation tests should react on a changes as well as the application under test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Automation</a:t>
            </a:r>
            <a:r>
              <a:rPr lang="en-US" baseline="0" dirty="0" smtClean="0"/>
              <a:t> Test Project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Test cases, views, controls implementation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Separate process of test case development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Organize test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7B408-1730-4821-A423-961A761711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93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From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Waterfall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Agile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Invest in automation testing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Entire team test the increment at the end</a:t>
            </a:r>
            <a:r>
              <a:rPr lang="en-US" baseline="0" dirty="0" smtClean="0"/>
              <a:t> of the sprint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Continuously improve the set of unit tests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Set of automation tests should react on a changes as well as the application under test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Automation</a:t>
            </a:r>
            <a:r>
              <a:rPr lang="en-US" baseline="0" dirty="0" smtClean="0"/>
              <a:t> Test Project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Test cases, views, controls implementation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Separate process of test case development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Organize test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7B408-1730-4821-A423-961A761711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43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From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Waterfall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Agile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Invest in automation testing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Entire team test the increment at the end</a:t>
            </a:r>
            <a:r>
              <a:rPr lang="en-US" baseline="0" dirty="0" smtClean="0"/>
              <a:t> of the sprint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Continuously improve the set of unit tests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Set of automation tests should react on a changes as well as the application under test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Automation</a:t>
            </a:r>
            <a:r>
              <a:rPr lang="en-US" baseline="0" dirty="0" smtClean="0"/>
              <a:t> Test Project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Test cases, views, controls implementation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Separate process of test case development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Organize test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7B408-1730-4821-A423-961A761711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3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15F1-CF1F-4DB8-90C5-2470CC3AB72D}" type="datetime1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Setup QA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5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ACA3-64BF-4A23-9A4A-13212B84EC7B}" type="datetime1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Setup QA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1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2DB1-B1FF-42E0-984D-24AB7F6926A3}" type="datetime1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Setup QA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A505-D465-4345-A8E7-4F451351421B}" type="datetime1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Setup QA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5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9293-A17F-432E-892E-A88225504E80}" type="datetime1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Setup QA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0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A6B9-CFA0-4730-B8EA-4AE2AEC1F823}" type="datetime1">
              <a:rPr lang="en-US" smtClean="0"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Setup QA Process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0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32CD-6BBB-494F-A8D4-B63F263CB6A6}" type="datetime1">
              <a:rPr lang="en-US" smtClean="0"/>
              <a:t>7/31/2013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Setup QA Process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5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824-2859-4473-993C-36CBCFE8AB88}" type="datetime1">
              <a:rPr lang="en-US" smtClean="0"/>
              <a:t>7/31/2013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Setup QA Process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A025-91CF-47A8-B33B-44C5FB164054}" type="datetime1">
              <a:rPr lang="en-US" smtClean="0"/>
              <a:t>7/31/2013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Setup QA Process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B143-F4CE-476E-B80A-5F79975B3E9E}" type="datetime1">
              <a:rPr lang="en-US" smtClean="0"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Setup QA Process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2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230E-ABB0-4CE7-A8C0-4F4829B94B6D}" type="datetime1">
              <a:rPr lang="en-US" smtClean="0"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Setup QA Process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3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FA91A-E746-4749-9EE6-B7217CC23CC0}" type="datetime1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Setup QA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9D8D1-5247-47D6-95CF-893B76AA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7" y="0"/>
            <a:ext cx="476250" cy="476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60151" y="2091690"/>
            <a:ext cx="457375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latin typeface="Gill Sans MT" panose="020B0502020104020203" pitchFamily="34" charset="0"/>
              </a:rPr>
              <a:t>Setup </a:t>
            </a:r>
            <a:r>
              <a:rPr lang="en-US" sz="4500" b="1" dirty="0">
                <a:latin typeface="Gill Sans MT" panose="020B0502020104020203" pitchFamily="34" charset="0"/>
              </a:rPr>
              <a:t>QA</a:t>
            </a:r>
            <a:r>
              <a:rPr lang="en-US" sz="4500" dirty="0">
                <a:latin typeface="Gill Sans MT" panose="020B0502020104020203" pitchFamily="34" charset="0"/>
              </a:rPr>
              <a:t> Process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7279" y="2853437"/>
            <a:ext cx="223009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92D050"/>
                </a:solidFill>
                <a:latin typeface="Gill Sans MT" panose="020B0502020104020203" pitchFamily="34" charset="0"/>
              </a:rPr>
              <a:t>Q</a:t>
            </a:r>
            <a:r>
              <a:rPr lang="en-US" sz="2100" dirty="0">
                <a:solidFill>
                  <a:srgbClr val="92D050"/>
                </a:solidFill>
                <a:latin typeface="Gill Sans MT" panose="020B0502020104020203" pitchFamily="34" charset="0"/>
              </a:rPr>
              <a:t>uality </a:t>
            </a:r>
            <a:r>
              <a:rPr lang="en-US" sz="2100" b="1" dirty="0">
                <a:solidFill>
                  <a:srgbClr val="92D050"/>
                </a:solidFill>
                <a:latin typeface="Gill Sans MT" panose="020B0502020104020203" pitchFamily="34" charset="0"/>
              </a:rPr>
              <a:t>A</a:t>
            </a:r>
            <a:r>
              <a:rPr lang="en-US" sz="2100" dirty="0">
                <a:solidFill>
                  <a:srgbClr val="92D050"/>
                </a:solidFill>
                <a:latin typeface="Gill Sans MT" panose="020B0502020104020203" pitchFamily="34" charset="0"/>
              </a:rPr>
              <a:t>ssurance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5647" y="3998868"/>
            <a:ext cx="2059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Angel Tsvetkov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647" y="4437449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Senior </a:t>
            </a:r>
            <a:r>
              <a:rPr lang="en-US" b="1" dirty="0">
                <a:latin typeface="Gill Sans MT" panose="020B0502020104020203" pitchFamily="34" charset="0"/>
              </a:rPr>
              <a:t>QA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5647" y="4783697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Team Pulse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977" y="0"/>
            <a:ext cx="2249814" cy="6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0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1897" y="-85041"/>
            <a:ext cx="6411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TEST IN AGILE ENVIRONMENT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7" y="0"/>
            <a:ext cx="476250" cy="476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1897" y="2776108"/>
            <a:ext cx="311296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28625" indent="-428625">
              <a:buFont typeface="Wingdings" panose="05000000000000000000" pitchFamily="2" charset="2"/>
              <a:buChar char="ü"/>
            </a:pPr>
            <a:r>
              <a:rPr lang="en-US" sz="2700" dirty="0">
                <a:latin typeface="Gill Sans MT" panose="020B0502020104020203" pitchFamily="34" charset="0"/>
              </a:rPr>
              <a:t>Everybody Testing</a:t>
            </a:r>
            <a:endParaRPr lang="en-US" sz="27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6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1897" y="-85041"/>
            <a:ext cx="5117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TEST INFRASTRUCTURE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1897" y="2529644"/>
            <a:ext cx="365285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28625" indent="-428625">
              <a:buFont typeface="Wingdings" panose="05000000000000000000" pitchFamily="2" charset="2"/>
              <a:buChar char="ü"/>
            </a:pPr>
            <a:r>
              <a:rPr lang="en-US" sz="2700" dirty="0" smtClean="0">
                <a:latin typeface="Gill Sans MT" panose="020B0502020104020203" pitchFamily="34" charset="0"/>
              </a:rPr>
              <a:t>Scalability</a:t>
            </a:r>
          </a:p>
          <a:p>
            <a:pPr marL="428625" indent="-428625">
              <a:buFont typeface="Wingdings" panose="05000000000000000000" pitchFamily="2" charset="2"/>
              <a:buChar char="ü"/>
            </a:pPr>
            <a:r>
              <a:rPr lang="en-US" sz="2700" dirty="0">
                <a:latin typeface="Gill Sans MT" panose="020B0502020104020203" pitchFamily="34" charset="0"/>
              </a:rPr>
              <a:t>Execution </a:t>
            </a:r>
            <a:r>
              <a:rPr lang="en-US" sz="2700" dirty="0" smtClean="0">
                <a:latin typeface="Gill Sans MT" panose="020B0502020104020203" pitchFamily="34" charset="0"/>
              </a:rPr>
              <a:t>Mechanism</a:t>
            </a:r>
            <a:endParaRPr lang="en-US" sz="2700" dirty="0">
              <a:latin typeface="Gill Sans MT" panose="020B0502020104020203" pitchFamily="34" charset="0"/>
            </a:endParaRPr>
          </a:p>
          <a:p>
            <a:pPr marL="428625" indent="-428625">
              <a:buFont typeface="Wingdings" panose="05000000000000000000" pitchFamily="2" charset="2"/>
              <a:buChar char="ü"/>
            </a:pPr>
            <a:r>
              <a:rPr lang="en-US" sz="2700" dirty="0" smtClean="0">
                <a:latin typeface="Gill Sans MT" panose="020B0502020104020203" pitchFamily="34" charset="0"/>
              </a:rPr>
              <a:t>Topology</a:t>
            </a:r>
            <a:endParaRPr lang="en-US" sz="2700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7" y="0"/>
            <a:ext cx="476250" cy="47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977" y="0"/>
            <a:ext cx="2249814" cy="6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1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1897" y="-85041"/>
            <a:ext cx="5117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TEST INFRASTRUCTURE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7" y="0"/>
            <a:ext cx="476250" cy="47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977" y="0"/>
            <a:ext cx="2249814" cy="61904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13972" y="1253871"/>
            <a:ext cx="1524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66372" y="1139571"/>
            <a:ext cx="165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Controller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13972" y="1737503"/>
            <a:ext cx="1524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6372" y="1623203"/>
            <a:ext cx="12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Agent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913972" y="2232803"/>
            <a:ext cx="1524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066372" y="2118503"/>
            <a:ext cx="15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Controller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913972" y="2739771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066372" y="2625471"/>
            <a:ext cx="116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Agent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47" y="909841"/>
            <a:ext cx="5606251" cy="45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4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1897" y="-85041"/>
            <a:ext cx="3688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ITEMS LIFECYCLE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21897" y="2776108"/>
            <a:ext cx="21499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28625" indent="-428625">
              <a:buFont typeface="Wingdings" panose="05000000000000000000" pitchFamily="2" charset="2"/>
              <a:buChar char="ü"/>
            </a:pPr>
            <a:r>
              <a:rPr lang="en-US" sz="2700" dirty="0">
                <a:latin typeface="Gill Sans MT" panose="020B0502020104020203" pitchFamily="34" charset="0"/>
              </a:rPr>
              <a:t>Less States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7" y="0"/>
            <a:ext cx="476250" cy="47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77" y="0"/>
            <a:ext cx="2249814" cy="6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5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1897" y="-85041"/>
            <a:ext cx="3688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ITEMS LIFECYCLE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66938382"/>
              </p:ext>
            </p:extLst>
          </p:nvPr>
        </p:nvGraphicFramePr>
        <p:xfrm>
          <a:off x="481701" y="2432446"/>
          <a:ext cx="8366522" cy="1710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7" y="0"/>
            <a:ext cx="476250" cy="476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1977" y="0"/>
            <a:ext cx="2249814" cy="6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7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1897" y="-85041"/>
            <a:ext cx="3688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ITEMS LIFECYCLE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15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21897" y="2776108"/>
            <a:ext cx="228569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28625" indent="-428625">
              <a:buFont typeface="Wingdings" panose="05000000000000000000" pitchFamily="2" charset="2"/>
              <a:buChar char="ü"/>
            </a:pPr>
            <a:r>
              <a:rPr lang="en-US" sz="2700" dirty="0">
                <a:latin typeface="Gill Sans MT" panose="020B0502020104020203" pitchFamily="34" charset="0"/>
              </a:rPr>
              <a:t>Many States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7" y="0"/>
            <a:ext cx="476250" cy="47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977" y="0"/>
            <a:ext cx="2249814" cy="6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1897" y="-85041"/>
            <a:ext cx="3688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ITEMS LIFECYCLE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59987089"/>
              </p:ext>
            </p:extLst>
          </p:nvPr>
        </p:nvGraphicFramePr>
        <p:xfrm>
          <a:off x="481701" y="2368153"/>
          <a:ext cx="8366522" cy="1803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7" y="0"/>
            <a:ext cx="476250" cy="476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1977" y="0"/>
            <a:ext cx="2249814" cy="6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9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1897" y="-85041"/>
            <a:ext cx="4875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DEFINITION OF 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1897" y="2722149"/>
            <a:ext cx="42813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28625" indent="-428625">
              <a:buFont typeface="Wingdings" panose="05000000000000000000" pitchFamily="2" charset="2"/>
              <a:buChar char="ü"/>
            </a:pPr>
            <a:r>
              <a:rPr lang="en-US" sz="2700" dirty="0">
                <a:latin typeface="Gill Sans MT" panose="020B0502020104020203" pitchFamily="34" charset="0"/>
              </a:rPr>
              <a:t>When The Work Is Done?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7" y="0"/>
            <a:ext cx="476250" cy="476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977" y="0"/>
            <a:ext cx="2249814" cy="6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9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1897" y="-85041"/>
            <a:ext cx="5336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EFFECTIVE CODE FREEZE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21897" y="2722149"/>
            <a:ext cx="693613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28625" indent="-428625">
              <a:buFont typeface="Wingdings" panose="05000000000000000000" pitchFamily="2" charset="2"/>
              <a:buChar char="ü"/>
            </a:pPr>
            <a:r>
              <a:rPr lang="en-US" sz="2700" dirty="0">
                <a:latin typeface="Gill Sans MT" panose="020B0502020104020203" pitchFamily="34" charset="0"/>
              </a:rPr>
              <a:t>Freeze The Code ≠ Freeze The Development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7" y="0"/>
            <a:ext cx="476250" cy="476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77" y="0"/>
            <a:ext cx="2249814" cy="6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1897" y="-85041"/>
            <a:ext cx="5336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EFFECTIVE CODE FREEZE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19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14425" y="2668192"/>
            <a:ext cx="6665119" cy="10715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56930" y="3943075"/>
            <a:ext cx="124539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14426" y="2286491"/>
            <a:ext cx="9284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Gill Sans MT" panose="020B0502020104020203" pitchFamily="34" charset="0"/>
              </a:rPr>
              <a:t>Trunk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4426" y="3950814"/>
            <a:ext cx="10839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Gill Sans MT" panose="020B0502020104020203" pitchFamily="34" charset="0"/>
              </a:rPr>
              <a:t>Branch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296967" y="1800226"/>
            <a:ext cx="21431" cy="2946797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79889" y="4804730"/>
            <a:ext cx="13029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End Of Iteration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114425" y="2668191"/>
            <a:ext cx="19609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067050" y="2658666"/>
            <a:ext cx="9525" cy="12772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55738" y="3939503"/>
            <a:ext cx="1263849" cy="41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114426" y="3936846"/>
            <a:ext cx="1930598" cy="4443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18397" y="3935931"/>
            <a:ext cx="3461147" cy="0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Flowchart: Connector 23"/>
          <p:cNvSpPr/>
          <p:nvPr/>
        </p:nvSpPr>
        <p:spPr>
          <a:xfrm>
            <a:off x="4208264" y="3836514"/>
            <a:ext cx="198834" cy="198834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Flowchart: Connector 36"/>
          <p:cNvSpPr/>
          <p:nvPr/>
        </p:nvSpPr>
        <p:spPr>
          <a:xfrm>
            <a:off x="2972396" y="2566988"/>
            <a:ext cx="198834" cy="198834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361131" y="2669976"/>
            <a:ext cx="0" cy="12623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667573" y="2669976"/>
            <a:ext cx="0" cy="12623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971182" y="2673549"/>
            <a:ext cx="0" cy="12623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91317" y="3119210"/>
            <a:ext cx="7505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2">
                    <a:lumMod val="75000"/>
                  </a:schemeClr>
                </a:solidFill>
              </a:rPr>
              <a:t>BUG FIX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58680" y="2319666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33852" y="3654220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Gill Sans MT" panose="020B0502020104020203" pitchFamily="34" charset="0"/>
              </a:rPr>
              <a:t>2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7" y="0"/>
            <a:ext cx="476250" cy="4762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977" y="0"/>
            <a:ext cx="2249814" cy="6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1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1897" y="1510665"/>
            <a:ext cx="300755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>
                <a:latin typeface="Gill Sans MT" panose="020B0502020104020203" pitchFamily="34" charset="0"/>
              </a:rPr>
              <a:t>THE</a:t>
            </a:r>
            <a:r>
              <a:rPr lang="en-US" sz="4500" dirty="0">
                <a:latin typeface="Gill Sans MT" panose="020B0502020104020203" pitchFamily="34" charset="0"/>
              </a:rPr>
              <a:t> TEAM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 descr="http://data.unhcr.org/syrianrefugees/images/person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47" y="2605787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data.unhcr.org/syrianrefugees/images/person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047" y="2605787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arnelltaxes.com/i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847" y="2605787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parnelltaxes.com/i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247" y="2605787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parnelltaxes.com/i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647" y="2605787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parnelltaxes.com/i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047" y="2605787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47" y="2605787"/>
            <a:ext cx="1828800" cy="182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5106" y="2605787"/>
            <a:ext cx="878681" cy="1828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7" y="0"/>
            <a:ext cx="476250" cy="4762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1977" y="0"/>
            <a:ext cx="2249814" cy="6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1897" y="-85041"/>
            <a:ext cx="268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QUESTIONS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5571" y="2264949"/>
            <a:ext cx="1511952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350" dirty="0">
                <a:latin typeface="Gill Sans MT" panose="020B0502020104020203" pitchFamily="34" charset="0"/>
              </a:rPr>
              <a:t>?</a:t>
            </a:r>
            <a:r>
              <a:rPr lang="en-US" sz="10350" dirty="0">
                <a:solidFill>
                  <a:srgbClr val="92D050"/>
                </a:solidFill>
                <a:latin typeface="Gill Sans MT" panose="020B0502020104020203" pitchFamily="34" charset="0"/>
              </a:rPr>
              <a:t>?</a:t>
            </a:r>
            <a:r>
              <a:rPr lang="en-US" sz="10350" dirty="0">
                <a:latin typeface="Gill Sans MT" panose="020B0502020104020203" pitchFamily="34" charset="0"/>
              </a:rPr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7" y="0"/>
            <a:ext cx="476250" cy="476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77" y="0"/>
            <a:ext cx="2249814" cy="6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1897" y="-85041"/>
            <a:ext cx="125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INFO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0697" y="2554146"/>
            <a:ext cx="373942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latin typeface="Gill Sans MT" panose="020B0502020104020203" pitchFamily="34" charset="0"/>
              </a:rPr>
              <a:t>Angel.Tsvetkov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8661" y="3315893"/>
            <a:ext cx="16930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92D050"/>
                </a:solidFill>
                <a:latin typeface="Gill Sans MT" panose="020B0502020104020203" pitchFamily="34" charset="0"/>
              </a:rPr>
              <a:t>@telerik.com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7" y="0"/>
            <a:ext cx="476250" cy="476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77" y="0"/>
            <a:ext cx="2249814" cy="6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4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34073" y="2615504"/>
            <a:ext cx="457247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>
                <a:solidFill>
                  <a:srgbClr val="92D050"/>
                </a:solidFill>
                <a:latin typeface="Gill Sans MT" panose="020B0502020104020203" pitchFamily="34" charset="0"/>
              </a:rPr>
              <a:t>THANK  YOU…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7" y="0"/>
            <a:ext cx="476250" cy="476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77" y="0"/>
            <a:ext cx="2249814" cy="6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22498" y="2272412"/>
            <a:ext cx="4923464" cy="236603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4925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WEB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1897" y="1510665"/>
            <a:ext cx="388016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>
                <a:latin typeface="Gill Sans MT" panose="020B0502020104020203" pitchFamily="34" charset="0"/>
              </a:rPr>
              <a:t>THE</a:t>
            </a:r>
            <a:r>
              <a:rPr lang="en-US" sz="4500" dirty="0">
                <a:latin typeface="Gill Sans MT" panose="020B0502020104020203" pitchFamily="34" charset="0"/>
              </a:rPr>
              <a:t>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7" y="0"/>
            <a:ext cx="476250" cy="476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977" y="0"/>
            <a:ext cx="2249814" cy="6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22113" y="2449577"/>
            <a:ext cx="7266221" cy="198515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245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2 WEEKS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1897" y="1510665"/>
            <a:ext cx="448065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>
                <a:latin typeface="Gill Sans MT" panose="020B0502020104020203" pitchFamily="34" charset="0"/>
              </a:rPr>
              <a:t>THE</a:t>
            </a:r>
            <a:r>
              <a:rPr lang="en-US" sz="4500" dirty="0">
                <a:latin typeface="Gill Sans MT" panose="020B0502020104020203" pitchFamily="34" charset="0"/>
              </a:rPr>
              <a:t> ITERATION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7" y="0"/>
            <a:ext cx="476250" cy="47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977" y="0"/>
            <a:ext cx="2249814" cy="6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1897" y="-85041"/>
            <a:ext cx="2035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AGENDA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21897" y="1795714"/>
            <a:ext cx="41783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28625" indent="-428625">
              <a:buFont typeface="Wingdings" panose="05000000000000000000" pitchFamily="2" charset="2"/>
              <a:buChar char="ü"/>
            </a:pPr>
            <a:r>
              <a:rPr lang="en-US" sz="2700" dirty="0">
                <a:latin typeface="Gill Sans MT" panose="020B0502020104020203" pitchFamily="34" charset="0"/>
              </a:rPr>
              <a:t>Build Solid Ground</a:t>
            </a:r>
          </a:p>
          <a:p>
            <a:pPr marL="428625" indent="-428625">
              <a:buFont typeface="Wingdings" panose="05000000000000000000" pitchFamily="2" charset="2"/>
              <a:buChar char="ü"/>
            </a:pPr>
            <a:r>
              <a:rPr lang="en-US" sz="2700" dirty="0">
                <a:latin typeface="Gill Sans MT" panose="020B0502020104020203" pitchFamily="34" charset="0"/>
              </a:rPr>
              <a:t>Test In Agile Environment</a:t>
            </a:r>
          </a:p>
          <a:p>
            <a:pPr marL="428625" indent="-428625">
              <a:buFont typeface="Wingdings" panose="05000000000000000000" pitchFamily="2" charset="2"/>
              <a:buChar char="ü"/>
            </a:pPr>
            <a:r>
              <a:rPr lang="en-US" sz="2700" dirty="0">
                <a:latin typeface="Gill Sans MT" panose="020B0502020104020203" pitchFamily="34" charset="0"/>
              </a:rPr>
              <a:t>Test Infrastructure</a:t>
            </a:r>
          </a:p>
          <a:p>
            <a:pPr marL="428625" indent="-428625">
              <a:buFont typeface="Wingdings" panose="05000000000000000000" pitchFamily="2" charset="2"/>
              <a:buChar char="ü"/>
            </a:pPr>
            <a:r>
              <a:rPr lang="en-US" sz="2700" dirty="0">
                <a:latin typeface="Gill Sans MT" panose="020B0502020104020203" pitchFamily="34" charset="0"/>
              </a:rPr>
              <a:t>Items Lifecycle</a:t>
            </a:r>
          </a:p>
          <a:p>
            <a:pPr marL="428625" indent="-428625">
              <a:buFont typeface="Wingdings" panose="05000000000000000000" pitchFamily="2" charset="2"/>
              <a:buChar char="ü"/>
            </a:pPr>
            <a:r>
              <a:rPr lang="en-US" sz="2700" dirty="0">
                <a:latin typeface="Gill Sans MT" panose="020B0502020104020203" pitchFamily="34" charset="0"/>
              </a:rPr>
              <a:t>Definition Of Done</a:t>
            </a:r>
          </a:p>
          <a:p>
            <a:pPr marL="428625" indent="-428625">
              <a:buFont typeface="Wingdings" panose="05000000000000000000" pitchFamily="2" charset="2"/>
              <a:buChar char="ü"/>
            </a:pPr>
            <a:r>
              <a:rPr lang="en-US" sz="2700" dirty="0">
                <a:latin typeface="Gill Sans MT" panose="020B0502020104020203" pitchFamily="34" charset="0"/>
              </a:rPr>
              <a:t>Effective Code Freeze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7" y="0"/>
            <a:ext cx="476250" cy="47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977" y="0"/>
            <a:ext cx="2249814" cy="6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8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1897" y="-85041"/>
            <a:ext cx="5001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BUILD SOLID GROUND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21897" y="2722148"/>
            <a:ext cx="5710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28625" indent="-428625">
              <a:buFont typeface="Wingdings" panose="05000000000000000000" pitchFamily="2" charset="2"/>
              <a:buChar char="ü"/>
            </a:pPr>
            <a:r>
              <a:rPr lang="en-US" sz="2700" dirty="0">
                <a:latin typeface="Gill Sans MT" panose="020B0502020104020203" pitchFamily="34" charset="0"/>
              </a:rPr>
              <a:t>In-Team Communication</a:t>
            </a:r>
          </a:p>
          <a:p>
            <a:pPr marL="428625" indent="-428625">
              <a:buFont typeface="Wingdings" panose="05000000000000000000" pitchFamily="2" charset="2"/>
              <a:buChar char="ü"/>
            </a:pPr>
            <a:r>
              <a:rPr lang="en-US" sz="2700" dirty="0">
                <a:latin typeface="Gill Sans MT" panose="020B0502020104020203" pitchFamily="34" charset="0"/>
              </a:rPr>
              <a:t>Do We Need Separate Test Process?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7" y="0"/>
            <a:ext cx="476250" cy="47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977" y="0"/>
            <a:ext cx="2249814" cy="6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0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1897" y="-85041"/>
            <a:ext cx="6411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TEST IN AGILE ENVIRONMENT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21897" y="2722148"/>
            <a:ext cx="5780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28625" indent="-428625">
              <a:buFont typeface="Wingdings" panose="05000000000000000000" pitchFamily="2" charset="2"/>
              <a:buChar char="ü"/>
            </a:pPr>
            <a:r>
              <a:rPr lang="en-US" sz="2700" dirty="0">
                <a:latin typeface="Gill Sans MT" panose="020B0502020104020203" pitchFamily="34" charset="0"/>
              </a:rPr>
              <a:t>How To React On A Quick Changes?</a:t>
            </a:r>
          </a:p>
          <a:p>
            <a:pPr marL="428625" indent="-428625">
              <a:buFont typeface="Wingdings" panose="05000000000000000000" pitchFamily="2" charset="2"/>
              <a:buChar char="ü"/>
            </a:pPr>
            <a:r>
              <a:rPr lang="en-US" sz="2700" dirty="0">
                <a:latin typeface="Gill Sans MT" panose="020B0502020104020203" pitchFamily="34" charset="0"/>
              </a:rPr>
              <a:t>Make It Easy And Simple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7" y="0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1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1897" y="-85041"/>
            <a:ext cx="6411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TEST IN AGILE ENVIRONMENT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36377881"/>
              </p:ext>
            </p:extLst>
          </p:nvPr>
        </p:nvGraphicFramePr>
        <p:xfrm>
          <a:off x="2420541" y="1789510"/>
          <a:ext cx="4037410" cy="3542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7" y="0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2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1897" y="-85041"/>
            <a:ext cx="6411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TEST IN AGILE ENVIRONMENT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8D1-5247-47D6-95CF-893B76AA33F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080352183"/>
              </p:ext>
            </p:extLst>
          </p:nvPr>
        </p:nvGraphicFramePr>
        <p:xfrm>
          <a:off x="1263249" y="1789510"/>
          <a:ext cx="4037410" cy="3542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Striped Right Arrow 9"/>
          <p:cNvSpPr/>
          <p:nvPr/>
        </p:nvSpPr>
        <p:spPr>
          <a:xfrm>
            <a:off x="5411387" y="2068116"/>
            <a:ext cx="535781" cy="246459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Striped Right Arrow 18"/>
          <p:cNvSpPr/>
          <p:nvPr/>
        </p:nvSpPr>
        <p:spPr>
          <a:xfrm>
            <a:off x="5411386" y="3867746"/>
            <a:ext cx="535781" cy="246459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/>
          <p:cNvSpPr/>
          <p:nvPr/>
        </p:nvSpPr>
        <p:spPr>
          <a:xfrm>
            <a:off x="6044759" y="1879722"/>
            <a:ext cx="1715855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Business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44767" y="3679352"/>
            <a:ext cx="900952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Dev</a:t>
            </a:r>
          </a:p>
        </p:txBody>
      </p:sp>
      <p:sp>
        <p:nvSpPr>
          <p:cNvPr id="23" name="Striped Right Arrow 22"/>
          <p:cNvSpPr/>
          <p:nvPr/>
        </p:nvSpPr>
        <p:spPr>
          <a:xfrm>
            <a:off x="5411386" y="2967931"/>
            <a:ext cx="535781" cy="246459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5983332" y="2779537"/>
            <a:ext cx="1838708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Bus+Dev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7" y="0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9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613</TotalTime>
  <Words>649</Words>
  <Application>Microsoft Office PowerPoint</Application>
  <PresentationFormat>On-screen Show (4:3)</PresentationFormat>
  <Paragraphs>178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Gill Sans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Tsvetkov</dc:creator>
  <cp:lastModifiedBy>Angel Tsvetkov</cp:lastModifiedBy>
  <cp:revision>98</cp:revision>
  <dcterms:created xsi:type="dcterms:W3CDTF">2013-07-21T07:06:45Z</dcterms:created>
  <dcterms:modified xsi:type="dcterms:W3CDTF">2013-07-31T11:59:13Z</dcterms:modified>
</cp:coreProperties>
</file>