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7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4" r:id="rId29"/>
    <p:sldId id="305" r:id="rId30"/>
    <p:sldId id="306" r:id="rId31"/>
    <p:sldId id="307" r:id="rId32"/>
    <p:sldId id="309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examples/modal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mod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utilities/background/" TargetMode="External"/><Relationship Id="rId2" Type="http://schemas.openxmlformats.org/officeDocument/2006/relationships/hyperlink" Target="https://getbootstrap.com/docs/5.1/examples/jumbotr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8288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  <a:br>
              <a:rPr lang="he-IL" sz="4000" dirty="0"/>
            </a:br>
            <a:r>
              <a:rPr lang="he-IL" sz="4000" b="1" i="1" dirty="0"/>
              <a:t>בניית אתר עם אביזרים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נקטין את ה-</a:t>
            </a:r>
            <a:r>
              <a:rPr lang="en-US" sz="3500" dirty="0"/>
              <a:t>carousel</a:t>
            </a:r>
            <a:r>
              <a:rPr lang="he-IL" sz="3500" dirty="0"/>
              <a:t> ונשים אותו במרכז המסך.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site02d.html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את ה-</a:t>
            </a:r>
            <a:r>
              <a:rPr lang="en-US" sz="3500" dirty="0"/>
              <a:t>carousel</a:t>
            </a:r>
            <a:r>
              <a:rPr lang="he-IL" sz="3500" dirty="0"/>
              <a:t> בתוך עמודה ברוחב</a:t>
            </a:r>
            <a:br>
              <a:rPr lang="en-US" sz="3500" dirty="0"/>
            </a:br>
            <a:r>
              <a:rPr lang="en-US" sz="3500" dirty="0"/>
              <a:t>col-lg-6</a:t>
            </a:r>
            <a:r>
              <a:rPr lang="he-IL" sz="3500" dirty="0"/>
              <a:t> </a:t>
            </a:r>
            <a:r>
              <a:rPr lang="en-US" sz="3500" dirty="0"/>
              <a:t>col-md-8</a:t>
            </a:r>
            <a:r>
              <a:rPr lang="he-IL" sz="3500" dirty="0"/>
              <a:t>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נשים שתי עמודות מסביב עם:</a:t>
            </a:r>
            <a:br>
              <a:rPr lang="en-US" sz="3500" dirty="0"/>
            </a:br>
            <a:r>
              <a:rPr lang="en-US" sz="3500" dirty="0"/>
              <a:t>&lt;div class="col"&gt;&lt;/div&gt;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13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טקסט לתמונה הראשונה ב-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carousel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getbootstrap.com/docs/5.1/components/carousel/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לדוגמת </a:t>
            </a:r>
            <a:r>
              <a:rPr lang="en-US" sz="3600" dirty="0"/>
              <a:t>With captions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הדוגמא ונדביק אצלנו לאחת התמונות.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הטקסט לכותרת ותת-כותרת.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2682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אותו צבע ברקע ל-</a:t>
            </a:r>
            <a:r>
              <a:rPr lang="en-US" sz="3600" dirty="0" err="1"/>
              <a:t>jumbotron</a:t>
            </a:r>
            <a:r>
              <a:rPr lang="he-IL" sz="3600" dirty="0"/>
              <a:t> ול-</a:t>
            </a:r>
            <a:r>
              <a:rPr lang="en-US" sz="3600" dirty="0"/>
              <a:t>carousel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site02f.html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נכסה את שניהם בתוך </a:t>
            </a:r>
            <a:r>
              <a:rPr lang="en-US" sz="3600" dirty="0"/>
              <a:t>div</a:t>
            </a:r>
            <a:r>
              <a:rPr lang="he-IL" sz="3600" dirty="0"/>
              <a:t> עם קלאס בשם </a:t>
            </a:r>
            <a:r>
              <a:rPr lang="en-US" sz="3600" dirty="0" err="1"/>
              <a:t>sectionLight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sectionLight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בהיר </a:t>
            </a:r>
            <a:r>
              <a:rPr lang="en-US" sz="3200" dirty="0"/>
              <a:t>#</a:t>
            </a:r>
            <a:r>
              <a:rPr lang="en-US" sz="3200" dirty="0" err="1"/>
              <a:t>eceeef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33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טקסט וגרפיקה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נכיר את המושג </a:t>
            </a:r>
            <a:r>
              <a:rPr lang="en-US" sz="3600" dirty="0"/>
              <a:t>offset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בקובץ ה-</a:t>
            </a:r>
            <a:r>
              <a:rPr lang="en-US" sz="3600" dirty="0" err="1"/>
              <a:t>css</a:t>
            </a:r>
            <a:r>
              <a:rPr lang="he-IL" sz="3600" dirty="0"/>
              <a:t> ניתן את ההגדרות ל-</a:t>
            </a:r>
            <a:r>
              <a:rPr lang="en-US" sz="3600" dirty="0"/>
              <a:t> </a:t>
            </a:r>
            <a:r>
              <a:rPr lang="en-US" sz="3600" dirty="0" err="1"/>
              <a:t>sectionDark</a:t>
            </a:r>
            <a:r>
              <a:rPr lang="he-IL" sz="3600" dirty="0"/>
              <a:t>: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צבע רקע אפור כהה יותר </a:t>
            </a:r>
            <a:r>
              <a:rPr lang="en-US" sz="3200" dirty="0"/>
              <a:t>#</a:t>
            </a:r>
            <a:r>
              <a:rPr lang="en-US" sz="3200" dirty="0" err="1"/>
              <a:t>cccccc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padding</a:t>
            </a:r>
            <a:r>
              <a:rPr lang="he-IL" sz="3200" dirty="0"/>
              <a:t> בגודל </a:t>
            </a:r>
            <a:r>
              <a:rPr lang="en-US" sz="3200" dirty="0"/>
              <a:t>2%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6-3-6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186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תמונה של </a:t>
            </a:r>
            <a:r>
              <a:rPr lang="he-IL" sz="3600" dirty="0" err="1"/>
              <a:t>דונאט</a:t>
            </a:r>
            <a:r>
              <a:rPr lang="he-IL" sz="3600" dirty="0"/>
              <a:t> ארוך בעמודה השמאלית.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להצמיד את התמונה לעמודה האמצעית.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הקלאס </a:t>
            </a:r>
            <a:r>
              <a:rPr lang="en-US" sz="3600" dirty="0"/>
              <a:t>offset</a:t>
            </a:r>
            <a:r>
              <a:rPr lang="he-IL" sz="3600" dirty="0"/>
              <a:t> דוחפת את העמודה ימינה.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במקרה שלנו משתמשים ב-</a:t>
            </a:r>
            <a:r>
              <a:rPr lang="en-US" sz="2800" dirty="0"/>
              <a:t>col-md-1 offset-md-2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משתמשת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56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העמודה האמצעית תכיל שלוש שורות.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תכיל רק טקסט.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</a:t>
            </a:r>
            <a:r>
              <a:rPr lang="he-IL" sz="3600" dirty="0" err="1"/>
              <a:t>השניה</a:t>
            </a:r>
            <a:r>
              <a:rPr lang="he-IL" sz="3600" dirty="0"/>
              <a:t> תכיל טקסט ותמונת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50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השורה השלישית תכיל רק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site03d.html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</a:t>
            </a:r>
            <a:r>
              <a:rPr lang="en-US" sz="3600" dirty="0"/>
              <a:t> </a:t>
            </a:r>
            <a:r>
              <a:rPr lang="he-IL" sz="3600" dirty="0"/>
              <a:t> בשם </a:t>
            </a:r>
            <a:r>
              <a:rPr lang="en-US" sz="3600" dirty="0" err="1"/>
              <a:t>getCouponBtn</a:t>
            </a:r>
            <a:r>
              <a:rPr lang="he-IL" sz="3600" dirty="0"/>
              <a:t> עם תכונות אלו: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רקע אדום.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צבע לבן.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רווחים שווים.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עוד טיפה רווח מלמעלה.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3200" dirty="0"/>
              <a:t>כפתור באמצע שתופס את כל הרוחב.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418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הכפתור של </a:t>
            </a:r>
            <a:r>
              <a:rPr lang="en-US" sz="3600" dirty="0"/>
              <a:t>Get Coupons</a:t>
            </a:r>
            <a:r>
              <a:rPr lang="he-IL" sz="3600" dirty="0"/>
              <a:t> יפתח לנו 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site03e.html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Live demo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מהכפתור את החלק:</a:t>
            </a:r>
            <a:br>
              <a:rPr lang="en-US" sz="3600" dirty="0"/>
            </a:br>
            <a:r>
              <a:rPr lang="en-US" sz="2400" dirty="0"/>
              <a:t>data-bs-toggle="modal" data-bs-target="#</a:t>
            </a:r>
            <a:r>
              <a:rPr lang="en-US" sz="2400" dirty="0" err="1"/>
              <a:t>exampleModal</a:t>
            </a:r>
            <a:r>
              <a:rPr lang="en-US" sz="2400" dirty="0"/>
              <a:t>"</a:t>
            </a:r>
            <a:endParaRPr lang="en-US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בכפתור שלנו ב-</a:t>
            </a:r>
            <a:r>
              <a:rPr lang="en-US" sz="3600" dirty="0"/>
              <a:t>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ה-</a:t>
            </a:r>
            <a:r>
              <a:rPr lang="en-US" sz="3600" dirty="0"/>
              <a:t>data-bs-target</a:t>
            </a:r>
            <a:r>
              <a:rPr lang="he-IL" sz="3600" dirty="0"/>
              <a:t> ל-</a:t>
            </a:r>
            <a:r>
              <a:rPr lang="en-US" sz="2400" dirty="0"/>
              <a:t>#</a:t>
            </a:r>
            <a:r>
              <a:rPr lang="en-US" sz="2400" dirty="0" err="1"/>
              <a:t>getCouponModal</a:t>
            </a:r>
            <a:endParaRPr lang="he-IL" sz="30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109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נבנה </a:t>
            </a:r>
            <a:r>
              <a:rPr lang="en-US" sz="3600" dirty="0"/>
              <a:t>modal</a:t>
            </a:r>
            <a:r>
              <a:rPr lang="he-IL" sz="3600" dirty="0"/>
              <a:t> בתוך ה-</a:t>
            </a:r>
            <a:r>
              <a:rPr lang="en-US" sz="3600" dirty="0"/>
              <a:t>html</a:t>
            </a:r>
            <a:r>
              <a:rPr lang="he-IL" sz="3600" dirty="0"/>
              <a:t> לקראת סוף ה-</a:t>
            </a:r>
            <a:r>
              <a:rPr lang="en-US" sz="3600" dirty="0"/>
              <a:t>body</a:t>
            </a:r>
            <a:r>
              <a:rPr lang="he-IL" sz="3600" dirty="0"/>
              <a:t> לפני ה-</a:t>
            </a:r>
            <a:r>
              <a:rPr lang="en-US" sz="3600" dirty="0" err="1"/>
              <a:t>javascript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לעמוד התיעוד, ונעתיק את הדוגמא </a:t>
            </a:r>
            <a:r>
              <a:rPr lang="en-US" sz="3600" dirty="0"/>
              <a:t>static backdrop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br>
              <a:rPr lang="en-US" sz="3600" dirty="0"/>
            </a:br>
            <a:r>
              <a:rPr lang="he-IL" sz="3600" dirty="0"/>
              <a:t>ונדביק אותו ב-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הטקסט </a:t>
            </a:r>
            <a:r>
              <a:rPr lang="en-US" sz="3600" dirty="0" err="1"/>
              <a:t>staticBackdrop</a:t>
            </a:r>
            <a:r>
              <a:rPr lang="he-IL" sz="3600" dirty="0"/>
              <a:t> עם </a:t>
            </a:r>
            <a:r>
              <a:rPr lang="en-US" sz="3600" dirty="0" err="1"/>
              <a:t>getCouponModal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623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נאבזר את ה-</a:t>
            </a:r>
            <a:r>
              <a:rPr lang="en-US" sz="3600" dirty="0"/>
              <a:t>modal</a:t>
            </a:r>
            <a:r>
              <a:rPr lang="he-IL" sz="3600" dirty="0"/>
              <a:t> שלנו עם השדות הדרושות.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site03f.html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נתבונן בשלושת החלקים של ה-</a:t>
            </a:r>
            <a:r>
              <a:rPr lang="en-US" sz="3600" dirty="0"/>
              <a:t>modal</a:t>
            </a:r>
            <a:endParaRPr lang="he-IL" sz="36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Header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Body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Footer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נחליף את הכותרת ל-</a:t>
            </a:r>
            <a:r>
              <a:rPr lang="en-US" sz="3600" dirty="0"/>
              <a:t>Get Coupons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נמרכז את הכותרת ע"י הרחבת הקלאס </a:t>
            </a:r>
            <a:r>
              <a:rPr lang="en-US" sz="3600" dirty="0"/>
              <a:t>h5.modal-title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52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אנחנו נבנה עמוד לאתר של "</a:t>
            </a:r>
            <a:r>
              <a:rPr lang="he-IL" sz="3200" dirty="0" err="1"/>
              <a:t>הדונאטס</a:t>
            </a:r>
            <a:r>
              <a:rPr lang="he-IL" sz="3200" dirty="0"/>
              <a:t> של </a:t>
            </a:r>
            <a:r>
              <a:rPr lang="he-IL" sz="3200" dirty="0" err="1"/>
              <a:t>ג'וש</a:t>
            </a:r>
            <a:r>
              <a:rPr lang="he-IL" sz="3200" dirty="0"/>
              <a:t>."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אביזרים כמו: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 err="1"/>
              <a:t>Navbar</a:t>
            </a:r>
            <a:endParaRPr lang="en-US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Carousel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Button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Modal</a:t>
            </a:r>
            <a:endParaRPr lang="he-IL" sz="2800" dirty="0"/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Form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נכיר פונטים של </a:t>
            </a:r>
            <a:r>
              <a:rPr lang="en-US" sz="3200" dirty="0"/>
              <a:t>font-awesome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נחליף את טקסט הכפתור ל-</a:t>
            </a:r>
            <a:r>
              <a:rPr lang="en-US" sz="3600" dirty="0"/>
              <a:t>Feed Me!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השורה הראשונה של הגוף תכיל תמונת לוגו.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תתפוס את כל רוחב השורה.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התמונה תוגדר עם הקלאס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227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נמשיך עם בניית </a:t>
            </a:r>
            <a:r>
              <a:rPr lang="en-US" sz="3600" dirty="0"/>
              <a:t>grid</a:t>
            </a:r>
            <a:r>
              <a:rPr lang="he-IL" sz="3600" dirty="0"/>
              <a:t> בגוף.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site03g.html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/>
              <a:t>נפתח </a:t>
            </a:r>
            <a:r>
              <a:rPr lang="he-IL" sz="3600" dirty="0"/>
              <a:t>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3200" dirty="0">
                <a:hlinkClick r:id="rId2"/>
              </a:rPr>
              <a:t>getbootstrap.com/docs/5.1/examples/modals/</a:t>
            </a:r>
            <a:endParaRPr lang="he-IL" sz="24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ונדביק את הקטע מ-</a:t>
            </a:r>
            <a:r>
              <a:rPr lang="en-US" sz="3600" dirty="0"/>
              <a:t>Sign up for free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נתקן את שמות השדות, ונגדיר את השדה השני כ-</a:t>
            </a:r>
            <a:r>
              <a:rPr lang="en-US" sz="3600" dirty="0"/>
              <a:t>email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84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להוסיף קטעי וידאו על רקע כהה יותר.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לשורה נקבע עמודות ברוחב </a:t>
            </a:r>
            <a:r>
              <a:rPr lang="en-US" sz="3600" dirty="0"/>
              <a:t>4-4-4</a:t>
            </a:r>
            <a:r>
              <a:rPr lang="he-IL" sz="3600" dirty="0"/>
              <a:t> במסך </a:t>
            </a:r>
            <a:r>
              <a:rPr lang="en-US" sz="3600" dirty="0"/>
              <a:t>md</a:t>
            </a:r>
            <a:r>
              <a:rPr lang="he-IL" sz="3600" dirty="0"/>
              <a:t> ומעלה.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"שליש" נגדיר שתי שורות: תמונה וכפתור (שיפתח לנו וידאו ב-</a:t>
            </a:r>
            <a:r>
              <a:rPr lang="en-US" sz="3600" dirty="0"/>
              <a:t>modal</a:t>
            </a:r>
            <a:r>
              <a:rPr lang="he-IL" sz="3600" dirty="0"/>
              <a:t>).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תמונה ונשתמש בקלאס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גם קלאס בשם </a:t>
            </a:r>
            <a:r>
              <a:rPr lang="en-US" sz="3600" dirty="0" err="1"/>
              <a:t>imgCenter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8235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הכפתור הקודם ונשפץ.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קלאס לכפתורים בשם </a:t>
            </a:r>
            <a:r>
              <a:rPr lang="en-US" sz="3600" dirty="0" err="1"/>
              <a:t>btnCenter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נבדוק מה קורה במסך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עכשיו נגדיר את ה-</a:t>
            </a:r>
            <a:r>
              <a:rPr lang="en-US" sz="3600" dirty="0"/>
              <a:t>modal</a:t>
            </a:r>
            <a:r>
              <a:rPr lang="he-IL" sz="3600" dirty="0"/>
              <a:t> עבור כל 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לכל </a:t>
            </a:r>
            <a:r>
              <a:rPr lang="en-US" sz="3600" dirty="0"/>
              <a:t>modal</a:t>
            </a:r>
            <a:r>
              <a:rPr lang="he-IL" sz="3600" dirty="0"/>
              <a:t> יהיה מסך וידאו בגודל שונה.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</a:t>
            </a:r>
            <a:r>
              <a:rPr lang="en-US" sz="3600" dirty="0"/>
              <a:t>modal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getbootstrap.com/docs/5.1/components/modal/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נרד לדוגמא: </a:t>
            </a:r>
            <a:r>
              <a:rPr lang="en-US" sz="3600" dirty="0"/>
              <a:t>Optional sizes</a:t>
            </a:r>
            <a:endParaRPr lang="he-IL" sz="36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7531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</a:t>
            </a:r>
            <a:r>
              <a:rPr lang="en-US" sz="3600" dirty="0"/>
              <a:t> </a:t>
            </a:r>
            <a:r>
              <a:rPr lang="he-IL" sz="3600" dirty="0"/>
              <a:t>הדוגמת ה-</a:t>
            </a:r>
            <a:r>
              <a:rPr lang="en-US" sz="3600" dirty="0"/>
              <a:t>Large</a:t>
            </a:r>
            <a:r>
              <a:rPr lang="he-IL" sz="3600" dirty="0"/>
              <a:t> בלי הכפתור.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אותה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</a:t>
            </a:r>
            <a:r>
              <a:rPr lang="en-US" sz="3600" dirty="0"/>
              <a:t>id</a:t>
            </a:r>
            <a:r>
              <a:rPr lang="he-IL" sz="3600" dirty="0"/>
              <a:t> בשם </a:t>
            </a:r>
            <a:r>
              <a:rPr lang="en-US" sz="36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נחזור לכפתור הראשון בשורה, ונגדיר ערך ל-</a:t>
            </a:r>
            <a:r>
              <a:rPr lang="en-US" sz="3600" dirty="0"/>
              <a:t>data-bs-target</a:t>
            </a:r>
            <a:r>
              <a:rPr lang="he-IL" sz="3600" dirty="0"/>
              <a:t>.</a:t>
            </a:r>
            <a:r>
              <a:rPr lang="en-US" sz="3600" dirty="0"/>
              <a:t> </a:t>
            </a:r>
            <a:r>
              <a:rPr lang="he-IL" sz="3600" dirty="0"/>
              <a:t>הערך יהיה </a:t>
            </a:r>
            <a:r>
              <a:rPr lang="en-US" sz="3600" dirty="0"/>
              <a:t>#</a:t>
            </a:r>
            <a:r>
              <a:rPr lang="en-US" sz="3200" dirty="0" err="1"/>
              <a:t>videoRamsayModal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8390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אנחנו רוצים להכניס קטעי וידאו ב-</a:t>
            </a:r>
            <a:r>
              <a:rPr lang="en-US" sz="3600" dirty="0"/>
              <a:t>modal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site04b.html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לתיעוד ונחפש </a:t>
            </a:r>
            <a:r>
              <a:rPr lang="en-US" sz="3600" dirty="0"/>
              <a:t>Utilities</a:t>
            </a:r>
            <a:r>
              <a:rPr lang="he-IL" sz="3600" dirty="0"/>
              <a:t> ואח"כ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הקטע של 16:9 ונדביק ב-</a:t>
            </a:r>
            <a:r>
              <a:rPr lang="en-US" sz="3600" dirty="0"/>
              <a:t>html</a:t>
            </a:r>
            <a:r>
              <a:rPr lang="he-IL" sz="3600" dirty="0"/>
              <a:t> באזור של ה-</a:t>
            </a:r>
            <a:r>
              <a:rPr lang="en-US" sz="3600" dirty="0"/>
              <a:t>modal-content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</a:t>
            </a:r>
            <a:r>
              <a:rPr lang="en-US" sz="3600" dirty="0"/>
              <a:t>id</a:t>
            </a:r>
            <a:r>
              <a:rPr lang="he-IL" sz="3600" dirty="0"/>
              <a:t> חדש ל-</a:t>
            </a:r>
            <a:r>
              <a:rPr lang="en-US" sz="3600" dirty="0"/>
              <a:t>iframe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נלך ל-</a:t>
            </a:r>
            <a:r>
              <a:rPr lang="en-US" sz="3600" dirty="0"/>
              <a:t>YouTube</a:t>
            </a:r>
            <a:r>
              <a:rPr lang="he-IL" sz="3600" dirty="0"/>
              <a:t> ונבחר וידאו. נעתיק את הכתובת לאחר לחיצה על </a:t>
            </a:r>
            <a:r>
              <a:rPr lang="en-US" sz="3600" dirty="0"/>
              <a:t>embed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את הכתובת ל-</a:t>
            </a:r>
            <a:r>
              <a:rPr lang="en-US" sz="3600" dirty="0"/>
              <a:t>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לפתוח ולסגור.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107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החלון נעלם, אבל הפסקול ממשיך לנגן!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site04c.html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צריכים להוסיף עוד קטע קוד ב-</a:t>
            </a:r>
            <a:r>
              <a:rPr lang="en-US" sz="3600" dirty="0" err="1"/>
              <a:t>javascript</a:t>
            </a:r>
            <a:r>
              <a:rPr lang="he-IL" sz="3600" dirty="0"/>
              <a:t> שמצאתי בחיפוש ברשת. לדעתי צריכים להכניס אותו לאחר טעינת ה-</a:t>
            </a:r>
            <a:r>
              <a:rPr lang="en-US" sz="3600" dirty="0" err="1"/>
              <a:t>jquery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מילות חיפוש:</a:t>
            </a:r>
            <a:br>
              <a:rPr lang="en-US" sz="3600" dirty="0"/>
            </a:br>
            <a:r>
              <a:rPr lang="he-IL" sz="3600" dirty="0"/>
              <a:t> </a:t>
            </a:r>
            <a:r>
              <a:rPr lang="en-US" sz="3600" dirty="0"/>
              <a:t>close </a:t>
            </a:r>
            <a:r>
              <a:rPr lang="en-US" sz="3600" dirty="0" err="1"/>
              <a:t>youtube</a:t>
            </a:r>
            <a:r>
              <a:rPr lang="en-US" sz="3600" dirty="0"/>
              <a:t> bootstrap modal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יש כבר קישור מהאתר של </a:t>
            </a:r>
            <a:r>
              <a:rPr lang="he-IL" sz="3600" dirty="0" err="1"/>
              <a:t>בוטסטראפ</a:t>
            </a:r>
            <a:r>
              <a:rPr lang="he-IL" sz="3600"/>
              <a:t>.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7428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נעתיק את קטעי ה-</a:t>
            </a:r>
            <a:r>
              <a:rPr lang="en-US" sz="3600" dirty="0"/>
              <a:t>modal</a:t>
            </a:r>
            <a:r>
              <a:rPr lang="he-IL" sz="3600" dirty="0"/>
              <a:t> גם עבור הסרטים האחרים. נוסיף את הכתובת מ-</a:t>
            </a:r>
            <a:r>
              <a:rPr lang="en-US" sz="3600" dirty="0"/>
              <a:t>YouTube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/>
              <a:t>site04d.</a:t>
            </a:r>
            <a:r>
              <a:rPr lang="en-US" sz="3600" dirty="0"/>
              <a:t>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נסדר את הכפתורים כדי לפנות ל-</a:t>
            </a:r>
            <a:r>
              <a:rPr lang="en-US" sz="3600" dirty="0"/>
              <a:t>modal</a:t>
            </a:r>
            <a:r>
              <a:rPr lang="he-IL" sz="3600" dirty="0"/>
              <a:t> הנכון.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שורות מה-</a:t>
            </a:r>
            <a:r>
              <a:rPr lang="en-US" sz="3600" dirty="0" err="1"/>
              <a:t>javascript</a:t>
            </a:r>
            <a:r>
              <a:rPr lang="he-IL" sz="3600" dirty="0"/>
              <a:t> בסוף כדי לסגור את הסרטים.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783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השני נשתמש בקלאס </a:t>
            </a:r>
            <a:r>
              <a:rPr lang="en-US" sz="3600" dirty="0"/>
              <a:t>modal-md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בינוני.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שורת כותרת ו-</a:t>
            </a:r>
            <a:r>
              <a:rPr lang="en-US" sz="3600" dirty="0"/>
              <a:t>X</a:t>
            </a:r>
            <a:r>
              <a:rPr lang="he-IL" sz="3600" dirty="0"/>
              <a:t> לסגירה.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ב-</a:t>
            </a:r>
            <a:r>
              <a:rPr lang="en-US" sz="3600" dirty="0"/>
              <a:t>modal</a:t>
            </a:r>
            <a:r>
              <a:rPr lang="he-IL" sz="3600" dirty="0"/>
              <a:t> השלישי נשתמש בקלאס </a:t>
            </a:r>
            <a:r>
              <a:rPr lang="en-US" sz="3600" dirty="0"/>
              <a:t>modal-</a:t>
            </a:r>
            <a:r>
              <a:rPr lang="en-US" sz="3600" dirty="0" err="1"/>
              <a:t>sm</a:t>
            </a:r>
            <a:r>
              <a:rPr lang="he-IL" sz="3600" dirty="0"/>
              <a:t> כדי לקבל </a:t>
            </a:r>
            <a:r>
              <a:rPr lang="en-US" sz="3600" dirty="0"/>
              <a:t>modal</a:t>
            </a:r>
            <a:r>
              <a:rPr lang="he-IL" sz="3600" dirty="0"/>
              <a:t> בגודל קטן.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גם את </a:t>
            </a:r>
            <a:r>
              <a:rPr lang="en-US" sz="3600" dirty="0"/>
              <a:t> data-keyboard="false"</a:t>
            </a:r>
            <a:r>
              <a:rPr lang="he-IL" sz="3600" dirty="0"/>
              <a:t> בהגדרת ה-</a:t>
            </a:r>
            <a:r>
              <a:rPr lang="en-GB" sz="3600" dirty="0"/>
              <a:t>modal</a:t>
            </a:r>
            <a:r>
              <a:rPr lang="he-IL" sz="3600" dirty="0"/>
              <a:t>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זה ימנע ממשתמש להשתמש ב-</a:t>
            </a:r>
            <a:r>
              <a:rPr lang="en-GB" sz="3200" dirty="0"/>
              <a:t>Esc</a:t>
            </a:r>
            <a:r>
              <a:rPr lang="he-IL" sz="3200" dirty="0"/>
              <a:t> כדי לסגור את ה-</a:t>
            </a:r>
            <a:r>
              <a:rPr lang="en-GB" sz="3200" dirty="0"/>
              <a:t>modal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71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תורו של ה-</a:t>
            </a:r>
            <a:r>
              <a:rPr lang="en-US" sz="3600" dirty="0"/>
              <a:t>footer</a:t>
            </a:r>
            <a:r>
              <a:rPr lang="he-IL" sz="3600" dirty="0"/>
              <a:t>, שיושב בתחתית העמוד.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site05a.html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ניתן להגדיר את הרקע כמו שעשינו ב-</a:t>
            </a:r>
            <a:r>
              <a:rPr lang="en-US" sz="3600" dirty="0" err="1"/>
              <a:t>navbar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נגדיר את ה-</a:t>
            </a:r>
            <a:r>
              <a:rPr lang="en-US" sz="3600" dirty="0"/>
              <a:t>footer</a:t>
            </a:r>
            <a:r>
              <a:rPr lang="he-IL" sz="3600" dirty="0"/>
              <a:t> עם קלאס</a:t>
            </a:r>
            <a:br>
              <a:rPr lang="en-US" sz="3600" dirty="0"/>
            </a:br>
            <a:r>
              <a:rPr lang="en-US" sz="2800" dirty="0"/>
              <a:t>footer </a:t>
            </a:r>
            <a:r>
              <a:rPr lang="en-US" sz="2800" dirty="0" err="1"/>
              <a:t>bg</a:t>
            </a:r>
            <a:r>
              <a:rPr lang="en-US" sz="2800" dirty="0"/>
              <a:t>-dark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נשׂים שתי עמודות בפנים.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השמאלי עבור לוגו.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הימני עבור אייקונים למדיה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הלוגו של ה-</a:t>
            </a:r>
            <a:r>
              <a:rPr lang="en-US" sz="3600" dirty="0"/>
              <a:t>footer</a:t>
            </a:r>
            <a:r>
              <a:rPr lang="he-IL" sz="3600" dirty="0"/>
              <a:t> ונריץ.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3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אותה כ-</a:t>
            </a:r>
            <a:r>
              <a:rPr lang="en-US" sz="3200" dirty="0"/>
              <a:t>site01a.html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נבנה </a:t>
            </a:r>
            <a:r>
              <a:rPr lang="en-US" sz="3200" dirty="0"/>
              <a:t>div</a:t>
            </a:r>
            <a:r>
              <a:rPr lang="he-IL" sz="3200" dirty="0"/>
              <a:t> עם </a:t>
            </a:r>
            <a:r>
              <a:rPr lang="en-US" sz="3200" dirty="0"/>
              <a:t>container-fluid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נפתח את התיעוד של </a:t>
            </a:r>
            <a:r>
              <a:rPr lang="en-US" sz="3200" dirty="0" err="1"/>
              <a:t>navbar</a:t>
            </a:r>
            <a:r>
              <a:rPr lang="he-IL" sz="3200" dirty="0"/>
              <a:t> בעמוד:</a:t>
            </a:r>
            <a:br>
              <a:rPr lang="en-US" sz="3200"/>
            </a:br>
            <a:r>
              <a:rPr lang="en-US" sz="2600">
                <a:hlinkClick r:id="rId2"/>
              </a:rPr>
              <a:t>https://getbootstrap.com/docs/5.1/components/navbar/</a:t>
            </a:r>
            <a:endParaRPr lang="he-IL" sz="26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 הראשונה, ונדביק אותה בהתחלת ה-</a:t>
            </a:r>
            <a:r>
              <a:rPr lang="en-US" sz="3200" dirty="0"/>
              <a:t>body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357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נתעסק באייקונים של מדיה חברתית.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site05b.html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האייקונים של </a:t>
            </a:r>
            <a:r>
              <a:rPr lang="en-US" sz="3600" dirty="0"/>
              <a:t>Font Awesome</a:t>
            </a:r>
            <a:r>
              <a:rPr lang="he-IL" sz="3600" dirty="0"/>
              <a:t> עובדים כמו אותיות של פונט רגיל.</a:t>
            </a:r>
            <a:endParaRPr lang="en-US" sz="3600" dirty="0"/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צבע.</a:t>
            </a:r>
          </a:p>
          <a:p>
            <a:pPr lvl="2" algn="r" rtl="1">
              <a:spcBef>
                <a:spcPts val="0"/>
              </a:spcBef>
            </a:pPr>
            <a:r>
              <a:rPr lang="he-IL" sz="3200" dirty="0"/>
              <a:t>אפשר לשנות גודל.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אפשר להוריד את הקבצים ב: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fontawesome.com/download</a:t>
            </a:r>
            <a:br>
              <a:rPr lang="en-US" sz="3600" dirty="0"/>
            </a:br>
            <a:r>
              <a:rPr lang="he-IL" sz="3600" dirty="0"/>
              <a:t>ולהכניס את השורה:</a:t>
            </a:r>
            <a:br>
              <a:rPr lang="en-US" sz="3600" dirty="0"/>
            </a:br>
            <a:r>
              <a:rPr lang="en-US" sz="2600" dirty="0">
                <a:solidFill>
                  <a:srgbClr val="0070C0"/>
                </a:solidFill>
              </a:rPr>
              <a:t>&lt;link </a:t>
            </a:r>
            <a:r>
              <a:rPr lang="en-US" sz="2600" dirty="0" err="1">
                <a:solidFill>
                  <a:srgbClr val="0070C0"/>
                </a:solidFill>
              </a:rPr>
              <a:t>href</a:t>
            </a:r>
            <a:r>
              <a:rPr lang="en-US" sz="2600" dirty="0">
                <a:solidFill>
                  <a:srgbClr val="0070C0"/>
                </a:solidFill>
              </a:rPr>
              <a:t>="</a:t>
            </a:r>
            <a:r>
              <a:rPr lang="en-US" sz="2600" dirty="0" err="1">
                <a:solidFill>
                  <a:srgbClr val="0070C0"/>
                </a:solidFill>
              </a:rPr>
              <a:t>fontawesome</a:t>
            </a:r>
            <a:r>
              <a:rPr lang="en-US" sz="2600" dirty="0">
                <a:solidFill>
                  <a:srgbClr val="0070C0"/>
                </a:solidFill>
              </a:rPr>
              <a:t>/</a:t>
            </a:r>
            <a:r>
              <a:rPr lang="en-US" sz="2600" dirty="0" err="1">
                <a:solidFill>
                  <a:srgbClr val="0070C0"/>
                </a:solidFill>
              </a:rPr>
              <a:t>css</a:t>
            </a:r>
            <a:r>
              <a:rPr lang="en-US" sz="2600" dirty="0">
                <a:solidFill>
                  <a:srgbClr val="0070C0"/>
                </a:solidFill>
              </a:rPr>
              <a:t>/all.css" </a:t>
            </a:r>
            <a:r>
              <a:rPr lang="en-US" sz="2600" dirty="0" err="1">
                <a:solidFill>
                  <a:srgbClr val="0070C0"/>
                </a:solidFill>
              </a:rPr>
              <a:t>rel</a:t>
            </a:r>
            <a:r>
              <a:rPr lang="en-US" sz="2600" dirty="0">
                <a:solidFill>
                  <a:srgbClr val="0070C0"/>
                </a:solidFill>
              </a:rPr>
              <a:t>="stylesheet"&gt;</a:t>
            </a:r>
            <a:br>
              <a:rPr lang="en-US" sz="2600" dirty="0">
                <a:solidFill>
                  <a:srgbClr val="0070C0"/>
                </a:solidFill>
              </a:rPr>
            </a:br>
            <a:r>
              <a:rPr lang="he-IL" sz="2800" dirty="0"/>
              <a:t>מתחת ל-</a:t>
            </a:r>
            <a:r>
              <a:rPr lang="en-US" sz="2800" dirty="0" err="1"/>
              <a:t>css</a:t>
            </a:r>
            <a:r>
              <a:rPr lang="he-IL" sz="2800" dirty="0"/>
              <a:t> של </a:t>
            </a:r>
            <a:r>
              <a:rPr lang="he-IL" sz="2800" dirty="0" err="1"/>
              <a:t>בוטסטראפ</a:t>
            </a:r>
            <a:r>
              <a:rPr lang="he-IL" sz="2800" dirty="0"/>
              <a:t>.</a:t>
            </a:r>
            <a:endParaRPr lang="he-IL" sz="2600" dirty="0">
              <a:solidFill>
                <a:srgbClr val="0070C0"/>
              </a:solidFill>
            </a:endParaRPr>
          </a:p>
          <a:p>
            <a:pPr marL="0" indent="0" algn="r" rtl="1">
              <a:spcBef>
                <a:spcPts val="0"/>
              </a:spcBef>
              <a:buNone/>
            </a:pPr>
            <a:endParaRPr lang="he-IL" sz="31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631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יש אתר עם קישור ל-</a:t>
            </a:r>
            <a:r>
              <a:rPr lang="en-US" sz="3600" dirty="0"/>
              <a:t>CDN</a:t>
            </a:r>
            <a:r>
              <a:rPr lang="he-IL" sz="3600" dirty="0"/>
              <a:t>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cdnjs.com/libraries/font-awesome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אל ה-</a:t>
            </a:r>
            <a:r>
              <a:rPr lang="en-US" sz="3600" dirty="0"/>
              <a:t>html</a:t>
            </a:r>
            <a:r>
              <a:rPr lang="he-IL" sz="3600" dirty="0"/>
              <a:t> שלנו:</a:t>
            </a:r>
            <a:br>
              <a:rPr lang="en-US" sz="3600" dirty="0"/>
            </a:br>
            <a:r>
              <a:rPr lang="en-US" sz="3200" dirty="0">
                <a:solidFill>
                  <a:srgbClr val="0070C0"/>
                </a:solidFill>
              </a:rPr>
              <a:t>&lt;link </a:t>
            </a:r>
            <a:r>
              <a:rPr lang="en-US" sz="3200" dirty="0" err="1">
                <a:solidFill>
                  <a:srgbClr val="0070C0"/>
                </a:solidFill>
              </a:rPr>
              <a:t>rel</a:t>
            </a:r>
            <a:r>
              <a:rPr lang="en-US" sz="3200" dirty="0">
                <a:solidFill>
                  <a:srgbClr val="0070C0"/>
                </a:solidFill>
              </a:rPr>
              <a:t>="stylesheet"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="https://cdnjs.cloudflare.com/ajax/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libs/font-awesome/6.1.1/</a:t>
            </a:r>
            <a:r>
              <a:rPr lang="en-US" sz="3200" dirty="0" err="1">
                <a:solidFill>
                  <a:srgbClr val="0070C0"/>
                </a:solidFill>
              </a:rPr>
              <a:t>css</a:t>
            </a:r>
            <a:r>
              <a:rPr lang="en-US" sz="3200" dirty="0">
                <a:solidFill>
                  <a:srgbClr val="0070C0"/>
                </a:solidFill>
              </a:rPr>
              <a:t>/all.min.css" /&gt;</a:t>
            </a:r>
            <a:br>
              <a:rPr lang="en-US" sz="3600" dirty="0"/>
            </a:br>
            <a:r>
              <a:rPr lang="he-IL" sz="3600" dirty="0"/>
              <a:t>מתחת ל-</a:t>
            </a:r>
            <a:r>
              <a:rPr lang="en-US" sz="3600" dirty="0" err="1"/>
              <a:t>css</a:t>
            </a:r>
            <a:r>
              <a:rPr lang="he-IL" sz="3600" dirty="0"/>
              <a:t> של </a:t>
            </a:r>
            <a:r>
              <a:rPr lang="he-IL" sz="3600" dirty="0" err="1"/>
              <a:t>בוטסטראפ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8526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נחפש את האייקון של </a:t>
            </a:r>
            <a:r>
              <a:rPr lang="en-US" sz="3600" dirty="0" err="1"/>
              <a:t>facebook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מוסיפים את הקלאס </a:t>
            </a:r>
            <a:r>
              <a:rPr lang="en-US" sz="3600" dirty="0"/>
              <a:t>fa-3x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(כחול של </a:t>
            </a:r>
            <a:r>
              <a:rPr lang="he-IL" sz="3600" dirty="0" err="1"/>
              <a:t>פייסבוק</a:t>
            </a:r>
            <a:r>
              <a:rPr lang="he-IL" sz="3600" dirty="0"/>
              <a:t>) לאייקון כמו לפונט. הערך הוא </a:t>
            </a:r>
            <a:r>
              <a:rPr lang="en-US" sz="3600" dirty="0"/>
              <a:t>#3b5998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linkedin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</a:t>
            </a:r>
            <a:r>
              <a:rPr lang="en-US" sz="3600" dirty="0"/>
              <a:t>#dc3545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site05c.html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035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עוד אייקון</a:t>
            </a:r>
            <a:r>
              <a:rPr lang="en-US" sz="3600" dirty="0"/>
              <a:t>:</a:t>
            </a:r>
            <a:r>
              <a:rPr lang="he-IL" sz="3600" dirty="0"/>
              <a:t> </a:t>
            </a:r>
            <a:r>
              <a:rPr lang="en-US" sz="3600" dirty="0" err="1"/>
              <a:t>instagram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site05d.html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מהדף שלו, ונדביק אצלנו. 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צבע (לבן) לאייקון כמו לפונט. הערך הוא </a:t>
            </a:r>
            <a:r>
              <a:rPr lang="en-US" sz="3600" dirty="0"/>
              <a:t>white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975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רואים שהאייקונים צמודים לקו העליון.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את הקובץ כ-</a:t>
            </a:r>
            <a:r>
              <a:rPr lang="en-US" sz="3600" dirty="0"/>
              <a:t>site05e.html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קלאס </a:t>
            </a:r>
            <a:r>
              <a:rPr lang="en-US" sz="3600" dirty="0"/>
              <a:t>p-3</a:t>
            </a:r>
            <a:r>
              <a:rPr lang="he-IL" sz="3600" dirty="0"/>
              <a:t> לעמודה עם האייקונים.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18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נשנה את הרקע של ה-</a:t>
            </a:r>
            <a:r>
              <a:rPr lang="en-US" sz="3200" dirty="0" err="1"/>
              <a:t>navbar</a:t>
            </a:r>
            <a:r>
              <a:rPr lang="en-US" sz="3200" dirty="0"/>
              <a:t> </a:t>
            </a:r>
            <a:r>
              <a:rPr lang="he-IL" sz="3200" dirty="0"/>
              <a:t> לשחור.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נחזור לעמוד התיעוד של </a:t>
            </a:r>
            <a:r>
              <a:rPr lang="en-US" sz="3200" dirty="0" err="1"/>
              <a:t>navbar</a:t>
            </a:r>
            <a:r>
              <a:rPr lang="he-IL" sz="3200" dirty="0"/>
              <a:t> ונחפש דוגמא עם רקע שחור.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החלק שקובע את הצבע, ונדביק אותה בהתחלת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נריץ את הדף ונסתכל שוב על חלקי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נקטין ונגדיל את המסך...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76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נסתכל על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החלק שמציג את ה"המבורגר" כשהמסך קטן.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08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נמשיך לנתח את ה-</a:t>
            </a:r>
            <a:r>
              <a:rPr lang="en-US" sz="3200" dirty="0"/>
              <a:t>html</a:t>
            </a:r>
            <a:r>
              <a:rPr lang="he-IL" sz="3200" dirty="0"/>
              <a:t> של ה-</a:t>
            </a:r>
            <a:r>
              <a:rPr lang="en-US" sz="3200" dirty="0" err="1"/>
              <a:t>navbar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site01c.html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את הקלאס </a:t>
            </a:r>
            <a:r>
              <a:rPr lang="en-US" sz="3200" dirty="0" err="1"/>
              <a:t>navbar</a:t>
            </a:r>
            <a:r>
              <a:rPr lang="en-US" sz="3200" dirty="0"/>
              <a:t>-brand</a:t>
            </a:r>
            <a:r>
              <a:rPr lang="he-IL" sz="3200" dirty="0"/>
              <a:t>. נחליף את הטקסט.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נאכלס את התפריט באופציות.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marL="0" indent="0" algn="r" rtl="1">
              <a:spcBef>
                <a:spcPts val="0"/>
              </a:spcBef>
              <a:buNone/>
            </a:pPr>
            <a:br>
              <a:rPr lang="en-US" sz="2600" dirty="0"/>
            </a:b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26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פעם היה אביזר בשם </a:t>
            </a:r>
            <a:r>
              <a:rPr lang="en-US" sz="3200" dirty="0"/>
              <a:t>Jumbotron</a:t>
            </a:r>
            <a:r>
              <a:rPr lang="he-IL" sz="3200" dirty="0"/>
              <a:t>. הוא היה קופסה גדולה המבליט את שם האתר. ירד עם </a:t>
            </a:r>
            <a:r>
              <a:rPr lang="en-US" sz="3200" dirty="0"/>
              <a:t>BS5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site02a.html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לבנות חיקוי עם קצת </a:t>
            </a:r>
            <a:r>
              <a:rPr lang="en-US" sz="3200" dirty="0"/>
              <a:t>CSS</a:t>
            </a:r>
            <a:r>
              <a:rPr lang="he-IL" sz="3200" dirty="0"/>
              <a:t>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נפתח את התיעוד של חיקוי </a:t>
            </a:r>
            <a:r>
              <a:rPr lang="en-US" sz="3600" dirty="0"/>
              <a:t>Jumbotron</a:t>
            </a:r>
            <a:r>
              <a:rPr lang="he-IL" sz="3600" dirty="0"/>
              <a:t> בעמוד: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getbootstrap.com/docs/5.1/examples/jumbotron/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נעתיק את הדוגמא.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את הרקע נבחר באתר:</a:t>
            </a:r>
            <a:br>
              <a:rPr lang="en-US" sz="3200" dirty="0"/>
            </a:br>
            <a:r>
              <a:rPr lang="en-US" sz="3000" dirty="0">
                <a:hlinkClick r:id="rId3"/>
              </a:rPr>
              <a:t>getbootstrap.com/docs/5.1/utilities/background/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נחליף את הטקסט. נריץ.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6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670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נשחק עם התכונות של ה-</a:t>
            </a:r>
            <a:r>
              <a:rPr lang="en-US" sz="3200" dirty="0" err="1"/>
              <a:t>jumbotron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נשמור את הקובץ כ-</a:t>
            </a:r>
            <a:r>
              <a:rPr lang="en-US" sz="3200" dirty="0"/>
              <a:t>site02b.html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נייצר קובץ </a:t>
            </a:r>
            <a:r>
              <a:rPr lang="en-US" sz="3200" dirty="0" err="1"/>
              <a:t>css</a:t>
            </a:r>
            <a:r>
              <a:rPr lang="he-IL" sz="3200" dirty="0"/>
              <a:t> בשם </a:t>
            </a:r>
            <a:r>
              <a:rPr lang="en-US" sz="3200" dirty="0"/>
              <a:t>site02b.css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נעדכן כמה תכונות מה-</a:t>
            </a:r>
            <a:r>
              <a:rPr lang="en-US" sz="3200" dirty="0" err="1"/>
              <a:t>jumbotron</a:t>
            </a:r>
            <a:endParaRPr lang="he-IL" sz="32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נשים את הטקסט במרכז השורה.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נמחק את כל ההגדרות של הרקע.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078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500" dirty="0"/>
              <a:t>נוסיף עכשיו את אביזר ה-</a:t>
            </a:r>
            <a:r>
              <a:rPr lang="en-US" sz="3500" dirty="0"/>
              <a:t>carousel</a:t>
            </a:r>
            <a:r>
              <a:rPr lang="he-IL" sz="35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500" dirty="0"/>
              <a:t>נשמור את הקובץ כ-</a:t>
            </a:r>
            <a:r>
              <a:rPr lang="en-US" sz="3500" dirty="0"/>
              <a:t>site02c.html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ה-</a:t>
            </a:r>
            <a:r>
              <a:rPr lang="en-US" sz="3500" dirty="0"/>
              <a:t>carousel </a:t>
            </a:r>
            <a:r>
              <a:rPr lang="he-IL" sz="3500" dirty="0"/>
              <a:t> הוא אוסף של תמונות שאפשר לדפדף בהם.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נפתח את התיעוד של </a:t>
            </a:r>
            <a:r>
              <a:rPr lang="en-US" sz="3500" dirty="0"/>
              <a:t>carousel</a:t>
            </a:r>
            <a:r>
              <a:rPr lang="he-IL" sz="3500" dirty="0"/>
              <a:t> בעמוד:</a:t>
            </a:r>
            <a:br>
              <a:rPr lang="en-US" sz="3500" dirty="0"/>
            </a:br>
            <a:r>
              <a:rPr lang="en-US" sz="3000" dirty="0">
                <a:hlinkClick r:id="rId2"/>
              </a:rPr>
              <a:t>getbootstrap.com/docs/5.1/components/carousel/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נעתיק את הדוגמא עם </a:t>
            </a:r>
            <a:r>
              <a:rPr lang="en-US" sz="3500" dirty="0"/>
              <a:t>With indicators</a:t>
            </a:r>
            <a:r>
              <a:rPr lang="he-IL" sz="3500" dirty="0"/>
              <a:t>, ונדביק אותה.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נקבע את שמות התמונות כ-</a:t>
            </a:r>
            <a:r>
              <a:rPr lang="en-US" sz="3500" dirty="0"/>
              <a:t>images/donuts1.jpg</a:t>
            </a:r>
            <a:r>
              <a:rPr lang="he-IL" sz="3500" dirty="0"/>
              <a:t>, </a:t>
            </a:r>
            <a:r>
              <a:rPr lang="en-US" sz="3500" dirty="0"/>
              <a:t>images/donuts2.jpg</a:t>
            </a:r>
            <a:r>
              <a:rPr lang="he-IL" sz="3500" dirty="0"/>
              <a:t>, </a:t>
            </a:r>
            <a:r>
              <a:rPr lang="en-US" sz="3500" dirty="0"/>
              <a:t>images/donuts3.jpg</a:t>
            </a:r>
            <a:endParaRPr lang="he-IL" sz="3500" dirty="0"/>
          </a:p>
          <a:p>
            <a:pPr algn="r" rtl="1">
              <a:spcBef>
                <a:spcPts val="0"/>
              </a:spcBef>
            </a:pPr>
            <a:r>
              <a:rPr lang="he-IL" sz="3500" dirty="0"/>
              <a:t>נריץ. ה-</a:t>
            </a:r>
            <a:r>
              <a:rPr lang="en-US" sz="3500" dirty="0"/>
              <a:t>carousel</a:t>
            </a:r>
            <a:r>
              <a:rPr lang="he-IL" sz="3500" dirty="0"/>
              <a:t> תופס יותר מדי שטח.</a:t>
            </a:r>
            <a:endParaRPr lang="en-US" sz="3500" dirty="0"/>
          </a:p>
          <a:p>
            <a:pPr algn="r" rtl="1">
              <a:spcBef>
                <a:spcPts val="0"/>
              </a:spcBef>
            </a:pPr>
            <a:endParaRPr lang="he-IL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חדש עם אביזרים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0833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7733</TotalTime>
  <Words>1753</Words>
  <Application>Microsoft Office PowerPoint</Application>
  <PresentationFormat>On-screen Show (4:3)</PresentationFormat>
  <Paragraphs>240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Wingdings</vt:lpstr>
      <vt:lpstr>Composite</vt:lpstr>
      <vt:lpstr>בניית אתרים בעזרת  Bootstrap 5 בניית אתר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  <vt:lpstr>אתר חדש עם אביזרים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305</cp:revision>
  <dcterms:created xsi:type="dcterms:W3CDTF">2006-08-16T00:00:00Z</dcterms:created>
  <dcterms:modified xsi:type="dcterms:W3CDTF">2022-04-09T21:56:29Z</dcterms:modified>
</cp:coreProperties>
</file>