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80" r:id="rId3"/>
    <p:sldId id="281" r:id="rId4"/>
    <p:sldId id="27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ntent/tab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?subset=hebr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abbai.com/base.shtml?ole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#rtl" TargetMode="External"/><Relationship Id="rId2" Type="http://schemas.openxmlformats.org/officeDocument/2006/relationships/hyperlink" Target="https://getbootstrap.com/docs/5.1/getting-started/rt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מֵילס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8288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  <a:br>
              <a:rPr lang="he-IL" sz="4000" dirty="0"/>
            </a:br>
            <a:r>
              <a:rPr lang="he-IL" sz="4000" b="1" i="1" dirty="0"/>
              <a:t>אתר בעברית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נחליף את הקלאס בתמונה ל-</a:t>
            </a:r>
            <a:r>
              <a:rPr lang="en-US" sz="3600" dirty="0"/>
              <a:t> w-100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הקלאס הזה תופס 100% של הרוחב ושומר על ה-</a:t>
            </a:r>
            <a:r>
              <a:rPr lang="en-US" sz="3600" dirty="0"/>
              <a:t>aspect ratio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</a:t>
            </a:r>
            <a:r>
              <a:rPr lang="he-IL" sz="3600" dirty="0" err="1"/>
              <a:t>הקלאסים</a:t>
            </a:r>
            <a:r>
              <a:rPr lang="he-IL" sz="3600" dirty="0"/>
              <a:t> </a:t>
            </a:r>
            <a:r>
              <a:rPr lang="en-US" sz="3600" dirty="0"/>
              <a:t>d-none d-</a:t>
            </a:r>
            <a:r>
              <a:rPr lang="en-US" sz="3600" dirty="0" err="1"/>
              <a:t>sm</a:t>
            </a:r>
            <a:r>
              <a:rPr lang="en-US" sz="3600" dirty="0"/>
              <a:t>-block</a:t>
            </a:r>
            <a:r>
              <a:rPr lang="he-IL" sz="3600" dirty="0"/>
              <a:t> לתמונה כדי להחביא את התמונה במסך </a:t>
            </a:r>
            <a:r>
              <a:rPr lang="en-US" sz="3600" dirty="0" err="1"/>
              <a:t>xs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oleh02c.html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006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את הטקסט ואת הטבלה.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oleh03a.html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הקלאס </a:t>
            </a:r>
            <a:r>
              <a:rPr lang="en-US" sz="3600" dirty="0" err="1"/>
              <a:t>sectionLight</a:t>
            </a:r>
            <a:r>
              <a:rPr lang="he-IL" sz="3600" dirty="0"/>
              <a:t> מאתר </a:t>
            </a:r>
            <a:r>
              <a:rPr lang="he-IL" sz="3600" dirty="0" err="1"/>
              <a:t>הדונאטס</a:t>
            </a:r>
            <a:r>
              <a:rPr lang="he-IL" sz="3600" dirty="0"/>
              <a:t>, ונשמור אותו בקובץ </a:t>
            </a:r>
            <a:r>
              <a:rPr lang="en-US" sz="3600" dirty="0" err="1"/>
              <a:t>css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נכתוב </a:t>
            </a:r>
            <a:r>
              <a:rPr lang="en-US" sz="3600" dirty="0"/>
              <a:t>div</a:t>
            </a:r>
            <a:r>
              <a:rPr lang="he-IL" sz="3600" dirty="0"/>
              <a:t> עם הקלאס.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הטקסט עד </a:t>
            </a:r>
            <a:r>
              <a:rPr lang="he-IL" sz="3600" b="1" dirty="0">
                <a:solidFill>
                  <a:srgbClr val="FF0000"/>
                </a:solidFill>
              </a:rPr>
              <a:t>ככה נראה כרטיס "מי שברך":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9526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את שתי התמונות של הכרטיס.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oleh03b.html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נסדר את התמונות בשתי עמודות שמתקפלות במסך </a:t>
            </a:r>
            <a:r>
              <a:rPr lang="en-US" sz="3600" dirty="0" err="1"/>
              <a:t>sm</a:t>
            </a:r>
            <a:r>
              <a:rPr lang="he-IL" sz="3600" dirty="0"/>
              <a:t>,</a:t>
            </a:r>
            <a:br>
              <a:rPr lang="en-US" sz="3600" dirty="0"/>
            </a:br>
            <a:r>
              <a:rPr lang="he-IL" sz="3600" dirty="0"/>
              <a:t>אבל מוצגות ברוחב שונה במסכים גדולים יותר: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col-md-6 col-lg-5 col-xl-4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7977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טבלה בת ארבע עמודות.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oleh03c.html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לטבלה </a:t>
            </a:r>
            <a:r>
              <a:rPr lang="he-IL" sz="3600" dirty="0" err="1"/>
              <a:t>בבוטסטראפ</a:t>
            </a:r>
            <a:r>
              <a:rPr lang="he-IL" sz="3600" dirty="0"/>
              <a:t> יש הרבה </a:t>
            </a:r>
            <a:r>
              <a:rPr lang="he-IL" sz="3600" dirty="0" err="1"/>
              <a:t>קלאסים</a:t>
            </a:r>
            <a:r>
              <a:rPr lang="he-IL" sz="3600" dirty="0"/>
              <a:t> מוגדרים. </a:t>
            </a:r>
            <a:r>
              <a:rPr lang="en-US" sz="3000" dirty="0">
                <a:hlinkClick r:id="rId2"/>
              </a:rPr>
              <a:t>getbootstrap.com/docs/5.1/content/tables/</a:t>
            </a:r>
            <a:endParaRPr lang="he-IL" sz="30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 אנחנו נשתמש ב:</a:t>
            </a:r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table-striped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table-hover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table-bordered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600"/>
              <a:t>שמים את הטבלה על רקע לבן.</a:t>
            </a:r>
            <a:endParaRPr lang="he-IL" sz="360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/>
              <a:t>נריץ</a:t>
            </a:r>
            <a:r>
              <a:rPr lang="he-IL" sz="3600" dirty="0"/>
              <a:t>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706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נסדר את הרוחב של טבלה למסכים שונים.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oleh03d.html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במסך גדול אנחנו לא רוצים למרוח את הטבלה על כל הרוחב.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מגדירים עמודה כ: </a:t>
            </a:r>
            <a:r>
              <a:rPr lang="en-US" sz="3200" dirty="0">
                <a:solidFill>
                  <a:srgbClr val="0070C0"/>
                </a:solidFill>
              </a:rPr>
              <a:t>col-lg-10 col-xl-8 col-xxl-6</a:t>
            </a:r>
            <a:endParaRPr lang="he-IL" sz="32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ונריץ.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910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oleh04a.html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נחפש פונט בעברית ב: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fonts.google.com/?subset=</a:t>
            </a:r>
            <a:r>
              <a:rPr lang="en-US" sz="3600" dirty="0" err="1">
                <a:hlinkClick r:id="rId2"/>
              </a:rPr>
              <a:t>hebrew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הפונט ל-</a:t>
            </a:r>
            <a:r>
              <a:rPr lang="en-US" sz="3600" dirty="0" err="1"/>
              <a:t>Arimo</a:t>
            </a:r>
            <a:r>
              <a:rPr lang="en-US" sz="3600" dirty="0"/>
              <a:t> 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השורות האלו:</a:t>
            </a:r>
          </a:p>
          <a:p>
            <a:pPr marL="228600" lvl="1" indent="0" rtl="1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&lt;link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</a:t>
            </a:r>
            <a:r>
              <a:rPr lang="en-US" sz="2000" dirty="0" err="1">
                <a:solidFill>
                  <a:srgbClr val="0070C0"/>
                </a:solidFill>
              </a:rPr>
              <a:t>preconnect</a:t>
            </a:r>
            <a:r>
              <a:rPr lang="en-US" sz="2000" dirty="0">
                <a:solidFill>
                  <a:srgbClr val="0070C0"/>
                </a:solidFill>
              </a:rPr>
              <a:t>"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="https://fonts.googleapis.com"&gt;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&lt;link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</a:t>
            </a:r>
            <a:r>
              <a:rPr lang="en-US" sz="2000" dirty="0" err="1">
                <a:solidFill>
                  <a:srgbClr val="0070C0"/>
                </a:solidFill>
              </a:rPr>
              <a:t>preconnect</a:t>
            </a:r>
            <a:r>
              <a:rPr lang="en-US" sz="2000" dirty="0">
                <a:solidFill>
                  <a:srgbClr val="0070C0"/>
                </a:solidFill>
              </a:rPr>
              <a:t>"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="https://fonts.gstatic.com" </a:t>
            </a:r>
            <a:r>
              <a:rPr lang="en-US" sz="2000" dirty="0" err="1">
                <a:solidFill>
                  <a:srgbClr val="0070C0"/>
                </a:solidFill>
              </a:rPr>
              <a:t>crossorigin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&lt;link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="https://fonts.googleapis.com/css2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               ?family=</a:t>
            </a:r>
            <a:r>
              <a:rPr lang="en-US" sz="2000" dirty="0" err="1">
                <a:solidFill>
                  <a:srgbClr val="0070C0"/>
                </a:solidFill>
              </a:rPr>
              <a:t>Arimo&amp;display</a:t>
            </a:r>
            <a:r>
              <a:rPr lang="en-US" sz="2000" dirty="0">
                <a:solidFill>
                  <a:srgbClr val="0070C0"/>
                </a:solidFill>
              </a:rPr>
              <a:t>=swap"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="stylesheet"&gt;</a:t>
            </a:r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988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oleh04b.html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/>
              <a:t>footer</a:t>
            </a:r>
            <a:r>
              <a:rPr lang="he-IL" sz="3600" dirty="0"/>
              <a:t> מאתר </a:t>
            </a:r>
            <a:r>
              <a:rPr lang="he-IL" sz="3600" dirty="0" err="1"/>
              <a:t>הדונאטס</a:t>
            </a:r>
            <a:r>
              <a:rPr lang="he-IL" sz="3600" dirty="0"/>
              <a:t> ונתאם אותו לאתר שלנו.</a:t>
            </a:r>
            <a:endParaRPr lang="en-US" sz="20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/>
              <a:t>נשמור ונריץ</a:t>
            </a:r>
            <a:r>
              <a:rPr lang="he-IL" sz="3600" dirty="0"/>
              <a:t>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1649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תודה!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126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219200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נבנה אתר (רק דף אחד) בעברית המבוסס על אתר שלי באנגלית "אתר הגבאים".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האתר ההוא עדיין לא ידידותי לניידים, אבל הגרסה בעברית כן תהיה.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נבנה את הדף עבור כרטיסי "מי שברך" שכולל שימוש בטבלאות.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הדף המקורי נמצא כאן: </a:t>
            </a:r>
            <a:r>
              <a:rPr lang="en-US" sz="3200" dirty="0">
                <a:hlinkClick r:id="rId2"/>
              </a:rPr>
              <a:t>https://www.egabbai.com/base.shtml?oleh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7904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219200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5 עובד כרגע בעברית בעזרת ספריית "ימין לשמאל" (המכונה </a:t>
            </a:r>
            <a:r>
              <a:rPr lang="en-GB" sz="3200" dirty="0" err="1"/>
              <a:t>rtl</a:t>
            </a:r>
            <a:r>
              <a:rPr lang="he-IL" sz="3200" dirty="0"/>
              <a:t>)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לקרוא על ימין לשמאל כאן: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getbootstrap.com/docs/5.1/getting-started/</a:t>
            </a:r>
            <a:r>
              <a:rPr lang="en-US" sz="3200" dirty="0" err="1">
                <a:hlinkClick r:id="rId2"/>
              </a:rPr>
              <a:t>rtl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עמוד הדוגמאות נמצא כאן:</a:t>
            </a:r>
            <a:br>
              <a:rPr lang="en-US" sz="3200" dirty="0"/>
            </a:br>
            <a:r>
              <a:rPr lang="en-US" sz="3600" dirty="0">
                <a:hlinkClick r:id="rId3"/>
              </a:rPr>
              <a:t>getbootstrap.com/docs/5.1/examples/#rtl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3751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שמרתי תבנית לעברית בקבצים: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hebrew-template.html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hebrew-template-local.html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תוסיף </a:t>
            </a:r>
            <a:r>
              <a:rPr lang="en-US" sz="3200" dirty="0" err="1"/>
              <a:t>dir</a:t>
            </a:r>
            <a:r>
              <a:rPr lang="en-US" sz="3200" dirty="0"/>
              <a:t>=“</a:t>
            </a:r>
            <a:r>
              <a:rPr lang="en-US" sz="3200" dirty="0" err="1"/>
              <a:t>rtl</a:t>
            </a:r>
            <a:r>
              <a:rPr lang="en-US" sz="3200" dirty="0"/>
              <a:t>”</a:t>
            </a:r>
            <a:r>
              <a:rPr lang="he-IL" sz="3200" dirty="0"/>
              <a:t> לשורת </a:t>
            </a:r>
            <a:r>
              <a:rPr lang="en-US" sz="3200" dirty="0"/>
              <a:t>&lt;html&gt;</a:t>
            </a:r>
            <a:r>
              <a:rPr lang="he-IL" sz="3200" dirty="0"/>
              <a:t> כדי לשנות כיוון.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החלפתי את שורת </a:t>
            </a:r>
            <a:r>
              <a:rPr lang="en-US" sz="3200" dirty="0"/>
              <a:t>Hello World!</a:t>
            </a:r>
            <a:r>
              <a:rPr lang="he-IL" sz="3200" dirty="0"/>
              <a:t> ל-</a:t>
            </a:r>
            <a:r>
              <a:rPr lang="he-IL" sz="3200" b="1" dirty="0"/>
              <a:t>שלום עולם!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שינוי כיוון עבד </a:t>
            </a:r>
            <a:r>
              <a:rPr lang="he-IL" sz="3200" dirty="0" err="1"/>
              <a:t>בבוטסטראפ</a:t>
            </a:r>
            <a:r>
              <a:rPr lang="he-IL" sz="3200" dirty="0"/>
              <a:t> 4, אבל כאן יש תחליפים לימין ושמאל: </a:t>
            </a:r>
            <a:r>
              <a:rPr lang="en-US" sz="3200" dirty="0"/>
              <a:t>start, end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/>
              <a:t>כגון </a:t>
            </a:r>
            <a:r>
              <a:rPr lang="en-US" sz="3200" dirty="0"/>
              <a:t>ms-2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oleh01a.html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את הדף כ-</a:t>
            </a:r>
            <a:r>
              <a:rPr lang="en-US" sz="3600" dirty="0"/>
              <a:t>fluid-container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 err="1"/>
              <a:t>navbar</a:t>
            </a:r>
            <a:r>
              <a:rPr lang="en-US" sz="3600" dirty="0"/>
              <a:t> </a:t>
            </a:r>
            <a:r>
              <a:rPr lang="he-IL" sz="3600" dirty="0"/>
              <a:t> מאתר התיעוד.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נעבור לדף:</a:t>
            </a:r>
            <a:br>
              <a:rPr lang="en-US" sz="3600" dirty="0"/>
            </a:br>
            <a:r>
              <a:rPr lang="he-IL" sz="3600" dirty="0"/>
              <a:t> </a:t>
            </a:r>
            <a:r>
              <a:rPr lang="en-US" sz="2800" dirty="0">
                <a:hlinkClick r:id="rId2"/>
              </a:rPr>
              <a:t>getbootstrap.com/docs/5.1/components/navbar/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 err="1"/>
              <a:t>navbar</a:t>
            </a:r>
            <a:r>
              <a:rPr lang="he-IL" sz="3600" dirty="0"/>
              <a:t> הראשון עם תפריט.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לתוך ה-</a:t>
            </a:r>
            <a:r>
              <a:rPr lang="en-US" sz="3600" dirty="0"/>
              <a:t>container-fluid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אנו רוצים רקע שחור ל-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16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נחפש דוגמא של </a:t>
            </a:r>
            <a:r>
              <a:rPr lang="en-US" sz="3600" dirty="0" err="1"/>
              <a:t>navbar</a:t>
            </a:r>
            <a:r>
              <a:rPr lang="he-IL" sz="3600" dirty="0"/>
              <a:t> עם תפריט</a:t>
            </a:r>
            <a:br>
              <a:rPr lang="en-US" sz="3600" dirty="0"/>
            </a:br>
            <a:r>
              <a:rPr lang="en-US" sz="3600" dirty="0"/>
              <a:t>Pull-down</a:t>
            </a:r>
            <a:r>
              <a:rPr lang="he-IL" sz="3600" dirty="0"/>
              <a:t> מהתיעוד.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getbootstrap.com/docs/5.1/components/navbar/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בהמשך העמוד יש הוראות איך להפוך את התפריט לרקע שחור: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&lt;nav class="navbar navbar-dark </a:t>
            </a:r>
            <a:r>
              <a:rPr lang="en-US" sz="3600" dirty="0" err="1">
                <a:solidFill>
                  <a:srgbClr val="0070C0"/>
                </a:solidFill>
              </a:rPr>
              <a:t>bg</a:t>
            </a:r>
            <a:r>
              <a:rPr lang="en-US" sz="3600" dirty="0">
                <a:solidFill>
                  <a:srgbClr val="0070C0"/>
                </a:solidFill>
              </a:rPr>
              <a:t>-dark"&gt;</a:t>
            </a:r>
            <a:endParaRPr lang="he-IL" sz="36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>
                <a:solidFill>
                  <a:schemeClr val="tx1"/>
                </a:solidFill>
              </a:rPr>
              <a:t>את הרקע של ה-</a:t>
            </a:r>
            <a:r>
              <a:rPr lang="en-US" sz="3600" dirty="0">
                <a:solidFill>
                  <a:schemeClr val="tx1"/>
                </a:solidFill>
              </a:rPr>
              <a:t>Pull-down</a:t>
            </a:r>
            <a:r>
              <a:rPr lang="he-IL" sz="3600" dirty="0">
                <a:solidFill>
                  <a:schemeClr val="tx1"/>
                </a:solidFill>
              </a:rPr>
              <a:t> ניתן להפוך לרקע שחור ע"י הקלאס </a:t>
            </a:r>
            <a:r>
              <a:rPr lang="en-US" sz="2800" dirty="0">
                <a:solidFill>
                  <a:schemeClr val="tx1"/>
                </a:solidFill>
              </a:rPr>
              <a:t>dropdown-menu-dark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>
                <a:solidFill>
                  <a:schemeClr val="tx1"/>
                </a:solidFill>
              </a:rPr>
              <a:t>נשמור ונריץ.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360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טקסט לתוך ה-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9589"/>
              </p:ext>
            </p:extLst>
          </p:nvPr>
        </p:nvGraphicFramePr>
        <p:xfrm>
          <a:off x="4524719" y="1828800"/>
          <a:ext cx="3733800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3200" dirty="0"/>
                        <a:t>טקסט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אתר הגבאים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/>
                        <a:t>בית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מה חדש?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כרטיסי</a:t>
                      </a:r>
                      <a:r>
                        <a:rPr lang="he-IL" sz="2400" baseline="0" dirty="0"/>
                        <a:t> "מי שברך"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ברכות להפטרה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שונות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תרומות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צור קשר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"ניקח" את הקלאס </a:t>
            </a:r>
            <a:r>
              <a:rPr lang="en-US" sz="3600" dirty="0"/>
              <a:t>active</a:t>
            </a:r>
            <a:r>
              <a:rPr lang="he-IL" sz="3600" dirty="0"/>
              <a:t> מ-"בית" ונעביר לכרטיסי "מי שברך".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נוריד את קלאס </a:t>
            </a:r>
            <a:r>
              <a:rPr lang="en-US" sz="3600" dirty="0"/>
              <a:t>disabled</a:t>
            </a:r>
            <a:r>
              <a:rPr lang="he-IL" sz="3600" dirty="0"/>
              <a:t> מהאופציה האחרונה.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oleh01b.html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4194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תמונה מתחת ל-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שם הקובץ: </a:t>
            </a:r>
            <a:r>
              <a:rPr lang="en-US" sz="3600" dirty="0"/>
              <a:t>images/header.jpg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גודל: 1280 רוחב, 130 גובה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oleh02a.html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להקטין את המסך.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r>
              <a:rPr lang="he-IL" sz="3600" dirty="0"/>
              <a:t> לתמונה.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להקטין את המסך.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עובד מצוין, אבל במסך רחב הוא צמוד לימין.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869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6387</TotalTime>
  <Words>773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Wingdings</vt:lpstr>
      <vt:lpstr>Composite</vt:lpstr>
      <vt:lpstr>בניית אתרים בעזרת  Bootstrap 5 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264</cp:revision>
  <dcterms:created xsi:type="dcterms:W3CDTF">2006-08-16T00:00:00Z</dcterms:created>
  <dcterms:modified xsi:type="dcterms:W3CDTF">2022-04-07T14:41:51Z</dcterms:modified>
</cp:coreProperties>
</file>