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CE0C7-CB9F-4DCD-A86F-B159058B3352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6F44-B2A4-482F-8672-A3D2711FE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58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CE0C7-CB9F-4DCD-A86F-B159058B3352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6F44-B2A4-482F-8672-A3D2711FE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76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CE0C7-CB9F-4DCD-A86F-B159058B3352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6F44-B2A4-482F-8672-A3D2711FE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8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CE0C7-CB9F-4DCD-A86F-B159058B3352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6F44-B2A4-482F-8672-A3D2711FE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62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CE0C7-CB9F-4DCD-A86F-B159058B3352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6F44-B2A4-482F-8672-A3D2711FE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86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CE0C7-CB9F-4DCD-A86F-B159058B3352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6F44-B2A4-482F-8672-A3D2711FE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68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CE0C7-CB9F-4DCD-A86F-B159058B3352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6F44-B2A4-482F-8672-A3D2711FE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21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CE0C7-CB9F-4DCD-A86F-B159058B3352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6F44-B2A4-482F-8672-A3D2711FE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5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CE0C7-CB9F-4DCD-A86F-B159058B3352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6F44-B2A4-482F-8672-A3D2711FE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CE0C7-CB9F-4DCD-A86F-B159058B3352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6F44-B2A4-482F-8672-A3D2711FE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46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CE0C7-CB9F-4DCD-A86F-B159058B3352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6F44-B2A4-482F-8672-A3D2711FE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55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1ACE0C7-CB9F-4DCD-A86F-B159058B3352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B1CB6F44-B2A4-482F-8672-A3D2711FE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8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EAADB-233E-D08E-E6BC-A7C457E6E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Voting System - PPS Mini Project – CLAP - 4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28F27-ACD8-8405-A401-620C1BE089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Koushik C R (RA2111003010087)</a:t>
            </a:r>
          </a:p>
          <a:p>
            <a:r>
              <a:rPr lang="en-US" dirty="0">
                <a:solidFill>
                  <a:schemeClr val="tx1"/>
                </a:solidFill>
              </a:rPr>
              <a:t>Josh G George (RA2111003010092)</a:t>
            </a:r>
          </a:p>
        </p:txBody>
      </p:sp>
    </p:spTree>
    <p:extLst>
      <p:ext uri="{BB962C8B-B14F-4D97-AF65-F5344CB8AC3E}">
        <p14:creationId xmlns:p14="http://schemas.microsoft.com/office/powerpoint/2010/main" val="2112691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876C-4D7F-F484-41DF-2CEFEB38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ACD0D3-0079-3DE6-5B97-7C78A1F2F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131" y="801755"/>
            <a:ext cx="4171950" cy="26003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60040A-081E-29A9-D226-740A342CC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256" y="3580125"/>
            <a:ext cx="3695700" cy="2762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62C329-B8F7-4508-117B-F5CC9B5EC2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822" y="3684900"/>
            <a:ext cx="3038475" cy="2657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4241C7-4B05-9F49-B4FA-3C76E64620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811" y="648988"/>
            <a:ext cx="3644498" cy="290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13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561AC-31A9-6868-CFFF-9D8B38F41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CA15434-CAEA-0726-9E11-DD585AE5C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0577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7AE21-30E3-8362-2DBD-F9DC6BEA8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C01E1-9CB5-2025-FC88-9CCDE8126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is a simple voting system that can be used to count the votes and declare winners.</a:t>
            </a:r>
          </a:p>
          <a:p>
            <a:r>
              <a:rPr lang="en-US" dirty="0"/>
              <a:t>It can also detect illegal voters and ban them.</a:t>
            </a:r>
          </a:p>
          <a:p>
            <a:r>
              <a:rPr lang="en-US" dirty="0"/>
              <a:t>It has a basic Admin portal for some control over the application.</a:t>
            </a:r>
          </a:p>
          <a:p>
            <a:r>
              <a:rPr lang="en-US" dirty="0"/>
              <a:t>It is done with the help of arrays, pointers, structures, functions and file management(text file).</a:t>
            </a:r>
          </a:p>
          <a:p>
            <a:r>
              <a:rPr lang="en-US" dirty="0"/>
              <a:t>The program will save everything into a text file and will also print out the necessary data when required from the text file.</a:t>
            </a:r>
          </a:p>
          <a:p>
            <a:r>
              <a:rPr lang="en-US" dirty="0"/>
              <a:t>The application’s directory will have two files. ‘</a:t>
            </a:r>
            <a:r>
              <a:rPr lang="en-US" dirty="0" err="1"/>
              <a:t>main.c</a:t>
            </a:r>
            <a:r>
              <a:rPr lang="en-US" dirty="0"/>
              <a:t>’ and ‘</a:t>
            </a:r>
            <a:r>
              <a:rPr lang="en-US" dirty="0" err="1"/>
              <a:t>election.h</a:t>
            </a:r>
            <a:r>
              <a:rPr lang="en-US" dirty="0"/>
              <a:t>’</a:t>
            </a:r>
          </a:p>
          <a:p>
            <a:r>
              <a:rPr lang="en-US" dirty="0"/>
              <a:t>‘</a:t>
            </a:r>
            <a:r>
              <a:rPr lang="en-US" dirty="0" err="1"/>
              <a:t>election.h</a:t>
            </a:r>
            <a:r>
              <a:rPr lang="en-US" dirty="0"/>
              <a:t>’ is a module that is user-made and has to be imported into the ‘</a:t>
            </a:r>
            <a:r>
              <a:rPr lang="en-US" dirty="0" err="1"/>
              <a:t>main.c</a:t>
            </a:r>
            <a:r>
              <a:rPr lang="en-US" dirty="0"/>
              <a:t>’ file.</a:t>
            </a:r>
          </a:p>
        </p:txBody>
      </p:sp>
    </p:spTree>
    <p:extLst>
      <p:ext uri="{BB962C8B-B14F-4D97-AF65-F5344CB8AC3E}">
        <p14:creationId xmlns:p14="http://schemas.microsoft.com/office/powerpoint/2010/main" val="3567226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D93AC-4DB4-ADE0-481A-83537566A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6AA4B-E387-0911-00C7-5A77A51AB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computer that has a C compiler like GCC or Turbo C or Turbo C++, etc.</a:t>
            </a:r>
          </a:p>
          <a:p>
            <a:r>
              <a:rPr lang="en-US" dirty="0"/>
              <a:t>Online Compilers that supports file management.</a:t>
            </a:r>
          </a:p>
          <a:p>
            <a:r>
              <a:rPr lang="en-US" dirty="0"/>
              <a:t>Any IDE like VS Code and </a:t>
            </a:r>
            <a:r>
              <a:rPr lang="en-US" dirty="0" err="1"/>
              <a:t>gedit</a:t>
            </a:r>
            <a:r>
              <a:rPr lang="en-US" dirty="0"/>
              <a:t> can also be used to compile and run the program provided that a compiler with the necessary extensions are installed.</a:t>
            </a:r>
          </a:p>
          <a:p>
            <a:r>
              <a:rPr lang="en-US" dirty="0"/>
              <a:t>An application that can open text files like notepad.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001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F7394-A21A-FDC9-9852-44E9FE8B7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B782A-AF5C-F226-E318-75B0B7648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when the program is executed, it will give the user three options – Student panel, Admin Panel and Exit, out of which anything can be chosen.</a:t>
            </a:r>
          </a:p>
          <a:p>
            <a:r>
              <a:rPr lang="en-US" dirty="0"/>
              <a:t>Admin panel will give the user a few options to choose if the enter the correct username(Admin) and password(</a:t>
            </a:r>
            <a:r>
              <a:rPr lang="en-US" dirty="0" err="1"/>
              <a:t>admiN</a:t>
            </a:r>
            <a:r>
              <a:rPr lang="en-US" dirty="0"/>
              <a:t>).</a:t>
            </a:r>
          </a:p>
          <a:p>
            <a:r>
              <a:rPr lang="en-US" dirty="0"/>
              <a:t>It can be used to create and continue elections, delete illegal votes, ban voters and view the results.</a:t>
            </a:r>
          </a:p>
          <a:p>
            <a:r>
              <a:rPr lang="en-US" dirty="0"/>
              <a:t>Depending on the number of candidates, different text files will be created to save data.</a:t>
            </a:r>
          </a:p>
          <a:p>
            <a:r>
              <a:rPr lang="en-US" dirty="0"/>
              <a:t>Next, to use the student portal, the user has to enter the user ID which is “</a:t>
            </a:r>
            <a:r>
              <a:rPr lang="en-US" dirty="0" err="1"/>
              <a:t>yearbranchrollnum</a:t>
            </a:r>
            <a:r>
              <a:rPr lang="en-US" dirty="0"/>
              <a:t>”. For example, 2022btech00064 and  maximum roll number is assumed to be 100 but still it must be entered with 5 digits.</a:t>
            </a:r>
          </a:p>
        </p:txBody>
      </p:sp>
    </p:spTree>
    <p:extLst>
      <p:ext uri="{BB962C8B-B14F-4D97-AF65-F5344CB8AC3E}">
        <p14:creationId xmlns:p14="http://schemas.microsoft.com/office/powerpoint/2010/main" val="1879001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E5571-69D3-0619-E742-6DA629DF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9338F-1E88-8C9C-ECAC-37CC63A7E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Then, the student can vote for any of the given candidates with the help of the given menu and the confirmation message will be shown on screen.</a:t>
            </a:r>
          </a:p>
          <a:p>
            <a:r>
              <a:rPr lang="en-US" dirty="0"/>
              <a:t>To ban a voter, the user must use the admin panel and enter their roll number.</a:t>
            </a:r>
          </a:p>
          <a:p>
            <a:r>
              <a:rPr lang="en-US" dirty="0"/>
              <a:t>Illegal votes can also be deleted from the admin panel by entering the student user ID.</a:t>
            </a:r>
          </a:p>
          <a:p>
            <a:r>
              <a:rPr lang="en-US" dirty="0"/>
              <a:t>Again, by using the admin panel, results can be viewed along with the voting percentage.</a:t>
            </a:r>
          </a:p>
          <a:p>
            <a:r>
              <a:rPr lang="en-US" dirty="0"/>
              <a:t>If the program is terminated in between due to some reason, it can be continued with the help of the admin panel.</a:t>
            </a:r>
          </a:p>
        </p:txBody>
      </p:sp>
    </p:spTree>
    <p:extLst>
      <p:ext uri="{BB962C8B-B14F-4D97-AF65-F5344CB8AC3E}">
        <p14:creationId xmlns:p14="http://schemas.microsoft.com/office/powerpoint/2010/main" val="1137624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B05C3-BB20-05F5-0B50-6597509B0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parts of the C language are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05495-8801-5B13-683B-C7CBF59AB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 files used are </a:t>
            </a:r>
            <a:r>
              <a:rPr lang="en-US" dirty="0" err="1"/>
              <a:t>stdio.h</a:t>
            </a:r>
            <a:r>
              <a:rPr lang="en-US" dirty="0"/>
              <a:t>, </a:t>
            </a:r>
            <a:r>
              <a:rPr lang="en-US" dirty="0" err="1"/>
              <a:t>conio.h</a:t>
            </a:r>
            <a:r>
              <a:rPr lang="en-US" dirty="0"/>
              <a:t>, </a:t>
            </a:r>
            <a:r>
              <a:rPr lang="en-US" dirty="0" err="1"/>
              <a:t>string.h</a:t>
            </a:r>
            <a:r>
              <a:rPr lang="en-US" dirty="0"/>
              <a:t>, </a:t>
            </a:r>
            <a:r>
              <a:rPr lang="en-US" dirty="0" err="1"/>
              <a:t>stdlib.h</a:t>
            </a:r>
            <a:endParaRPr lang="en-US" dirty="0"/>
          </a:p>
          <a:p>
            <a:r>
              <a:rPr lang="en-US" dirty="0"/>
              <a:t>Different datatypes along with structures, </a:t>
            </a:r>
            <a:r>
              <a:rPr lang="en-US" dirty="0" err="1"/>
              <a:t>scanf</a:t>
            </a:r>
            <a:r>
              <a:rPr lang="en-US" dirty="0"/>
              <a:t> and </a:t>
            </a:r>
            <a:r>
              <a:rPr lang="en-US" dirty="0" err="1"/>
              <a:t>printf</a:t>
            </a:r>
            <a:r>
              <a:rPr lang="en-US" dirty="0"/>
              <a:t> statements, if else statements, for and while loops, arrays, pointers, and text files have been handled by using arrays and pointers.</a:t>
            </a:r>
          </a:p>
          <a:p>
            <a:r>
              <a:rPr lang="en-US" dirty="0"/>
              <a:t>Arrays have been declared which are also considered as pointers in file management because of easier accessibility.</a:t>
            </a:r>
          </a:p>
          <a:p>
            <a:r>
              <a:rPr lang="en-US" dirty="0"/>
              <a:t>The file </a:t>
            </a:r>
            <a:r>
              <a:rPr lang="en-US" dirty="0" err="1"/>
              <a:t>election.h</a:t>
            </a:r>
            <a:r>
              <a:rPr lang="en-US" dirty="0"/>
              <a:t> has been imported to </a:t>
            </a:r>
            <a:r>
              <a:rPr lang="en-US" dirty="0" err="1"/>
              <a:t>main.c</a:t>
            </a:r>
            <a:r>
              <a:rPr lang="en-US" dirty="0"/>
              <a:t> using the #include statement.</a:t>
            </a:r>
          </a:p>
          <a:p>
            <a:r>
              <a:rPr lang="en-US" dirty="0"/>
              <a:t>Switch Case statements have also been used to choose the options and display the appropriate functions required for the voting process.</a:t>
            </a:r>
          </a:p>
        </p:txBody>
      </p:sp>
    </p:spTree>
    <p:extLst>
      <p:ext uri="{BB962C8B-B14F-4D97-AF65-F5344CB8AC3E}">
        <p14:creationId xmlns:p14="http://schemas.microsoft.com/office/powerpoint/2010/main" val="4249035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15411-9773-D3A6-89DC-1022FA890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2BE30-4D58-84E5-30D4-54BE26A74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code for the project can be accessed at the link given below.</a:t>
            </a:r>
          </a:p>
          <a:p>
            <a:r>
              <a:rPr lang="en-US" dirty="0"/>
              <a:t>Link: https://github.com/JoshGeorge2553/PPS_CLAP4_092</a:t>
            </a:r>
          </a:p>
        </p:txBody>
      </p:sp>
    </p:spTree>
    <p:extLst>
      <p:ext uri="{BB962C8B-B14F-4D97-AF65-F5344CB8AC3E}">
        <p14:creationId xmlns:p14="http://schemas.microsoft.com/office/powerpoint/2010/main" val="1733042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0F41C-E0BD-6B40-C32D-EE9F99DCE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580023-9893-3C35-78BD-DBB5BB73C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875" y="1521223"/>
            <a:ext cx="8122221" cy="3815554"/>
          </a:xfrm>
        </p:spPr>
      </p:pic>
    </p:spTree>
    <p:extLst>
      <p:ext uri="{BB962C8B-B14F-4D97-AF65-F5344CB8AC3E}">
        <p14:creationId xmlns:p14="http://schemas.microsoft.com/office/powerpoint/2010/main" val="2751644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BDE92-A826-9802-9A18-A976069B4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B2DA55-E1EE-56CC-3C5F-A600E38D51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940" y="741485"/>
            <a:ext cx="2876550" cy="34194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A8C0A9-3CC0-93B2-8CB5-B6E877B7B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029" y="741485"/>
            <a:ext cx="3552825" cy="2952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0CCB61-5023-2F4D-CE3E-5C0CF257F6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940" y="4441214"/>
            <a:ext cx="26003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29286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74</TotalTime>
  <Words>626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Corbel</vt:lpstr>
      <vt:lpstr>Wingdings 2</vt:lpstr>
      <vt:lpstr>Frame</vt:lpstr>
      <vt:lpstr>Voting System - PPS Mini Project – CLAP - 4</vt:lpstr>
      <vt:lpstr>Introduction</vt:lpstr>
      <vt:lpstr>System Requirements</vt:lpstr>
      <vt:lpstr>How it works?</vt:lpstr>
      <vt:lpstr>How it works?</vt:lpstr>
      <vt:lpstr>What parts of the C language are used?</vt:lpstr>
      <vt:lpstr>Source Code</vt:lpstr>
      <vt:lpstr>Output</vt:lpstr>
      <vt:lpstr>Output</vt:lpstr>
      <vt:lpstr>Output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Voting System - PPS Mini Project – CLAP - 4</dc:title>
  <dc:creator>Koushik Chetlur Rajesh</dc:creator>
  <cp:lastModifiedBy>joshgeorge987@gmail.com</cp:lastModifiedBy>
  <cp:revision>3</cp:revision>
  <dcterms:created xsi:type="dcterms:W3CDTF">2022-06-25T14:57:09Z</dcterms:created>
  <dcterms:modified xsi:type="dcterms:W3CDTF">2022-06-25T23:54:30Z</dcterms:modified>
</cp:coreProperties>
</file>