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E597E-3B3D-4FC5-B0FC-59A04E9781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662F33A-DCA9-4BD0-9C05-7B9E030A2D0B}">
      <dgm:prSet/>
      <dgm:spPr/>
      <dgm:t>
        <a:bodyPr/>
        <a:lstStyle/>
        <a:p>
          <a:pPr>
            <a:defRPr cap="all"/>
          </a:pPr>
          <a:r>
            <a:rPr lang="es-ES_tradnl"/>
            <a:t>Encuesta</a:t>
          </a:r>
          <a:endParaRPr lang="en-US"/>
        </a:p>
      </dgm:t>
    </dgm:pt>
    <dgm:pt modelId="{80E33C28-AD2E-4B1A-89CE-DC2B30739DE7}" type="parTrans" cxnId="{82C9B525-DB32-4792-9FF6-C994180DF9DA}">
      <dgm:prSet/>
      <dgm:spPr/>
      <dgm:t>
        <a:bodyPr/>
        <a:lstStyle/>
        <a:p>
          <a:endParaRPr lang="en-US"/>
        </a:p>
      </dgm:t>
    </dgm:pt>
    <dgm:pt modelId="{497813D4-91BA-46B3-B630-59D67CBB0BA8}" type="sibTrans" cxnId="{82C9B525-DB32-4792-9FF6-C994180DF9DA}">
      <dgm:prSet/>
      <dgm:spPr/>
      <dgm:t>
        <a:bodyPr/>
        <a:lstStyle/>
        <a:p>
          <a:endParaRPr lang="en-US"/>
        </a:p>
      </dgm:t>
    </dgm:pt>
    <dgm:pt modelId="{2CAE79BA-8790-460C-8A1D-F7B503A35FAD}">
      <dgm:prSet/>
      <dgm:spPr/>
      <dgm:t>
        <a:bodyPr/>
        <a:lstStyle/>
        <a:p>
          <a:pPr>
            <a:defRPr cap="all"/>
          </a:pPr>
          <a:r>
            <a:rPr lang="es-ES_tradnl"/>
            <a:t>Carta de Entrega</a:t>
          </a:r>
          <a:endParaRPr lang="en-US"/>
        </a:p>
      </dgm:t>
    </dgm:pt>
    <dgm:pt modelId="{CB31E4FA-688B-41AB-8D43-1C16FAB9AFD5}" type="parTrans" cxnId="{C260B60D-D6D9-46C5-A8FF-B39BD06FB322}">
      <dgm:prSet/>
      <dgm:spPr/>
      <dgm:t>
        <a:bodyPr/>
        <a:lstStyle/>
        <a:p>
          <a:endParaRPr lang="en-US"/>
        </a:p>
      </dgm:t>
    </dgm:pt>
    <dgm:pt modelId="{BE79B533-F918-4294-B2EE-75E8AE524A10}" type="sibTrans" cxnId="{C260B60D-D6D9-46C5-A8FF-B39BD06FB322}">
      <dgm:prSet/>
      <dgm:spPr/>
      <dgm:t>
        <a:bodyPr/>
        <a:lstStyle/>
        <a:p>
          <a:endParaRPr lang="en-US"/>
        </a:p>
      </dgm:t>
    </dgm:pt>
    <dgm:pt modelId="{E98C788E-DD03-430A-BD4A-39A48202D2F4}" type="pres">
      <dgm:prSet presAssocID="{4F6E597E-3B3D-4FC5-B0FC-59A04E9781AF}" presName="root" presStyleCnt="0">
        <dgm:presLayoutVars>
          <dgm:dir/>
          <dgm:resizeHandles val="exact"/>
        </dgm:presLayoutVars>
      </dgm:prSet>
      <dgm:spPr/>
    </dgm:pt>
    <dgm:pt modelId="{88A2072A-4947-404C-9A15-6BFB6F26A0EF}" type="pres">
      <dgm:prSet presAssocID="{8662F33A-DCA9-4BD0-9C05-7B9E030A2D0B}" presName="compNode" presStyleCnt="0"/>
      <dgm:spPr/>
    </dgm:pt>
    <dgm:pt modelId="{7429B6D6-B77B-4E2A-BE02-B1368F641BE3}" type="pres">
      <dgm:prSet presAssocID="{8662F33A-DCA9-4BD0-9C05-7B9E030A2D0B}" presName="iconBgRect" presStyleLbl="bgShp" presStyleIdx="0" presStyleCnt="2"/>
      <dgm:spPr/>
    </dgm:pt>
    <dgm:pt modelId="{87722F64-B30A-46AE-95BB-57E7FFDA7C3A}" type="pres">
      <dgm:prSet presAssocID="{8662F33A-DCA9-4BD0-9C05-7B9E030A2D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F076FB2-67E4-469F-8A08-792911D01653}" type="pres">
      <dgm:prSet presAssocID="{8662F33A-DCA9-4BD0-9C05-7B9E030A2D0B}" presName="spaceRect" presStyleCnt="0"/>
      <dgm:spPr/>
    </dgm:pt>
    <dgm:pt modelId="{40D4AC16-60F0-40AD-A1D8-98BB3DD3BD67}" type="pres">
      <dgm:prSet presAssocID="{8662F33A-DCA9-4BD0-9C05-7B9E030A2D0B}" presName="textRect" presStyleLbl="revTx" presStyleIdx="0" presStyleCnt="2">
        <dgm:presLayoutVars>
          <dgm:chMax val="1"/>
          <dgm:chPref val="1"/>
        </dgm:presLayoutVars>
      </dgm:prSet>
      <dgm:spPr/>
    </dgm:pt>
    <dgm:pt modelId="{CE1F2DE4-8738-48B3-8322-958FE988051D}" type="pres">
      <dgm:prSet presAssocID="{497813D4-91BA-46B3-B630-59D67CBB0BA8}" presName="sibTrans" presStyleCnt="0"/>
      <dgm:spPr/>
    </dgm:pt>
    <dgm:pt modelId="{DF653352-60C9-4C3D-B685-13BC4B6EA75C}" type="pres">
      <dgm:prSet presAssocID="{2CAE79BA-8790-460C-8A1D-F7B503A35FAD}" presName="compNode" presStyleCnt="0"/>
      <dgm:spPr/>
    </dgm:pt>
    <dgm:pt modelId="{1852B7C2-8C6C-4FEE-82BF-371C2C65505C}" type="pres">
      <dgm:prSet presAssocID="{2CAE79BA-8790-460C-8A1D-F7B503A35FAD}" presName="iconBgRect" presStyleLbl="bgShp" presStyleIdx="1" presStyleCnt="2"/>
      <dgm:spPr/>
    </dgm:pt>
    <dgm:pt modelId="{6C6A7F8B-2C32-4184-8A3B-11F16E4CA84B}" type="pres">
      <dgm:prSet presAssocID="{2CAE79BA-8790-460C-8A1D-F7B503A35F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852038E-D693-4A75-BD1F-07F0162969F0}" type="pres">
      <dgm:prSet presAssocID="{2CAE79BA-8790-460C-8A1D-F7B503A35FAD}" presName="spaceRect" presStyleCnt="0"/>
      <dgm:spPr/>
    </dgm:pt>
    <dgm:pt modelId="{1ACD6BB1-50AC-426E-A197-F331ED8E0AFF}" type="pres">
      <dgm:prSet presAssocID="{2CAE79BA-8790-460C-8A1D-F7B503A35F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60B60D-D6D9-46C5-A8FF-B39BD06FB322}" srcId="{4F6E597E-3B3D-4FC5-B0FC-59A04E9781AF}" destId="{2CAE79BA-8790-460C-8A1D-F7B503A35FAD}" srcOrd="1" destOrd="0" parTransId="{CB31E4FA-688B-41AB-8D43-1C16FAB9AFD5}" sibTransId="{BE79B533-F918-4294-B2EE-75E8AE524A10}"/>
    <dgm:cxn modelId="{82C9B525-DB32-4792-9FF6-C994180DF9DA}" srcId="{4F6E597E-3B3D-4FC5-B0FC-59A04E9781AF}" destId="{8662F33A-DCA9-4BD0-9C05-7B9E030A2D0B}" srcOrd="0" destOrd="0" parTransId="{80E33C28-AD2E-4B1A-89CE-DC2B30739DE7}" sibTransId="{497813D4-91BA-46B3-B630-59D67CBB0BA8}"/>
    <dgm:cxn modelId="{99AC325E-20F0-4CB9-ADB9-A2918DDA9210}" type="presOf" srcId="{2CAE79BA-8790-460C-8A1D-F7B503A35FAD}" destId="{1ACD6BB1-50AC-426E-A197-F331ED8E0AFF}" srcOrd="0" destOrd="0" presId="urn:microsoft.com/office/officeart/2018/5/layout/IconCircleLabelList"/>
    <dgm:cxn modelId="{6AB5157F-D53B-46CF-BBCD-ADA2F12E0507}" type="presOf" srcId="{4F6E597E-3B3D-4FC5-B0FC-59A04E9781AF}" destId="{E98C788E-DD03-430A-BD4A-39A48202D2F4}" srcOrd="0" destOrd="0" presId="urn:microsoft.com/office/officeart/2018/5/layout/IconCircleLabelList"/>
    <dgm:cxn modelId="{F2C23BC1-3FE0-4778-A38F-8A3484D49C6D}" type="presOf" srcId="{8662F33A-DCA9-4BD0-9C05-7B9E030A2D0B}" destId="{40D4AC16-60F0-40AD-A1D8-98BB3DD3BD67}" srcOrd="0" destOrd="0" presId="urn:microsoft.com/office/officeart/2018/5/layout/IconCircleLabelList"/>
    <dgm:cxn modelId="{AE98250A-FAD4-47AC-A965-E79774715C73}" type="presParOf" srcId="{E98C788E-DD03-430A-BD4A-39A48202D2F4}" destId="{88A2072A-4947-404C-9A15-6BFB6F26A0EF}" srcOrd="0" destOrd="0" presId="urn:microsoft.com/office/officeart/2018/5/layout/IconCircleLabelList"/>
    <dgm:cxn modelId="{345956F3-A3C3-4B7C-9C49-094706897D3D}" type="presParOf" srcId="{88A2072A-4947-404C-9A15-6BFB6F26A0EF}" destId="{7429B6D6-B77B-4E2A-BE02-B1368F641BE3}" srcOrd="0" destOrd="0" presId="urn:microsoft.com/office/officeart/2018/5/layout/IconCircleLabelList"/>
    <dgm:cxn modelId="{E2253BF6-B490-4795-B7D6-9A8CBE728973}" type="presParOf" srcId="{88A2072A-4947-404C-9A15-6BFB6F26A0EF}" destId="{87722F64-B30A-46AE-95BB-57E7FFDA7C3A}" srcOrd="1" destOrd="0" presId="urn:microsoft.com/office/officeart/2018/5/layout/IconCircleLabelList"/>
    <dgm:cxn modelId="{2AD354F7-DC13-4904-86F0-540A8F64DDCE}" type="presParOf" srcId="{88A2072A-4947-404C-9A15-6BFB6F26A0EF}" destId="{4F076FB2-67E4-469F-8A08-792911D01653}" srcOrd="2" destOrd="0" presId="urn:microsoft.com/office/officeart/2018/5/layout/IconCircleLabelList"/>
    <dgm:cxn modelId="{9F6FFF3A-9D06-4DE0-A72A-DACC1C492B92}" type="presParOf" srcId="{88A2072A-4947-404C-9A15-6BFB6F26A0EF}" destId="{40D4AC16-60F0-40AD-A1D8-98BB3DD3BD67}" srcOrd="3" destOrd="0" presId="urn:microsoft.com/office/officeart/2018/5/layout/IconCircleLabelList"/>
    <dgm:cxn modelId="{FB50865C-7C96-4A22-8FDC-D68A36D3F71E}" type="presParOf" srcId="{E98C788E-DD03-430A-BD4A-39A48202D2F4}" destId="{CE1F2DE4-8738-48B3-8322-958FE988051D}" srcOrd="1" destOrd="0" presId="urn:microsoft.com/office/officeart/2018/5/layout/IconCircleLabelList"/>
    <dgm:cxn modelId="{ABB52AB6-D270-4C78-93F7-F2A5637ABCC7}" type="presParOf" srcId="{E98C788E-DD03-430A-BD4A-39A48202D2F4}" destId="{DF653352-60C9-4C3D-B685-13BC4B6EA75C}" srcOrd="2" destOrd="0" presId="urn:microsoft.com/office/officeart/2018/5/layout/IconCircleLabelList"/>
    <dgm:cxn modelId="{AC61E977-FBDF-47DF-8E89-6B91B55B292C}" type="presParOf" srcId="{DF653352-60C9-4C3D-B685-13BC4B6EA75C}" destId="{1852B7C2-8C6C-4FEE-82BF-371C2C65505C}" srcOrd="0" destOrd="0" presId="urn:microsoft.com/office/officeart/2018/5/layout/IconCircleLabelList"/>
    <dgm:cxn modelId="{6316F452-CEC3-455F-AB73-84A09163B73A}" type="presParOf" srcId="{DF653352-60C9-4C3D-B685-13BC4B6EA75C}" destId="{6C6A7F8B-2C32-4184-8A3B-11F16E4CA84B}" srcOrd="1" destOrd="0" presId="urn:microsoft.com/office/officeart/2018/5/layout/IconCircleLabelList"/>
    <dgm:cxn modelId="{CEBDFAF2-0F1C-46CC-AD9C-8F31436A6E85}" type="presParOf" srcId="{DF653352-60C9-4C3D-B685-13BC4B6EA75C}" destId="{E852038E-D693-4A75-BD1F-07F0162969F0}" srcOrd="2" destOrd="0" presId="urn:microsoft.com/office/officeart/2018/5/layout/IconCircleLabelList"/>
    <dgm:cxn modelId="{39A6D24E-1FBB-4EE5-B958-E24A18697D90}" type="presParOf" srcId="{DF653352-60C9-4C3D-B685-13BC4B6EA75C}" destId="{1ACD6BB1-50AC-426E-A197-F331ED8E0A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9B6D6-B77B-4E2A-BE02-B1368F641BE3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22F64-B30A-46AE-95BB-57E7FFDA7C3A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AC16-60F0-40AD-A1D8-98BB3DD3BD67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3500" kern="1200"/>
            <a:t>Encuesta</a:t>
          </a:r>
          <a:endParaRPr lang="en-US" sz="3500" kern="1200"/>
        </a:p>
      </dsp:txBody>
      <dsp:txXfrm>
        <a:off x="1548914" y="3176402"/>
        <a:ext cx="3600000" cy="720000"/>
      </dsp:txXfrm>
    </dsp:sp>
    <dsp:sp modelId="{1852B7C2-8C6C-4FEE-82BF-371C2C65505C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A7F8B-2C32-4184-8A3B-11F16E4CA84B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D6BB1-50AC-426E-A197-F331ED8E0AF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3500" kern="1200"/>
            <a:t>Carta de Entrega</a:t>
          </a:r>
          <a:endParaRPr lang="en-US" sz="35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9AE1C-8144-054E-AB72-7861CBF54174}" type="datetimeFigureOut">
              <a:rPr lang="es-ES_tradnl" smtClean="0"/>
              <a:t>4/11/21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2AF90-33E6-E54D-8403-1F07BCE809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994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EA87-E246-F549-8994-CFF7D6189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F261C-0188-3349-93BD-ED128C29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57CFE-B985-3649-AA6C-44220170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4DFFA-8F4C-7044-9C29-01751F14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D76C3-EE6E-6943-97F4-2325F01F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78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2B9B-2FDF-4740-853A-7A9F573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4F9ABB-52C2-6D4C-9EF8-F8D2BE06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98FC0-96FA-714F-B75D-F0A87EA8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A1FEC-8306-3841-BA24-952C0CD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777BD-32F9-4B43-86E8-0B3F677C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43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0543E-54C4-8A40-8ED3-1D897EC3C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74B83-4BA0-B64A-8EE3-2432D075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C7A79-789B-1541-AF4E-53B368E1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15C3B-FC37-6946-B30D-16D471D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84029-DE5D-6D4D-8B8B-191F0105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9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095A5-9995-3E46-851C-B9E510ED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A5F6C-6DD1-A04B-A586-34C44360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8A59E-D681-1849-81FE-288396B9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89874-9D74-AE4A-B4D6-09DB100F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36D05-0B8B-6343-A969-E4A91ADC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183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10E4A-9EEB-714D-AE9B-9DC9A957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A8D10-272B-5244-953F-85162139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24338-E996-0C45-9C4F-17395147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44FD2-7DC3-4045-9CD5-E072DF67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754B1-2BB5-5B4D-A329-E1FC113D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852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8A7B9-9A14-0E4E-8E72-668F60C8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C18ED-BC82-0F4C-ACDE-D5FF2CC0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D60E9-8670-7141-A0AB-0D4815F47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DCB460-2490-7A4B-9BE4-A75F7B84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BF0E2B-F773-1846-9174-B72C1EF9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A745B9-4492-F54F-AA7B-C20BFD1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673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7376F-606A-4F4B-B77E-AFE79660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2BDE0-8ECC-DC4A-A64E-BAA6B6C8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AF6FF3-8631-4541-949B-99CC136F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4D6BD5-70CA-6E41-B712-4AC55A3E7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6AE884-98B9-7D43-9F3A-5056D30D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9877E8-97CC-E74A-B81F-672B411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491F60-ECA8-5D4C-B8C8-CC1E30AD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B861F1-F5E6-9948-8D60-7C535B79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456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21F2-A347-364C-9DF3-A7CB65E5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CD1A46-0473-8542-A532-3DEE5615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356674-7B5F-E042-9A80-B31F7F19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CE2A7F-9BB6-3844-97AF-11D4E57E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20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DC189A-7938-6546-9CC4-297A4896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074C50-D88E-D541-BBC1-E07A3F99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45E235-6FAA-464A-A7B2-54CB27F5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421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214E-A47C-E64D-B6C7-F42AEA31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5A475-84D3-9E4E-A7BF-7BB94569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E73F-FCA8-1B43-8D9A-1FE26DB8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9518D-1C7B-504F-9D80-E4FC702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EBC92-7057-9B4E-AACA-365F3572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B42D0-1D57-EF41-85BC-0318E4CA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14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132C3-48EC-4B43-9853-AF823464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180937-C452-AD4C-8177-7B8377EDE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018AF0-62D6-1F40-AE36-20D56809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74FBDB-BED1-084B-B0CD-BC77C07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5D064-822E-5844-9A78-D6A4A4AA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A550B-7D80-B84B-8D87-D2DC271B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2C8DB-CBDD-0244-9187-07F9E2EA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A981DC-B845-BD43-8F47-5CCCC355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E5D29-9778-E840-B224-DE2131BF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56163-4785-9848-B246-109BF00F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411E6-624F-FC4C-948C-77DECA55F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4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090A-EA5E-2544-A1C7-D32C9B5F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s-ES_tradnl" sz="4800">
                <a:solidFill>
                  <a:srgbClr val="FFFFFF"/>
                </a:solidFill>
              </a:rPr>
              <a:t>Observatorio de Energía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9066B-0E07-ED42-82B1-F6A560D3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Cierre de Proyecto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1C9F86-D672-6D4B-91AD-7B3B5E8C0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9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8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061DE-E3D9-D446-8606-FDD1F84D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Alcance del Proyecto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DE6AE3B-B1A8-1F46-9D58-19E2995E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47227"/>
            <a:ext cx="11327549" cy="26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8C204-E983-594A-9EC6-86735B4F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 Final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C136230-A74C-E749-9862-B2858A00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95467"/>
            <a:ext cx="7225748" cy="36670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6ADAD6-531B-9A43-9077-047D95FF6DC8}"/>
              </a:ext>
            </a:extLst>
          </p:cNvPr>
          <p:cNvSpPr txBox="1"/>
          <p:nvPr/>
        </p:nvSpPr>
        <p:spPr>
          <a:xfrm>
            <a:off x="3507129" y="1099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5BCD40-E9B9-3244-A987-BCB87315395E}"/>
              </a:ext>
            </a:extLst>
          </p:cNvPr>
          <p:cNvSpPr txBox="1"/>
          <p:nvPr/>
        </p:nvSpPr>
        <p:spPr>
          <a:xfrm>
            <a:off x="243068" y="1794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3677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EC90A9-80A5-0F49-9F83-38CDAEC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 dirty="0">
                <a:solidFill>
                  <a:srgbClr val="FFFFFF"/>
                </a:solidFill>
              </a:rPr>
              <a:t>Requisitos de Cierre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BAE2FFE-402F-42C5-97C6-5571A8311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4308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0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18</Words>
  <Application>Microsoft Macintosh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Observatorio de Energía</vt:lpstr>
      <vt:lpstr>Alcance del Proyecto </vt:lpstr>
      <vt:lpstr>Resultado Final</vt:lpstr>
      <vt:lpstr>Requisitos de Cierre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Observatorio de Energía</dc:title>
  <dc:creator>Josue Higueros Calderon</dc:creator>
  <cp:lastModifiedBy>Josue Higueros Calderon</cp:lastModifiedBy>
  <cp:revision>1</cp:revision>
  <dcterms:created xsi:type="dcterms:W3CDTF">2021-11-04T20:12:37Z</dcterms:created>
  <dcterms:modified xsi:type="dcterms:W3CDTF">2021-11-04T20:33:00Z</dcterms:modified>
</cp:coreProperties>
</file>