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57" r:id="rId3"/>
    <p:sldId id="263" r:id="rId4"/>
    <p:sldId id="264" r:id="rId5"/>
    <p:sldId id="267" r:id="rId6"/>
    <p:sldId id="276" r:id="rId7"/>
    <p:sldId id="268" r:id="rId8"/>
    <p:sldId id="269" r:id="rId9"/>
    <p:sldId id="271" r:id="rId10"/>
    <p:sldId id="270" r:id="rId11"/>
    <p:sldId id="272" r:id="rId12"/>
    <p:sldId id="274" r:id="rId13"/>
    <p:sldId id="275"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5DB71-5B6C-49F2-803E-B63E03E596AA}" v="236" dt="2022-04-01T10:09:26.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86" d="100"/>
          <a:sy n="86" d="100"/>
        </p:scale>
        <p:origin x="470"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HAYWOOD" userId="a6cc61c5-e80a-432f-9134-95910208e516" providerId="ADAL" clId="{D5C5DB71-5B6C-49F2-803E-B63E03E596AA}"/>
    <pc:docChg chg="undo custSel addSld modSld">
      <pc:chgData name="JOSH HAYWOOD" userId="a6cc61c5-e80a-432f-9134-95910208e516" providerId="ADAL" clId="{D5C5DB71-5B6C-49F2-803E-B63E03E596AA}" dt="2022-04-01T10:10:24.581" v="633" actId="20577"/>
      <pc:docMkLst>
        <pc:docMk/>
      </pc:docMkLst>
      <pc:sldChg chg="addSp delSp modSp mod delAnim modAnim">
        <pc:chgData name="JOSH HAYWOOD" userId="a6cc61c5-e80a-432f-9134-95910208e516" providerId="ADAL" clId="{D5C5DB71-5B6C-49F2-803E-B63E03E596AA}" dt="2022-04-01T10:08:01.974" v="600" actId="20577"/>
        <pc:sldMkLst>
          <pc:docMk/>
          <pc:sldMk cId="3031031319" sldId="256"/>
        </pc:sldMkLst>
        <pc:spChg chg="del mod">
          <ac:chgData name="JOSH HAYWOOD" userId="a6cc61c5-e80a-432f-9134-95910208e516" providerId="ADAL" clId="{D5C5DB71-5B6C-49F2-803E-B63E03E596AA}" dt="2022-04-01T10:07:23.544" v="584" actId="478"/>
          <ac:spMkLst>
            <pc:docMk/>
            <pc:sldMk cId="3031031319" sldId="256"/>
            <ac:spMk id="2" creationId="{4B292EA8-3F17-47B0-A2B5-BB4650284467}"/>
          </ac:spMkLst>
        </pc:spChg>
        <pc:spChg chg="mod">
          <ac:chgData name="JOSH HAYWOOD" userId="a6cc61c5-e80a-432f-9134-95910208e516" providerId="ADAL" clId="{D5C5DB71-5B6C-49F2-803E-B63E03E596AA}" dt="2022-04-01T10:08:01.974" v="600" actId="20577"/>
          <ac:spMkLst>
            <pc:docMk/>
            <pc:sldMk cId="3031031319" sldId="256"/>
            <ac:spMk id="4" creationId="{127B99CB-DF9C-420B-BE26-17668C911CF7}"/>
          </ac:spMkLst>
        </pc:spChg>
        <pc:picChg chg="add mod">
          <ac:chgData name="JOSH HAYWOOD" userId="a6cc61c5-e80a-432f-9134-95910208e516" providerId="ADAL" clId="{D5C5DB71-5B6C-49F2-803E-B63E03E596AA}" dt="2022-04-01T10:07:34.456" v="586" actId="1076"/>
          <ac:picMkLst>
            <pc:docMk/>
            <pc:sldMk cId="3031031319" sldId="256"/>
            <ac:picMk id="6" creationId="{D8F13656-3D79-4802-8EBD-896C5EB8BD14}"/>
          </ac:picMkLst>
        </pc:picChg>
        <pc:picChg chg="add del mod">
          <ac:chgData name="JOSH HAYWOOD" userId="a6cc61c5-e80a-432f-9134-95910208e516" providerId="ADAL" clId="{D5C5DB71-5B6C-49F2-803E-B63E03E596AA}" dt="2022-04-01T10:07:14.150" v="580" actId="478"/>
          <ac:picMkLst>
            <pc:docMk/>
            <pc:sldMk cId="3031031319" sldId="256"/>
            <ac:picMk id="17" creationId="{E3A53F2A-43CF-4786-A485-46F734454BBD}"/>
          </ac:picMkLst>
        </pc:picChg>
      </pc:sldChg>
      <pc:sldChg chg="addSp delSp modSp mod setBg setClrOvrMap">
        <pc:chgData name="JOSH HAYWOOD" userId="a6cc61c5-e80a-432f-9134-95910208e516" providerId="ADAL" clId="{D5C5DB71-5B6C-49F2-803E-B63E03E596AA}" dt="2022-04-01T10:06:49.860" v="573" actId="21"/>
        <pc:sldMkLst>
          <pc:docMk/>
          <pc:sldMk cId="2313507730" sldId="263"/>
        </pc:sldMkLst>
        <pc:spChg chg="mod">
          <ac:chgData name="JOSH HAYWOOD" userId="a6cc61c5-e80a-432f-9134-95910208e516" providerId="ADAL" clId="{D5C5DB71-5B6C-49F2-803E-B63E03E596AA}" dt="2022-04-01T09:41:38.012" v="131" actId="26606"/>
          <ac:spMkLst>
            <pc:docMk/>
            <pc:sldMk cId="2313507730" sldId="263"/>
            <ac:spMk id="2" creationId="{95BF6B53-D265-41E9-A443-EE0A4EA456B9}"/>
          </ac:spMkLst>
        </pc:spChg>
        <pc:spChg chg="mod">
          <ac:chgData name="JOSH HAYWOOD" userId="a6cc61c5-e80a-432f-9134-95910208e516" providerId="ADAL" clId="{D5C5DB71-5B6C-49F2-803E-B63E03E596AA}" dt="2022-04-01T09:41:38.012" v="131" actId="26606"/>
          <ac:spMkLst>
            <pc:docMk/>
            <pc:sldMk cId="2313507730" sldId="263"/>
            <ac:spMk id="3" creationId="{2371F68A-D2A0-4927-BACF-84A24A5171A2}"/>
          </ac:spMkLst>
        </pc:spChg>
        <pc:spChg chg="add del">
          <ac:chgData name="JOSH HAYWOOD" userId="a6cc61c5-e80a-432f-9134-95910208e516" providerId="ADAL" clId="{D5C5DB71-5B6C-49F2-803E-B63E03E596AA}" dt="2022-04-01T09:41:38.012" v="131" actId="26606"/>
          <ac:spMkLst>
            <pc:docMk/>
            <pc:sldMk cId="2313507730" sldId="263"/>
            <ac:spMk id="8" creationId="{F659138C-74A1-445B-848C-3608AE871A9F}"/>
          </ac:spMkLst>
        </pc:spChg>
        <pc:spChg chg="add del">
          <ac:chgData name="JOSH HAYWOOD" userId="a6cc61c5-e80a-432f-9134-95910208e516" providerId="ADAL" clId="{D5C5DB71-5B6C-49F2-803E-B63E03E596AA}" dt="2022-04-01T09:41:38.012" v="131" actId="26606"/>
          <ac:spMkLst>
            <pc:docMk/>
            <pc:sldMk cId="2313507730" sldId="263"/>
            <ac:spMk id="18" creationId="{225F4217-4021-45A0-812B-398F9A7A93F9}"/>
          </ac:spMkLst>
        </pc:spChg>
        <pc:spChg chg="add del">
          <ac:chgData name="JOSH HAYWOOD" userId="a6cc61c5-e80a-432f-9134-95910208e516" providerId="ADAL" clId="{D5C5DB71-5B6C-49F2-803E-B63E03E596AA}" dt="2022-04-01T09:41:37.980" v="130" actId="26606"/>
          <ac:spMkLst>
            <pc:docMk/>
            <pc:sldMk cId="2313507730" sldId="263"/>
            <ac:spMk id="25" creationId="{6AD30037-67ED-4367-9BE0-45787510BF13}"/>
          </ac:spMkLst>
        </pc:spChg>
        <pc:spChg chg="add">
          <ac:chgData name="JOSH HAYWOOD" userId="a6cc61c5-e80a-432f-9134-95910208e516" providerId="ADAL" clId="{D5C5DB71-5B6C-49F2-803E-B63E03E596AA}" dt="2022-04-01T09:41:38.012" v="131" actId="26606"/>
          <ac:spMkLst>
            <pc:docMk/>
            <pc:sldMk cId="2313507730" sldId="263"/>
            <ac:spMk id="35" creationId="{2FCD9B94-D70B-4446-85E5-ACD3904289CB}"/>
          </ac:spMkLst>
        </pc:spChg>
        <pc:grpChg chg="add del">
          <ac:chgData name="JOSH HAYWOOD" userId="a6cc61c5-e80a-432f-9134-95910208e516" providerId="ADAL" clId="{D5C5DB71-5B6C-49F2-803E-B63E03E596AA}" dt="2022-04-01T09:41:38.012" v="131" actId="26606"/>
          <ac:grpSpMkLst>
            <pc:docMk/>
            <pc:sldMk cId="2313507730" sldId="263"/>
            <ac:grpSpMk id="10" creationId="{7DFD7409-66D7-4C9C-B528-E79EB64A4D31}"/>
          </ac:grpSpMkLst>
        </pc:grpChg>
        <pc:grpChg chg="add del">
          <ac:chgData name="JOSH HAYWOOD" userId="a6cc61c5-e80a-432f-9134-95910208e516" providerId="ADAL" clId="{D5C5DB71-5B6C-49F2-803E-B63E03E596AA}" dt="2022-04-01T09:41:37.980" v="130" actId="26606"/>
          <ac:grpSpMkLst>
            <pc:docMk/>
            <pc:sldMk cId="2313507730" sldId="263"/>
            <ac:grpSpMk id="27" creationId="{50841A4E-5BC1-44B4-83CF-D524E8AEAD64}"/>
          </ac:grpSpMkLst>
        </pc:grpChg>
        <pc:picChg chg="add mod ord">
          <ac:chgData name="JOSH HAYWOOD" userId="a6cc61c5-e80a-432f-9134-95910208e516" providerId="ADAL" clId="{D5C5DB71-5B6C-49F2-803E-B63E03E596AA}" dt="2022-04-01T09:41:38.012" v="131" actId="26606"/>
          <ac:picMkLst>
            <pc:docMk/>
            <pc:sldMk cId="2313507730" sldId="263"/>
            <ac:picMk id="5" creationId="{63C8377E-DCAF-4C9C-B545-2A84E66DBBDD}"/>
          </ac:picMkLst>
        </pc:picChg>
        <pc:picChg chg="add del mod">
          <ac:chgData name="JOSH HAYWOOD" userId="a6cc61c5-e80a-432f-9134-95910208e516" providerId="ADAL" clId="{D5C5DB71-5B6C-49F2-803E-B63E03E596AA}" dt="2022-04-01T10:06:49.860" v="573" actId="21"/>
          <ac:picMkLst>
            <pc:docMk/>
            <pc:sldMk cId="2313507730" sldId="263"/>
            <ac:picMk id="6" creationId="{5EF0BFAA-7888-46AC-9F5C-D28910AE6210}"/>
          </ac:picMkLst>
        </pc:picChg>
        <pc:cxnChg chg="add del">
          <ac:chgData name="JOSH HAYWOOD" userId="a6cc61c5-e80a-432f-9134-95910208e516" providerId="ADAL" clId="{D5C5DB71-5B6C-49F2-803E-B63E03E596AA}" dt="2022-04-01T09:41:38.012" v="131" actId="26606"/>
          <ac:cxnSpMkLst>
            <pc:docMk/>
            <pc:sldMk cId="2313507730" sldId="263"/>
            <ac:cxnSpMk id="20" creationId="{486F4EBC-E415-40E4-A8BA-BA66F0B632CB}"/>
          </ac:cxnSpMkLst>
        </pc:cxnChg>
        <pc:cxnChg chg="add">
          <ac:chgData name="JOSH HAYWOOD" userId="a6cc61c5-e80a-432f-9134-95910208e516" providerId="ADAL" clId="{D5C5DB71-5B6C-49F2-803E-B63E03E596AA}" dt="2022-04-01T09:41:38.012" v="131" actId="26606"/>
          <ac:cxnSpMkLst>
            <pc:docMk/>
            <pc:sldMk cId="2313507730" sldId="263"/>
            <ac:cxnSpMk id="36" creationId="{3378FF8B-3743-48E1-88E3-F4CADB3DECE5}"/>
          </ac:cxnSpMkLst>
        </pc:cxnChg>
      </pc:sldChg>
      <pc:sldChg chg="addSp delSp modSp mod setBg">
        <pc:chgData name="JOSH HAYWOOD" userId="a6cc61c5-e80a-432f-9134-95910208e516" providerId="ADAL" clId="{D5C5DB71-5B6C-49F2-803E-B63E03E596AA}" dt="2022-04-01T09:42:10.607" v="133" actId="26606"/>
        <pc:sldMkLst>
          <pc:docMk/>
          <pc:sldMk cId="1905251481" sldId="264"/>
        </pc:sldMkLst>
        <pc:spChg chg="mod">
          <ac:chgData name="JOSH HAYWOOD" userId="a6cc61c5-e80a-432f-9134-95910208e516" providerId="ADAL" clId="{D5C5DB71-5B6C-49F2-803E-B63E03E596AA}" dt="2022-04-01T09:42:10.607" v="133" actId="26606"/>
          <ac:spMkLst>
            <pc:docMk/>
            <pc:sldMk cId="1905251481" sldId="264"/>
            <ac:spMk id="2" creationId="{92A766DF-F7C7-4BB8-A405-F6049535C933}"/>
          </ac:spMkLst>
        </pc:spChg>
        <pc:spChg chg="del">
          <ac:chgData name="JOSH HAYWOOD" userId="a6cc61c5-e80a-432f-9134-95910208e516" providerId="ADAL" clId="{D5C5DB71-5B6C-49F2-803E-B63E03E596AA}" dt="2022-04-01T09:42:10.607" v="133" actId="26606"/>
          <ac:spMkLst>
            <pc:docMk/>
            <pc:sldMk cId="1905251481" sldId="264"/>
            <ac:spMk id="9" creationId="{8357BADD-DFB3-4F5A-81E4-E349D0FB084F}"/>
          </ac:spMkLst>
        </pc:spChg>
        <pc:spChg chg="del">
          <ac:chgData name="JOSH HAYWOOD" userId="a6cc61c5-e80a-432f-9134-95910208e516" providerId="ADAL" clId="{D5C5DB71-5B6C-49F2-803E-B63E03E596AA}" dt="2022-04-01T09:42:10.607" v="133" actId="26606"/>
          <ac:spMkLst>
            <pc:docMk/>
            <pc:sldMk cId="1905251481" sldId="264"/>
            <ac:spMk id="11" creationId="{9FCFD583-58F5-4010-85B3-8CBB03E8687C}"/>
          </ac:spMkLst>
        </pc:spChg>
        <pc:spChg chg="add">
          <ac:chgData name="JOSH HAYWOOD" userId="a6cc61c5-e80a-432f-9134-95910208e516" providerId="ADAL" clId="{D5C5DB71-5B6C-49F2-803E-B63E03E596AA}" dt="2022-04-01T09:42:10.607" v="133" actId="26606"/>
          <ac:spMkLst>
            <pc:docMk/>
            <pc:sldMk cId="1905251481" sldId="264"/>
            <ac:spMk id="32" creationId="{A26D183E-22A6-4713-B267-DCB0605A1C9D}"/>
          </ac:spMkLst>
        </pc:spChg>
        <pc:grpChg chg="del">
          <ac:chgData name="JOSH HAYWOOD" userId="a6cc61c5-e80a-432f-9134-95910208e516" providerId="ADAL" clId="{D5C5DB71-5B6C-49F2-803E-B63E03E596AA}" dt="2022-04-01T09:42:10.607" v="133" actId="26606"/>
          <ac:grpSpMkLst>
            <pc:docMk/>
            <pc:sldMk cId="1905251481" sldId="264"/>
            <ac:grpSpMk id="13" creationId="{486C336C-64DA-4E7A-8899-0010F56AF2E7}"/>
          </ac:grpSpMkLst>
        </pc:grpChg>
        <pc:grpChg chg="add">
          <ac:chgData name="JOSH HAYWOOD" userId="a6cc61c5-e80a-432f-9134-95910208e516" providerId="ADAL" clId="{D5C5DB71-5B6C-49F2-803E-B63E03E596AA}" dt="2022-04-01T09:42:10.607" v="133" actId="26606"/>
          <ac:grpSpMkLst>
            <pc:docMk/>
            <pc:sldMk cId="1905251481" sldId="264"/>
            <ac:grpSpMk id="24" creationId="{37FDA103-E93C-4CEF-81ED-76C691476ABA}"/>
          </ac:grpSpMkLst>
        </pc:grpChg>
        <pc:graphicFrameChg chg="mod ord modGraphic">
          <ac:chgData name="JOSH HAYWOOD" userId="a6cc61c5-e80a-432f-9134-95910208e516" providerId="ADAL" clId="{D5C5DB71-5B6C-49F2-803E-B63E03E596AA}" dt="2022-04-01T09:42:10.607" v="133" actId="26606"/>
          <ac:graphicFrameMkLst>
            <pc:docMk/>
            <pc:sldMk cId="1905251481" sldId="264"/>
            <ac:graphicFrameMk id="5" creationId="{1B7AA061-F911-44BA-A8D3-B78A53CDE3DE}"/>
          </ac:graphicFrameMkLst>
        </pc:graphicFrameChg>
        <pc:picChg chg="add mod">
          <ac:chgData name="JOSH HAYWOOD" userId="a6cc61c5-e80a-432f-9134-95910208e516" providerId="ADAL" clId="{D5C5DB71-5B6C-49F2-803E-B63E03E596AA}" dt="2022-04-01T09:42:10.607" v="133" actId="26606"/>
          <ac:picMkLst>
            <pc:docMk/>
            <pc:sldMk cId="1905251481" sldId="264"/>
            <ac:picMk id="4" creationId="{FA3465FA-397C-4440-85CA-FE4501AB9AEA}"/>
          </ac:picMkLst>
        </pc:picChg>
      </pc:sldChg>
      <pc:sldChg chg="addSp delSp modSp mod">
        <pc:chgData name="JOSH HAYWOOD" userId="a6cc61c5-e80a-432f-9134-95910208e516" providerId="ADAL" clId="{D5C5DB71-5B6C-49F2-803E-B63E03E596AA}" dt="2022-04-01T10:10:24.581" v="633" actId="20577"/>
        <pc:sldMkLst>
          <pc:docMk/>
          <pc:sldMk cId="3874819093" sldId="267"/>
        </pc:sldMkLst>
        <pc:spChg chg="mod">
          <ac:chgData name="JOSH HAYWOOD" userId="a6cc61c5-e80a-432f-9134-95910208e516" providerId="ADAL" clId="{D5C5DB71-5B6C-49F2-803E-B63E03E596AA}" dt="2022-04-01T09:43:12.494" v="137" actId="26606"/>
          <ac:spMkLst>
            <pc:docMk/>
            <pc:sldMk cId="3874819093" sldId="267"/>
            <ac:spMk id="2" creationId="{081C1BBF-A885-4A30-A514-FD146A4C933F}"/>
          </ac:spMkLst>
        </pc:spChg>
        <pc:spChg chg="mod">
          <ac:chgData name="JOSH HAYWOOD" userId="a6cc61c5-e80a-432f-9134-95910208e516" providerId="ADAL" clId="{D5C5DB71-5B6C-49F2-803E-B63E03E596AA}" dt="2022-04-01T10:10:24.581" v="633" actId="20577"/>
          <ac:spMkLst>
            <pc:docMk/>
            <pc:sldMk cId="3874819093" sldId="267"/>
            <ac:spMk id="3" creationId="{7D1E1A7E-AAB2-4014-9E4B-640585E52871}"/>
          </ac:spMkLst>
        </pc:spChg>
        <pc:spChg chg="del">
          <ac:chgData name="JOSH HAYWOOD" userId="a6cc61c5-e80a-432f-9134-95910208e516" providerId="ADAL" clId="{D5C5DB71-5B6C-49F2-803E-B63E03E596AA}" dt="2022-04-01T09:43:12.494" v="137" actId="26606"/>
          <ac:spMkLst>
            <pc:docMk/>
            <pc:sldMk cId="3874819093" sldId="267"/>
            <ac:spMk id="8" creationId="{E03BF673-8C68-4092-BF1B-53C57EFEC21F}"/>
          </ac:spMkLst>
        </pc:spChg>
        <pc:spChg chg="del">
          <ac:chgData name="JOSH HAYWOOD" userId="a6cc61c5-e80a-432f-9134-95910208e516" providerId="ADAL" clId="{D5C5DB71-5B6C-49F2-803E-B63E03E596AA}" dt="2022-04-01T09:43:12.494" v="137" actId="26606"/>
          <ac:spMkLst>
            <pc:docMk/>
            <pc:sldMk cId="3874819093" sldId="267"/>
            <ac:spMk id="10" creationId="{B1BDB70B-F0E6-4867-818F-C582494FB6D6}"/>
          </ac:spMkLst>
        </pc:spChg>
        <pc:spChg chg="add">
          <ac:chgData name="JOSH HAYWOOD" userId="a6cc61c5-e80a-432f-9134-95910208e516" providerId="ADAL" clId="{D5C5DB71-5B6C-49F2-803E-B63E03E596AA}" dt="2022-04-01T09:43:12.494" v="137" actId="26606"/>
          <ac:spMkLst>
            <pc:docMk/>
            <pc:sldMk cId="3874819093" sldId="267"/>
            <ac:spMk id="31" creationId="{1A1414DF-B074-4B70-ACC0-4DE4D8B7AAB1}"/>
          </ac:spMkLst>
        </pc:spChg>
        <pc:grpChg chg="del">
          <ac:chgData name="JOSH HAYWOOD" userId="a6cc61c5-e80a-432f-9134-95910208e516" providerId="ADAL" clId="{D5C5DB71-5B6C-49F2-803E-B63E03E596AA}" dt="2022-04-01T09:43:12.494" v="137" actId="26606"/>
          <ac:grpSpMkLst>
            <pc:docMk/>
            <pc:sldMk cId="3874819093" sldId="267"/>
            <ac:grpSpMk id="12" creationId="{1E52C707-F508-47B5-8864-8CC3EE0F030B}"/>
          </ac:grpSpMkLst>
        </pc:grpChg>
        <pc:grpChg chg="add">
          <ac:chgData name="JOSH HAYWOOD" userId="a6cc61c5-e80a-432f-9134-95910208e516" providerId="ADAL" clId="{D5C5DB71-5B6C-49F2-803E-B63E03E596AA}" dt="2022-04-01T09:43:12.494" v="137" actId="26606"/>
          <ac:grpSpMkLst>
            <pc:docMk/>
            <pc:sldMk cId="3874819093" sldId="267"/>
            <ac:grpSpMk id="23" creationId="{80B164F3-7502-452A-9B50-B46F936526FD}"/>
          </ac:grpSpMkLst>
        </pc:grpChg>
        <pc:picChg chg="add mod">
          <ac:chgData name="JOSH HAYWOOD" userId="a6cc61c5-e80a-432f-9134-95910208e516" providerId="ADAL" clId="{D5C5DB71-5B6C-49F2-803E-B63E03E596AA}" dt="2022-04-01T09:43:12.494" v="137" actId="26606"/>
          <ac:picMkLst>
            <pc:docMk/>
            <pc:sldMk cId="3874819093" sldId="267"/>
            <ac:picMk id="5" creationId="{2944DFBC-D9C2-41DF-9823-FD2313989876}"/>
          </ac:picMkLst>
        </pc:picChg>
      </pc:sldChg>
      <pc:sldChg chg="modSp mod">
        <pc:chgData name="JOSH HAYWOOD" userId="a6cc61c5-e80a-432f-9134-95910208e516" providerId="ADAL" clId="{D5C5DB71-5B6C-49F2-803E-B63E03E596AA}" dt="2022-04-01T09:40:41.040" v="125" actId="20577"/>
        <pc:sldMkLst>
          <pc:docMk/>
          <pc:sldMk cId="1973169706" sldId="272"/>
        </pc:sldMkLst>
        <pc:spChg chg="mod">
          <ac:chgData name="JOSH HAYWOOD" userId="a6cc61c5-e80a-432f-9134-95910208e516" providerId="ADAL" clId="{D5C5DB71-5B6C-49F2-803E-B63E03E596AA}" dt="2022-04-01T09:40:41.040" v="125" actId="20577"/>
          <ac:spMkLst>
            <pc:docMk/>
            <pc:sldMk cId="1973169706" sldId="272"/>
            <ac:spMk id="3" creationId="{678B9EC1-D4BE-4468-860C-659764722C0C}"/>
          </ac:spMkLst>
        </pc:spChg>
      </pc:sldChg>
      <pc:sldChg chg="addSp delSp modSp mod">
        <pc:chgData name="JOSH HAYWOOD" userId="a6cc61c5-e80a-432f-9134-95910208e516" providerId="ADAL" clId="{D5C5DB71-5B6C-49F2-803E-B63E03E596AA}" dt="2022-04-01T10:09:26.080" v="616" actId="14100"/>
        <pc:sldMkLst>
          <pc:docMk/>
          <pc:sldMk cId="2633737008" sldId="274"/>
        </pc:sldMkLst>
        <pc:picChg chg="add del mod">
          <ac:chgData name="JOSH HAYWOOD" userId="a6cc61c5-e80a-432f-9134-95910208e516" providerId="ADAL" clId="{D5C5DB71-5B6C-49F2-803E-B63E03E596AA}" dt="2022-04-01T09:48:21.738" v="144" actId="478"/>
          <ac:picMkLst>
            <pc:docMk/>
            <pc:sldMk cId="2633737008" sldId="274"/>
            <ac:picMk id="5" creationId="{36D6BC67-DE2B-4E59-9807-DEFB18078D55}"/>
          </ac:picMkLst>
        </pc:picChg>
        <pc:picChg chg="add del mod">
          <ac:chgData name="JOSH HAYWOOD" userId="a6cc61c5-e80a-432f-9134-95910208e516" providerId="ADAL" clId="{D5C5DB71-5B6C-49F2-803E-B63E03E596AA}" dt="2022-04-01T09:57:15.195" v="364" actId="21"/>
          <ac:picMkLst>
            <pc:docMk/>
            <pc:sldMk cId="2633737008" sldId="274"/>
            <ac:picMk id="7" creationId="{2EF46069-CDB6-4A8F-AE92-E6B28FE9195C}"/>
          </ac:picMkLst>
        </pc:picChg>
        <pc:picChg chg="add del">
          <ac:chgData name="JOSH HAYWOOD" userId="a6cc61c5-e80a-432f-9134-95910208e516" providerId="ADAL" clId="{D5C5DB71-5B6C-49F2-803E-B63E03E596AA}" dt="2022-04-01T09:48:20.055" v="142" actId="478"/>
          <ac:picMkLst>
            <pc:docMk/>
            <pc:sldMk cId="2633737008" sldId="274"/>
            <ac:picMk id="1026" creationId="{3804F6E1-CA6E-479A-963A-A7DC9FFEB29F}"/>
          </ac:picMkLst>
        </pc:picChg>
        <pc:picChg chg="add mod">
          <ac:chgData name="JOSH HAYWOOD" userId="a6cc61c5-e80a-432f-9134-95910208e516" providerId="ADAL" clId="{D5C5DB71-5B6C-49F2-803E-B63E03E596AA}" dt="2022-04-01T09:57:06.193" v="361" actId="1076"/>
          <ac:picMkLst>
            <pc:docMk/>
            <pc:sldMk cId="2633737008" sldId="274"/>
            <ac:picMk id="1028" creationId="{DD6030EF-79DD-4F13-8A33-75F36747854B}"/>
          </ac:picMkLst>
        </pc:picChg>
        <pc:picChg chg="add mod">
          <ac:chgData name="JOSH HAYWOOD" userId="a6cc61c5-e80a-432f-9134-95910208e516" providerId="ADAL" clId="{D5C5DB71-5B6C-49F2-803E-B63E03E596AA}" dt="2022-04-01T09:57:06.193" v="361" actId="1076"/>
          <ac:picMkLst>
            <pc:docMk/>
            <pc:sldMk cId="2633737008" sldId="274"/>
            <ac:picMk id="1030" creationId="{7312D1EA-B64B-49A8-B27D-FBA21226B43A}"/>
          </ac:picMkLst>
        </pc:picChg>
        <pc:picChg chg="add mod">
          <ac:chgData name="JOSH HAYWOOD" userId="a6cc61c5-e80a-432f-9134-95910208e516" providerId="ADAL" clId="{D5C5DB71-5B6C-49F2-803E-B63E03E596AA}" dt="2022-04-01T10:09:01.672" v="611" actId="14100"/>
          <ac:picMkLst>
            <pc:docMk/>
            <pc:sldMk cId="2633737008" sldId="274"/>
            <ac:picMk id="1032" creationId="{53DD33BD-5B81-4D03-8962-E0DF5E3ADDBA}"/>
          </ac:picMkLst>
        </pc:picChg>
        <pc:picChg chg="add mod">
          <ac:chgData name="JOSH HAYWOOD" userId="a6cc61c5-e80a-432f-9134-95910208e516" providerId="ADAL" clId="{D5C5DB71-5B6C-49F2-803E-B63E03E596AA}" dt="2022-04-01T09:57:06.193" v="361" actId="1076"/>
          <ac:picMkLst>
            <pc:docMk/>
            <pc:sldMk cId="2633737008" sldId="274"/>
            <ac:picMk id="1034" creationId="{5DB2DCAE-C9E7-4CBF-8285-9F670FF25EAA}"/>
          </ac:picMkLst>
        </pc:picChg>
        <pc:picChg chg="add mod">
          <ac:chgData name="JOSH HAYWOOD" userId="a6cc61c5-e80a-432f-9134-95910208e516" providerId="ADAL" clId="{D5C5DB71-5B6C-49F2-803E-B63E03E596AA}" dt="2022-04-01T09:57:06.193" v="361" actId="1076"/>
          <ac:picMkLst>
            <pc:docMk/>
            <pc:sldMk cId="2633737008" sldId="274"/>
            <ac:picMk id="1036" creationId="{45FBFFEA-B64E-488C-8051-2C4779F2FC55}"/>
          </ac:picMkLst>
        </pc:picChg>
        <pc:picChg chg="add mod">
          <ac:chgData name="JOSH HAYWOOD" userId="a6cc61c5-e80a-432f-9134-95910208e516" providerId="ADAL" clId="{D5C5DB71-5B6C-49F2-803E-B63E03E596AA}" dt="2022-04-01T10:09:06.191" v="612" actId="14100"/>
          <ac:picMkLst>
            <pc:docMk/>
            <pc:sldMk cId="2633737008" sldId="274"/>
            <ac:picMk id="1038" creationId="{F3B309A2-A67F-492D-A8F9-FC583E751FB1}"/>
          </ac:picMkLst>
        </pc:picChg>
        <pc:picChg chg="add mod">
          <ac:chgData name="JOSH HAYWOOD" userId="a6cc61c5-e80a-432f-9134-95910208e516" providerId="ADAL" clId="{D5C5DB71-5B6C-49F2-803E-B63E03E596AA}" dt="2022-04-01T10:09:18.580" v="615" actId="14100"/>
          <ac:picMkLst>
            <pc:docMk/>
            <pc:sldMk cId="2633737008" sldId="274"/>
            <ac:picMk id="1040" creationId="{AD878D5C-7DC8-4AA3-9266-A849CD5E510B}"/>
          </ac:picMkLst>
        </pc:picChg>
        <pc:picChg chg="add mod">
          <ac:chgData name="JOSH HAYWOOD" userId="a6cc61c5-e80a-432f-9134-95910208e516" providerId="ADAL" clId="{D5C5DB71-5B6C-49F2-803E-B63E03E596AA}" dt="2022-04-01T10:08:47.688" v="608" actId="14100"/>
          <ac:picMkLst>
            <pc:docMk/>
            <pc:sldMk cId="2633737008" sldId="274"/>
            <ac:picMk id="1042" creationId="{2BB0DA05-2A88-4E5E-94C7-F843E6486FD5}"/>
          </ac:picMkLst>
        </pc:picChg>
        <pc:picChg chg="add mod">
          <ac:chgData name="JOSH HAYWOOD" userId="a6cc61c5-e80a-432f-9134-95910208e516" providerId="ADAL" clId="{D5C5DB71-5B6C-49F2-803E-B63E03E596AA}" dt="2022-04-01T09:57:06.193" v="361" actId="1076"/>
          <ac:picMkLst>
            <pc:docMk/>
            <pc:sldMk cId="2633737008" sldId="274"/>
            <ac:picMk id="1044" creationId="{54586F7C-BF43-4959-8E0D-6EAF315BB7CE}"/>
          </ac:picMkLst>
        </pc:picChg>
        <pc:picChg chg="add mod">
          <ac:chgData name="JOSH HAYWOOD" userId="a6cc61c5-e80a-432f-9134-95910208e516" providerId="ADAL" clId="{D5C5DB71-5B6C-49F2-803E-B63E03E596AA}" dt="2022-04-01T10:09:26.080" v="616" actId="14100"/>
          <ac:picMkLst>
            <pc:docMk/>
            <pc:sldMk cId="2633737008" sldId="274"/>
            <ac:picMk id="1046" creationId="{82DC0BDF-E08E-4974-B30B-60C830EC4F78}"/>
          </ac:picMkLst>
        </pc:picChg>
      </pc:sldChg>
      <pc:sldChg chg="addSp delSp modSp new mod setBg">
        <pc:chgData name="JOSH HAYWOOD" userId="a6cc61c5-e80a-432f-9134-95910208e516" providerId="ADAL" clId="{D5C5DB71-5B6C-49F2-803E-B63E03E596AA}" dt="2022-04-01T10:03:10.368" v="571" actId="26606"/>
        <pc:sldMkLst>
          <pc:docMk/>
          <pc:sldMk cId="4035200863" sldId="275"/>
        </pc:sldMkLst>
        <pc:spChg chg="mod">
          <ac:chgData name="JOSH HAYWOOD" userId="a6cc61c5-e80a-432f-9134-95910208e516" providerId="ADAL" clId="{D5C5DB71-5B6C-49F2-803E-B63E03E596AA}" dt="2022-04-01T10:03:10.368" v="571" actId="26606"/>
          <ac:spMkLst>
            <pc:docMk/>
            <pc:sldMk cId="4035200863" sldId="275"/>
            <ac:spMk id="2" creationId="{B6B406B9-E775-45EB-B079-C4DDD01DE5F9}"/>
          </ac:spMkLst>
        </pc:spChg>
        <pc:spChg chg="del">
          <ac:chgData name="JOSH HAYWOOD" userId="a6cc61c5-e80a-432f-9134-95910208e516" providerId="ADAL" clId="{D5C5DB71-5B6C-49F2-803E-B63E03E596AA}" dt="2022-04-01T09:57:17.492" v="365"/>
          <ac:spMkLst>
            <pc:docMk/>
            <pc:sldMk cId="4035200863" sldId="275"/>
            <ac:spMk id="3" creationId="{678BECF5-F2D6-4BD7-8255-388976807481}"/>
          </ac:spMkLst>
        </pc:spChg>
        <pc:spChg chg="add mod">
          <ac:chgData name="JOSH HAYWOOD" userId="a6cc61c5-e80a-432f-9134-95910208e516" providerId="ADAL" clId="{D5C5DB71-5B6C-49F2-803E-B63E03E596AA}" dt="2022-04-01T10:03:10.368" v="571" actId="26606"/>
          <ac:spMkLst>
            <pc:docMk/>
            <pc:sldMk cId="4035200863" sldId="275"/>
            <ac:spMk id="8" creationId="{61946E63-060F-6CBE-16FE-0837D6F21990}"/>
          </ac:spMkLst>
        </pc:spChg>
        <pc:picChg chg="add mod ord">
          <ac:chgData name="JOSH HAYWOOD" userId="a6cc61c5-e80a-432f-9134-95910208e516" providerId="ADAL" clId="{D5C5DB71-5B6C-49F2-803E-B63E03E596AA}" dt="2022-04-01T10:03:10.368" v="571" actId="26606"/>
          <ac:picMkLst>
            <pc:docMk/>
            <pc:sldMk cId="4035200863" sldId="275"/>
            <ac:picMk id="4" creationId="{9038A286-22D6-4421-A8BE-1B7DB7E10EB4}"/>
          </ac:picMkLst>
        </pc:picChg>
      </pc:sldChg>
      <pc:sldChg chg="addSp delSp modSp new mod setBg">
        <pc:chgData name="JOSH HAYWOOD" userId="a6cc61c5-e80a-432f-9134-95910208e516" providerId="ADAL" clId="{D5C5DB71-5B6C-49F2-803E-B63E03E596AA}" dt="2022-04-01T09:59:39.070" v="569" actId="20577"/>
        <pc:sldMkLst>
          <pc:docMk/>
          <pc:sldMk cId="3405274070" sldId="276"/>
        </pc:sldMkLst>
        <pc:spChg chg="mod">
          <ac:chgData name="JOSH HAYWOOD" userId="a6cc61c5-e80a-432f-9134-95910208e516" providerId="ADAL" clId="{D5C5DB71-5B6C-49F2-803E-B63E03E596AA}" dt="2022-04-01T09:59:09.750" v="483" actId="26606"/>
          <ac:spMkLst>
            <pc:docMk/>
            <pc:sldMk cId="3405274070" sldId="276"/>
            <ac:spMk id="2" creationId="{E0FD34FB-6452-4483-9FD6-36D2FC00D8BF}"/>
          </ac:spMkLst>
        </pc:spChg>
        <pc:spChg chg="del">
          <ac:chgData name="JOSH HAYWOOD" userId="a6cc61c5-e80a-432f-9134-95910208e516" providerId="ADAL" clId="{D5C5DB71-5B6C-49F2-803E-B63E03E596AA}" dt="2022-04-01T09:58:57.871" v="476"/>
          <ac:spMkLst>
            <pc:docMk/>
            <pc:sldMk cId="3405274070" sldId="276"/>
            <ac:spMk id="3" creationId="{E844D25C-BC29-4A7F-99AC-0B7DF8C09862}"/>
          </ac:spMkLst>
        </pc:spChg>
        <pc:spChg chg="add del">
          <ac:chgData name="JOSH HAYWOOD" userId="a6cc61c5-e80a-432f-9134-95910208e516" providerId="ADAL" clId="{D5C5DB71-5B6C-49F2-803E-B63E03E596AA}" dt="2022-04-01T09:59:09.724" v="482" actId="26606"/>
          <ac:spMkLst>
            <pc:docMk/>
            <pc:sldMk cId="3405274070" sldId="276"/>
            <ac:spMk id="9" creationId="{14668CD7-F2CC-F001-885D-BB46F1618763}"/>
          </ac:spMkLst>
        </pc:spChg>
        <pc:spChg chg="add mod">
          <ac:chgData name="JOSH HAYWOOD" userId="a6cc61c5-e80a-432f-9134-95910208e516" providerId="ADAL" clId="{D5C5DB71-5B6C-49F2-803E-B63E03E596AA}" dt="2022-04-01T09:59:39.070" v="569" actId="20577"/>
          <ac:spMkLst>
            <pc:docMk/>
            <pc:sldMk cId="3405274070" sldId="276"/>
            <ac:spMk id="11" creationId="{6412DC80-54F3-92FF-072E-DDC45493DC42}"/>
          </ac:spMkLst>
        </pc:spChg>
        <pc:spChg chg="add">
          <ac:chgData name="JOSH HAYWOOD" userId="a6cc61c5-e80a-432f-9134-95910208e516" providerId="ADAL" clId="{D5C5DB71-5B6C-49F2-803E-B63E03E596AA}" dt="2022-04-01T09:59:09.750" v="483" actId="26606"/>
          <ac:spMkLst>
            <pc:docMk/>
            <pc:sldMk cId="3405274070" sldId="276"/>
            <ac:spMk id="20" creationId="{62D73780-58B7-4124-85C7-4ACE82949573}"/>
          </ac:spMkLst>
        </pc:spChg>
        <pc:grpChg chg="add">
          <ac:chgData name="JOSH HAYWOOD" userId="a6cc61c5-e80a-432f-9134-95910208e516" providerId="ADAL" clId="{D5C5DB71-5B6C-49F2-803E-B63E03E596AA}" dt="2022-04-01T09:59:09.750" v="483" actId="26606"/>
          <ac:grpSpMkLst>
            <pc:docMk/>
            <pc:sldMk cId="3405274070" sldId="276"/>
            <ac:grpSpMk id="12" creationId="{2F20050C-409A-427F-8B1B-CC080E4B980A}"/>
          </ac:grpSpMkLst>
        </pc:grpChg>
        <pc:picChg chg="add mod">
          <ac:chgData name="JOSH HAYWOOD" userId="a6cc61c5-e80a-432f-9134-95910208e516" providerId="ADAL" clId="{D5C5DB71-5B6C-49F2-803E-B63E03E596AA}" dt="2022-04-01T09:59:09.750" v="483" actId="26606"/>
          <ac:picMkLst>
            <pc:docMk/>
            <pc:sldMk cId="3405274070" sldId="276"/>
            <ac:picMk id="5" creationId="{40F9856F-3C17-4E74-BC57-1141D5D062BB}"/>
          </ac:picMkLst>
        </pc:picChg>
      </pc:sldChg>
    </pc:docChg>
  </pc:docChgLst>
  <pc:docChgLst>
    <pc:chgData name="JOSH HAYWOOD" userId="a6cc61c5-e80a-432f-9134-95910208e516" providerId="ADAL" clId="{F087C1CE-F491-4327-AC5C-0181253C0D18}"/>
    <pc:docChg chg="undo custSel addSld modSld">
      <pc:chgData name="JOSH HAYWOOD" userId="a6cc61c5-e80a-432f-9134-95910208e516" providerId="ADAL" clId="{F087C1CE-F491-4327-AC5C-0181253C0D18}" dt="2022-03-29T11:38:14.758" v="1243" actId="26606"/>
      <pc:docMkLst>
        <pc:docMk/>
      </pc:docMkLst>
      <pc:sldChg chg="modSp mod">
        <pc:chgData name="JOSH HAYWOOD" userId="a6cc61c5-e80a-432f-9134-95910208e516" providerId="ADAL" clId="{F087C1CE-F491-4327-AC5C-0181253C0D18}" dt="2022-03-29T11:28:29.986" v="9" actId="20577"/>
        <pc:sldMkLst>
          <pc:docMk/>
          <pc:sldMk cId="2615057417" sldId="269"/>
        </pc:sldMkLst>
        <pc:spChg chg="mod">
          <ac:chgData name="JOSH HAYWOOD" userId="a6cc61c5-e80a-432f-9134-95910208e516" providerId="ADAL" clId="{F087C1CE-F491-4327-AC5C-0181253C0D18}" dt="2022-03-29T11:28:29.986" v="9" actId="20577"/>
          <ac:spMkLst>
            <pc:docMk/>
            <pc:sldMk cId="2615057417" sldId="269"/>
            <ac:spMk id="2" creationId="{696444D1-A13A-48FE-BC80-8562E4470C06}"/>
          </ac:spMkLst>
        </pc:spChg>
      </pc:sldChg>
      <pc:sldChg chg="modSp mod">
        <pc:chgData name="JOSH HAYWOOD" userId="a6cc61c5-e80a-432f-9134-95910208e516" providerId="ADAL" clId="{F087C1CE-F491-4327-AC5C-0181253C0D18}" dt="2022-03-29T11:30:48.117" v="303" actId="20577"/>
        <pc:sldMkLst>
          <pc:docMk/>
          <pc:sldMk cId="2539766478" sldId="270"/>
        </pc:sldMkLst>
        <pc:spChg chg="mod">
          <ac:chgData name="JOSH HAYWOOD" userId="a6cc61c5-e80a-432f-9134-95910208e516" providerId="ADAL" clId="{F087C1CE-F491-4327-AC5C-0181253C0D18}" dt="2022-03-29T11:30:48.117" v="303" actId="20577"/>
          <ac:spMkLst>
            <pc:docMk/>
            <pc:sldMk cId="2539766478" sldId="270"/>
            <ac:spMk id="2" creationId="{3DE336F7-DEBD-4B9D-AE35-A9CF273569F8}"/>
          </ac:spMkLst>
        </pc:spChg>
      </pc:sldChg>
      <pc:sldChg chg="addSp delSp modSp new mod setBg">
        <pc:chgData name="JOSH HAYWOOD" userId="a6cc61c5-e80a-432f-9134-95910208e516" providerId="ADAL" clId="{F087C1CE-F491-4327-AC5C-0181253C0D18}" dt="2022-03-29T11:30:27.303" v="275" actId="33524"/>
        <pc:sldMkLst>
          <pc:docMk/>
          <pc:sldMk cId="342553988" sldId="271"/>
        </pc:sldMkLst>
        <pc:spChg chg="mod">
          <ac:chgData name="JOSH HAYWOOD" userId="a6cc61c5-e80a-432f-9134-95910208e516" providerId="ADAL" clId="{F087C1CE-F491-4327-AC5C-0181253C0D18}" dt="2022-03-29T11:30:18.926" v="273" actId="26606"/>
          <ac:spMkLst>
            <pc:docMk/>
            <pc:sldMk cId="342553988" sldId="271"/>
            <ac:spMk id="2" creationId="{BFFE455F-597E-4EF4-AB81-3BAF9938F867}"/>
          </ac:spMkLst>
        </pc:spChg>
        <pc:spChg chg="del mod">
          <ac:chgData name="JOSH HAYWOOD" userId="a6cc61c5-e80a-432f-9134-95910208e516" providerId="ADAL" clId="{F087C1CE-F491-4327-AC5C-0181253C0D18}" dt="2022-03-29T11:30:18.926" v="273" actId="26606"/>
          <ac:spMkLst>
            <pc:docMk/>
            <pc:sldMk cId="342553988" sldId="271"/>
            <ac:spMk id="3" creationId="{8948FF30-4DC9-49B0-BE78-50748B6D47F8}"/>
          </ac:spMkLst>
        </pc:spChg>
        <pc:spChg chg="add">
          <ac:chgData name="JOSH HAYWOOD" userId="a6cc61c5-e80a-432f-9134-95910208e516" providerId="ADAL" clId="{F087C1CE-F491-4327-AC5C-0181253C0D18}" dt="2022-03-29T11:30:18.926" v="273" actId="26606"/>
          <ac:spMkLst>
            <pc:docMk/>
            <pc:sldMk cId="342553988" sldId="271"/>
            <ac:spMk id="9" creationId="{5B2F4B0B-6CDE-4467-A567-7930C6692530}"/>
          </ac:spMkLst>
        </pc:spChg>
        <pc:spChg chg="add">
          <ac:chgData name="JOSH HAYWOOD" userId="a6cc61c5-e80a-432f-9134-95910208e516" providerId="ADAL" clId="{F087C1CE-F491-4327-AC5C-0181253C0D18}" dt="2022-03-29T11:30:18.926" v="273" actId="26606"/>
          <ac:spMkLst>
            <pc:docMk/>
            <pc:sldMk cId="342553988" sldId="271"/>
            <ac:spMk id="11" creationId="{4FBD904E-E2AA-40C0-9B75-6705C2936009}"/>
          </ac:spMkLst>
        </pc:spChg>
        <pc:grpChg chg="add">
          <ac:chgData name="JOSH HAYWOOD" userId="a6cc61c5-e80a-432f-9134-95910208e516" providerId="ADAL" clId="{F087C1CE-F491-4327-AC5C-0181253C0D18}" dt="2022-03-29T11:30:18.926" v="273" actId="26606"/>
          <ac:grpSpMkLst>
            <pc:docMk/>
            <pc:sldMk cId="342553988" sldId="271"/>
            <ac:grpSpMk id="13" creationId="{C2CA0337-9B09-4746-93D0-7E92F422020B}"/>
          </ac:grpSpMkLst>
        </pc:grpChg>
        <pc:graphicFrameChg chg="add mod">
          <ac:chgData name="JOSH HAYWOOD" userId="a6cc61c5-e80a-432f-9134-95910208e516" providerId="ADAL" clId="{F087C1CE-F491-4327-AC5C-0181253C0D18}" dt="2022-03-29T11:30:27.303" v="275" actId="33524"/>
          <ac:graphicFrameMkLst>
            <pc:docMk/>
            <pc:sldMk cId="342553988" sldId="271"/>
            <ac:graphicFrameMk id="5" creationId="{E50642C5-7954-3648-EBEC-19A403E00D32}"/>
          </ac:graphicFrameMkLst>
        </pc:graphicFrameChg>
      </pc:sldChg>
      <pc:sldChg chg="addSp delSp modSp new mod setBg">
        <pc:chgData name="JOSH HAYWOOD" userId="a6cc61c5-e80a-432f-9134-95910208e516" providerId="ADAL" clId="{F087C1CE-F491-4327-AC5C-0181253C0D18}" dt="2022-03-29T11:38:14.758" v="1243" actId="26606"/>
        <pc:sldMkLst>
          <pc:docMk/>
          <pc:sldMk cId="1973169706" sldId="272"/>
        </pc:sldMkLst>
        <pc:spChg chg="mod">
          <ac:chgData name="JOSH HAYWOOD" userId="a6cc61c5-e80a-432f-9134-95910208e516" providerId="ADAL" clId="{F087C1CE-F491-4327-AC5C-0181253C0D18}" dt="2022-03-29T11:38:14.758" v="1243" actId="26606"/>
          <ac:spMkLst>
            <pc:docMk/>
            <pc:sldMk cId="1973169706" sldId="272"/>
            <ac:spMk id="2" creationId="{EC5D6710-274A-48A7-B057-716C6EAE16F3}"/>
          </ac:spMkLst>
        </pc:spChg>
        <pc:spChg chg="mod">
          <ac:chgData name="JOSH HAYWOOD" userId="a6cc61c5-e80a-432f-9134-95910208e516" providerId="ADAL" clId="{F087C1CE-F491-4327-AC5C-0181253C0D18}" dt="2022-03-29T11:38:14.758" v="1243" actId="26606"/>
          <ac:spMkLst>
            <pc:docMk/>
            <pc:sldMk cId="1973169706" sldId="272"/>
            <ac:spMk id="3" creationId="{678B9EC1-D4BE-4468-860C-659764722C0C}"/>
          </ac:spMkLst>
        </pc:spChg>
        <pc:spChg chg="add del">
          <ac:chgData name="JOSH HAYWOOD" userId="a6cc61c5-e80a-432f-9134-95910208e516" providerId="ADAL" clId="{F087C1CE-F491-4327-AC5C-0181253C0D18}" dt="2022-03-29T11:38:14.758" v="1243" actId="26606"/>
          <ac:spMkLst>
            <pc:docMk/>
            <pc:sldMk cId="1973169706" sldId="272"/>
            <ac:spMk id="8" creationId="{E03BF673-8C68-4092-BF1B-53C57EFEC21F}"/>
          </ac:spMkLst>
        </pc:spChg>
        <pc:spChg chg="add del">
          <ac:chgData name="JOSH HAYWOOD" userId="a6cc61c5-e80a-432f-9134-95910208e516" providerId="ADAL" clId="{F087C1CE-F491-4327-AC5C-0181253C0D18}" dt="2022-03-29T11:38:14.758" v="1243" actId="26606"/>
          <ac:spMkLst>
            <pc:docMk/>
            <pc:sldMk cId="1973169706" sldId="272"/>
            <ac:spMk id="10" creationId="{B1BDB70B-F0E6-4867-818F-C582494FB6D6}"/>
          </ac:spMkLst>
        </pc:spChg>
        <pc:spChg chg="add">
          <ac:chgData name="JOSH HAYWOOD" userId="a6cc61c5-e80a-432f-9134-95910208e516" providerId="ADAL" clId="{F087C1CE-F491-4327-AC5C-0181253C0D18}" dt="2022-03-29T11:38:14.758" v="1243" actId="26606"/>
          <ac:spMkLst>
            <pc:docMk/>
            <pc:sldMk cId="1973169706" sldId="272"/>
            <ac:spMk id="23" creationId="{99CAC3B1-4879-424D-8F15-206277196159}"/>
          </ac:spMkLst>
        </pc:spChg>
        <pc:spChg chg="add">
          <ac:chgData name="JOSH HAYWOOD" userId="a6cc61c5-e80a-432f-9134-95910208e516" providerId="ADAL" clId="{F087C1CE-F491-4327-AC5C-0181253C0D18}" dt="2022-03-29T11:38:14.758" v="1243" actId="26606"/>
          <ac:spMkLst>
            <pc:docMk/>
            <pc:sldMk cId="1973169706" sldId="272"/>
            <ac:spMk id="25" creationId="{E34CC1C8-EBDD-4AEA-83E6-B27575B62E2E}"/>
          </ac:spMkLst>
        </pc:spChg>
        <pc:spChg chg="add">
          <ac:chgData name="JOSH HAYWOOD" userId="a6cc61c5-e80a-432f-9134-95910208e516" providerId="ADAL" clId="{F087C1CE-F491-4327-AC5C-0181253C0D18}" dt="2022-03-29T11:38:14.758" v="1243" actId="26606"/>
          <ac:spMkLst>
            <pc:docMk/>
            <pc:sldMk cId="1973169706" sldId="272"/>
            <ac:spMk id="27" creationId="{D6B38644-B85D-4211-9526-5B4C2A662BF7}"/>
          </ac:spMkLst>
        </pc:spChg>
        <pc:spChg chg="add">
          <ac:chgData name="JOSH HAYWOOD" userId="a6cc61c5-e80a-432f-9134-95910208e516" providerId="ADAL" clId="{F087C1CE-F491-4327-AC5C-0181253C0D18}" dt="2022-03-29T11:38:14.758" v="1243" actId="26606"/>
          <ac:spMkLst>
            <pc:docMk/>
            <pc:sldMk cId="1973169706" sldId="272"/>
            <ac:spMk id="29" creationId="{8A8B2820-6B8F-4C19-BFC5-D28EE44E54CB}"/>
          </ac:spMkLst>
        </pc:spChg>
        <pc:spChg chg="add">
          <ac:chgData name="JOSH HAYWOOD" userId="a6cc61c5-e80a-432f-9134-95910208e516" providerId="ADAL" clId="{F087C1CE-F491-4327-AC5C-0181253C0D18}" dt="2022-03-29T11:38:14.758" v="1243" actId="26606"/>
          <ac:spMkLst>
            <pc:docMk/>
            <pc:sldMk cId="1973169706" sldId="272"/>
            <ac:spMk id="31" creationId="{DCA45AB7-441E-40A8-A98B-557D68F48A48}"/>
          </ac:spMkLst>
        </pc:spChg>
        <pc:spChg chg="add">
          <ac:chgData name="JOSH HAYWOOD" userId="a6cc61c5-e80a-432f-9134-95910208e516" providerId="ADAL" clId="{F087C1CE-F491-4327-AC5C-0181253C0D18}" dt="2022-03-29T11:38:14.758" v="1243" actId="26606"/>
          <ac:spMkLst>
            <pc:docMk/>
            <pc:sldMk cId="1973169706" sldId="272"/>
            <ac:spMk id="33" creationId="{5F516030-4F00-4C48-AD93-91EFA17A1AC3}"/>
          </ac:spMkLst>
        </pc:spChg>
        <pc:spChg chg="add">
          <ac:chgData name="JOSH HAYWOOD" userId="a6cc61c5-e80a-432f-9134-95910208e516" providerId="ADAL" clId="{F087C1CE-F491-4327-AC5C-0181253C0D18}" dt="2022-03-29T11:38:14.758" v="1243" actId="26606"/>
          <ac:spMkLst>
            <pc:docMk/>
            <pc:sldMk cId="1973169706" sldId="272"/>
            <ac:spMk id="35" creationId="{5820085E-2582-4A95-98EE-45DFFD5C017C}"/>
          </ac:spMkLst>
        </pc:spChg>
        <pc:grpChg chg="add del">
          <ac:chgData name="JOSH HAYWOOD" userId="a6cc61c5-e80a-432f-9134-95910208e516" providerId="ADAL" clId="{F087C1CE-F491-4327-AC5C-0181253C0D18}" dt="2022-03-29T11:38:14.758" v="1243" actId="26606"/>
          <ac:grpSpMkLst>
            <pc:docMk/>
            <pc:sldMk cId="1973169706" sldId="272"/>
            <ac:grpSpMk id="12" creationId="{1E52C707-F508-47B5-8864-8CC3EE0F030B}"/>
          </ac:grpSpMkLst>
        </pc:grpChg>
      </pc:sldChg>
      <pc:sldChg chg="addSp modSp new mod setBg">
        <pc:chgData name="JOSH HAYWOOD" userId="a6cc61c5-e80a-432f-9134-95910208e516" providerId="ADAL" clId="{F087C1CE-F491-4327-AC5C-0181253C0D18}" dt="2022-03-29T11:37:35.043" v="1195" actId="26606"/>
        <pc:sldMkLst>
          <pc:docMk/>
          <pc:sldMk cId="3817616380" sldId="273"/>
        </pc:sldMkLst>
        <pc:spChg chg="mod">
          <ac:chgData name="JOSH HAYWOOD" userId="a6cc61c5-e80a-432f-9134-95910208e516" providerId="ADAL" clId="{F087C1CE-F491-4327-AC5C-0181253C0D18}" dt="2022-03-29T11:37:35.043" v="1195" actId="26606"/>
          <ac:spMkLst>
            <pc:docMk/>
            <pc:sldMk cId="3817616380" sldId="273"/>
            <ac:spMk id="2" creationId="{8CA51617-D38F-4A01-B9F3-CCE5FF3234C9}"/>
          </ac:spMkLst>
        </pc:spChg>
        <pc:spChg chg="mod">
          <ac:chgData name="JOSH HAYWOOD" userId="a6cc61c5-e80a-432f-9134-95910208e516" providerId="ADAL" clId="{F087C1CE-F491-4327-AC5C-0181253C0D18}" dt="2022-03-29T11:37:35.043" v="1195" actId="26606"/>
          <ac:spMkLst>
            <pc:docMk/>
            <pc:sldMk cId="3817616380" sldId="273"/>
            <ac:spMk id="3" creationId="{23EA6789-EE88-472D-B783-466E77D19883}"/>
          </ac:spMkLst>
        </pc:spChg>
        <pc:spChg chg="add">
          <ac:chgData name="JOSH HAYWOOD" userId="a6cc61c5-e80a-432f-9134-95910208e516" providerId="ADAL" clId="{F087C1CE-F491-4327-AC5C-0181253C0D18}" dt="2022-03-29T11:37:35.043" v="1195" actId="26606"/>
          <ac:spMkLst>
            <pc:docMk/>
            <pc:sldMk cId="3817616380" sldId="273"/>
            <ac:spMk id="8" creationId="{24C41CF4-4A13-4AA9-9300-CB7A2E37C861}"/>
          </ac:spMkLst>
        </pc:spChg>
        <pc:cxnChg chg="add">
          <ac:chgData name="JOSH HAYWOOD" userId="a6cc61c5-e80a-432f-9134-95910208e516" providerId="ADAL" clId="{F087C1CE-F491-4327-AC5C-0181253C0D18}" dt="2022-03-29T11:37:35.043" v="1195" actId="26606"/>
          <ac:cxnSpMkLst>
            <pc:docMk/>
            <pc:sldMk cId="3817616380" sldId="273"/>
            <ac:cxnSpMk id="10" creationId="{7A77B115-9FF3-46AE-AE08-826DEB9A6246}"/>
          </ac:cxnSpMkLst>
        </pc:cxnChg>
      </pc:sldChg>
      <pc:sldChg chg="modSp new mod">
        <pc:chgData name="JOSH HAYWOOD" userId="a6cc61c5-e80a-432f-9134-95910208e516" providerId="ADAL" clId="{F087C1CE-F491-4327-AC5C-0181253C0D18}" dt="2022-03-29T11:38:06.261" v="1242" actId="20577"/>
        <pc:sldMkLst>
          <pc:docMk/>
          <pc:sldMk cId="2633737008" sldId="274"/>
        </pc:sldMkLst>
        <pc:spChg chg="mod">
          <ac:chgData name="JOSH HAYWOOD" userId="a6cc61c5-e80a-432f-9134-95910208e516" providerId="ADAL" clId="{F087C1CE-F491-4327-AC5C-0181253C0D18}" dt="2022-03-29T11:37:59.345" v="1208" actId="20577"/>
          <ac:spMkLst>
            <pc:docMk/>
            <pc:sldMk cId="2633737008" sldId="274"/>
            <ac:spMk id="2" creationId="{85926BA3-A6FF-4814-975B-204CC5A4B2FE}"/>
          </ac:spMkLst>
        </pc:spChg>
        <pc:spChg chg="mod">
          <ac:chgData name="JOSH HAYWOOD" userId="a6cc61c5-e80a-432f-9134-95910208e516" providerId="ADAL" clId="{F087C1CE-F491-4327-AC5C-0181253C0D18}" dt="2022-03-29T11:38:06.261" v="1242" actId="20577"/>
          <ac:spMkLst>
            <pc:docMk/>
            <pc:sldMk cId="2633737008" sldId="274"/>
            <ac:spMk id="3" creationId="{55DD81F6-FF3F-4D64-8C95-D6A0FC357C57}"/>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F2012-054C-44BB-B8FA-3F1304484D4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46B9B19-B34B-4A1D-BB76-E8F922B8F562}">
      <dgm:prSet/>
      <dgm:spPr>
        <a:solidFill>
          <a:schemeClr val="tx1"/>
        </a:solidFill>
      </dgm:spPr>
      <dgm:t>
        <a:bodyPr/>
        <a:lstStyle/>
        <a:p>
          <a:r>
            <a:rPr lang="en-GB"/>
            <a:t>Based around Esports.</a:t>
          </a:r>
          <a:endParaRPr lang="en-US"/>
        </a:p>
      </dgm:t>
    </dgm:pt>
    <dgm:pt modelId="{C9ED877C-21E3-4D70-9B76-A411AC4FD822}" type="parTrans" cxnId="{8E740DC1-83D5-423B-8DFE-405C0D6290AB}">
      <dgm:prSet/>
      <dgm:spPr/>
      <dgm:t>
        <a:bodyPr/>
        <a:lstStyle/>
        <a:p>
          <a:endParaRPr lang="en-US"/>
        </a:p>
      </dgm:t>
    </dgm:pt>
    <dgm:pt modelId="{4B8FCB89-4BCF-4171-BFC4-B352CA173ACB}" type="sibTrans" cxnId="{8E740DC1-83D5-423B-8DFE-405C0D6290AB}">
      <dgm:prSet/>
      <dgm:spPr/>
      <dgm:t>
        <a:bodyPr/>
        <a:lstStyle/>
        <a:p>
          <a:endParaRPr lang="en-US"/>
        </a:p>
      </dgm:t>
    </dgm:pt>
    <dgm:pt modelId="{2C0EF1A9-F3BA-4BF0-862A-05EED52EF39A}">
      <dgm:prSet/>
      <dgm:spPr>
        <a:solidFill>
          <a:schemeClr val="tx1">
            <a:lumMod val="65000"/>
            <a:lumOff val="35000"/>
          </a:schemeClr>
        </a:solidFill>
      </dgm:spPr>
      <dgm:t>
        <a:bodyPr/>
        <a:lstStyle/>
        <a:p>
          <a:r>
            <a:rPr lang="en-GB"/>
            <a:t>Application to track statistics.</a:t>
          </a:r>
          <a:endParaRPr lang="en-US"/>
        </a:p>
      </dgm:t>
    </dgm:pt>
    <dgm:pt modelId="{DBD65C23-0CC3-4171-9A0F-1ABF6DE1C023}" type="parTrans" cxnId="{54A7AABF-B540-4617-932E-0C2071024ABC}">
      <dgm:prSet/>
      <dgm:spPr/>
      <dgm:t>
        <a:bodyPr/>
        <a:lstStyle/>
        <a:p>
          <a:endParaRPr lang="en-US"/>
        </a:p>
      </dgm:t>
    </dgm:pt>
    <dgm:pt modelId="{0232EFC0-4C54-49B9-A8C5-CC7D55A942E0}" type="sibTrans" cxnId="{54A7AABF-B540-4617-932E-0C2071024ABC}">
      <dgm:prSet/>
      <dgm:spPr/>
      <dgm:t>
        <a:bodyPr/>
        <a:lstStyle/>
        <a:p>
          <a:endParaRPr lang="en-US"/>
        </a:p>
      </dgm:t>
    </dgm:pt>
    <dgm:pt modelId="{42A2135C-5BFE-4466-9869-1C50B013EF9B}">
      <dgm:prSet/>
      <dgm:spPr>
        <a:solidFill>
          <a:schemeClr val="accent1"/>
        </a:solidFill>
        <a:ln>
          <a:solidFill>
            <a:schemeClr val="accent1"/>
          </a:solidFill>
        </a:ln>
      </dgm:spPr>
      <dgm:t>
        <a:bodyPr/>
        <a:lstStyle/>
        <a:p>
          <a:r>
            <a:rPr lang="en-GB" dirty="0"/>
            <a:t>Statistics for games, leagues players or matches.</a:t>
          </a:r>
          <a:endParaRPr lang="en-US" dirty="0"/>
        </a:p>
      </dgm:t>
    </dgm:pt>
    <dgm:pt modelId="{28DDD661-CA2E-48DE-A54D-63AD9F6B7DC9}" type="parTrans" cxnId="{EB72112D-1CFA-4314-B6C6-1B4CA2258AE0}">
      <dgm:prSet/>
      <dgm:spPr/>
      <dgm:t>
        <a:bodyPr/>
        <a:lstStyle/>
        <a:p>
          <a:endParaRPr lang="en-US"/>
        </a:p>
      </dgm:t>
    </dgm:pt>
    <dgm:pt modelId="{77BDB3D5-6F3A-4841-865D-C6C9764C4F90}" type="sibTrans" cxnId="{EB72112D-1CFA-4314-B6C6-1B4CA2258AE0}">
      <dgm:prSet/>
      <dgm:spPr/>
      <dgm:t>
        <a:bodyPr/>
        <a:lstStyle/>
        <a:p>
          <a:endParaRPr lang="en-US"/>
        </a:p>
      </dgm:t>
    </dgm:pt>
    <dgm:pt modelId="{7AF80CE3-3EA2-4CBD-B7DD-A2D7C4B03D30}" type="pres">
      <dgm:prSet presAssocID="{42AF2012-054C-44BB-B8FA-3F1304484D4B}" presName="linear" presStyleCnt="0">
        <dgm:presLayoutVars>
          <dgm:animLvl val="lvl"/>
          <dgm:resizeHandles val="exact"/>
        </dgm:presLayoutVars>
      </dgm:prSet>
      <dgm:spPr/>
    </dgm:pt>
    <dgm:pt modelId="{655F225C-1158-4CAD-899A-1607F0B64DE6}" type="pres">
      <dgm:prSet presAssocID="{A46B9B19-B34B-4A1D-BB76-E8F922B8F562}" presName="parentText" presStyleLbl="node1" presStyleIdx="0" presStyleCnt="3">
        <dgm:presLayoutVars>
          <dgm:chMax val="0"/>
          <dgm:bulletEnabled val="1"/>
        </dgm:presLayoutVars>
      </dgm:prSet>
      <dgm:spPr/>
    </dgm:pt>
    <dgm:pt modelId="{BA465F31-8CB0-4633-AF76-782ADD7D81DC}" type="pres">
      <dgm:prSet presAssocID="{4B8FCB89-4BCF-4171-BFC4-B352CA173ACB}" presName="spacer" presStyleCnt="0"/>
      <dgm:spPr/>
    </dgm:pt>
    <dgm:pt modelId="{0F2AF17D-40F8-478C-BACE-891915CF4392}" type="pres">
      <dgm:prSet presAssocID="{2C0EF1A9-F3BA-4BF0-862A-05EED52EF39A}" presName="parentText" presStyleLbl="node1" presStyleIdx="1" presStyleCnt="3">
        <dgm:presLayoutVars>
          <dgm:chMax val="0"/>
          <dgm:bulletEnabled val="1"/>
        </dgm:presLayoutVars>
      </dgm:prSet>
      <dgm:spPr/>
    </dgm:pt>
    <dgm:pt modelId="{04537028-2D12-4292-A19A-6370F64186E8}" type="pres">
      <dgm:prSet presAssocID="{0232EFC0-4C54-49B9-A8C5-CC7D55A942E0}" presName="spacer" presStyleCnt="0"/>
      <dgm:spPr/>
    </dgm:pt>
    <dgm:pt modelId="{CE72B0B1-DB9B-4DB4-ADCD-7199C6DD38F5}" type="pres">
      <dgm:prSet presAssocID="{42A2135C-5BFE-4466-9869-1C50B013EF9B}" presName="parentText" presStyleLbl="node1" presStyleIdx="2" presStyleCnt="3">
        <dgm:presLayoutVars>
          <dgm:chMax val="0"/>
          <dgm:bulletEnabled val="1"/>
        </dgm:presLayoutVars>
      </dgm:prSet>
      <dgm:spPr/>
    </dgm:pt>
  </dgm:ptLst>
  <dgm:cxnLst>
    <dgm:cxn modelId="{86C6D818-832D-411C-9059-A41FFC035292}" type="presOf" srcId="{2C0EF1A9-F3BA-4BF0-862A-05EED52EF39A}" destId="{0F2AF17D-40F8-478C-BACE-891915CF4392}" srcOrd="0" destOrd="0" presId="urn:microsoft.com/office/officeart/2005/8/layout/vList2"/>
    <dgm:cxn modelId="{EB72112D-1CFA-4314-B6C6-1B4CA2258AE0}" srcId="{42AF2012-054C-44BB-B8FA-3F1304484D4B}" destId="{42A2135C-5BFE-4466-9869-1C50B013EF9B}" srcOrd="2" destOrd="0" parTransId="{28DDD661-CA2E-48DE-A54D-63AD9F6B7DC9}" sibTransId="{77BDB3D5-6F3A-4841-865D-C6C9764C4F90}"/>
    <dgm:cxn modelId="{DF4B9D5A-5AE3-42A9-A982-9CA617D75104}" type="presOf" srcId="{A46B9B19-B34B-4A1D-BB76-E8F922B8F562}" destId="{655F225C-1158-4CAD-899A-1607F0B64DE6}" srcOrd="0" destOrd="0" presId="urn:microsoft.com/office/officeart/2005/8/layout/vList2"/>
    <dgm:cxn modelId="{67F3269D-C513-4CAC-B392-5DD20A6A9C82}" type="presOf" srcId="{42A2135C-5BFE-4466-9869-1C50B013EF9B}" destId="{CE72B0B1-DB9B-4DB4-ADCD-7199C6DD38F5}" srcOrd="0" destOrd="0" presId="urn:microsoft.com/office/officeart/2005/8/layout/vList2"/>
    <dgm:cxn modelId="{54A7AABF-B540-4617-932E-0C2071024ABC}" srcId="{42AF2012-054C-44BB-B8FA-3F1304484D4B}" destId="{2C0EF1A9-F3BA-4BF0-862A-05EED52EF39A}" srcOrd="1" destOrd="0" parTransId="{DBD65C23-0CC3-4171-9A0F-1ABF6DE1C023}" sibTransId="{0232EFC0-4C54-49B9-A8C5-CC7D55A942E0}"/>
    <dgm:cxn modelId="{8E740DC1-83D5-423B-8DFE-405C0D6290AB}" srcId="{42AF2012-054C-44BB-B8FA-3F1304484D4B}" destId="{A46B9B19-B34B-4A1D-BB76-E8F922B8F562}" srcOrd="0" destOrd="0" parTransId="{C9ED877C-21E3-4D70-9B76-A411AC4FD822}" sibTransId="{4B8FCB89-4BCF-4171-BFC4-B352CA173ACB}"/>
    <dgm:cxn modelId="{AF1DB8D2-DAB4-4FFC-9475-3CAED3F01C0C}" type="presOf" srcId="{42AF2012-054C-44BB-B8FA-3F1304484D4B}" destId="{7AF80CE3-3EA2-4CBD-B7DD-A2D7C4B03D30}" srcOrd="0" destOrd="0" presId="urn:microsoft.com/office/officeart/2005/8/layout/vList2"/>
    <dgm:cxn modelId="{34D4982D-594C-4726-9EE6-3D722D501BB3}" type="presParOf" srcId="{7AF80CE3-3EA2-4CBD-B7DD-A2D7C4B03D30}" destId="{655F225C-1158-4CAD-899A-1607F0B64DE6}" srcOrd="0" destOrd="0" presId="urn:microsoft.com/office/officeart/2005/8/layout/vList2"/>
    <dgm:cxn modelId="{ACAA65F8-2473-4338-8F77-9C4F04F883D6}" type="presParOf" srcId="{7AF80CE3-3EA2-4CBD-B7DD-A2D7C4B03D30}" destId="{BA465F31-8CB0-4633-AF76-782ADD7D81DC}" srcOrd="1" destOrd="0" presId="urn:microsoft.com/office/officeart/2005/8/layout/vList2"/>
    <dgm:cxn modelId="{3639F9E8-65BF-4811-9B0E-996716E58D4F}" type="presParOf" srcId="{7AF80CE3-3EA2-4CBD-B7DD-A2D7C4B03D30}" destId="{0F2AF17D-40F8-478C-BACE-891915CF4392}" srcOrd="2" destOrd="0" presId="urn:microsoft.com/office/officeart/2005/8/layout/vList2"/>
    <dgm:cxn modelId="{2FB0C457-D8EE-4823-A3FB-B4369AFBE3F5}" type="presParOf" srcId="{7AF80CE3-3EA2-4CBD-B7DD-A2D7C4B03D30}" destId="{04537028-2D12-4292-A19A-6370F64186E8}" srcOrd="3" destOrd="0" presId="urn:microsoft.com/office/officeart/2005/8/layout/vList2"/>
    <dgm:cxn modelId="{6A189DC2-D08E-4009-A72C-6AFA890894DB}" type="presParOf" srcId="{7AF80CE3-3EA2-4CBD-B7DD-A2D7C4B03D30}" destId="{CE72B0B1-DB9B-4DB4-ADCD-7199C6DD38F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3E50F7-1A9D-407F-AC4B-28661C15FC0D}"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0A8290F-C88D-4FB7-90EA-CD05E83B62BA}">
      <dgm:prSet/>
      <dgm:spPr/>
      <dgm:t>
        <a:bodyPr/>
        <a:lstStyle/>
        <a:p>
          <a:pPr>
            <a:lnSpc>
              <a:spcPct val="100000"/>
            </a:lnSpc>
          </a:pPr>
          <a:r>
            <a:rPr lang="en-GB"/>
            <a:t>Engaging and dynamic content</a:t>
          </a:r>
          <a:endParaRPr lang="en-US"/>
        </a:p>
      </dgm:t>
    </dgm:pt>
    <dgm:pt modelId="{008C927A-2810-4D08-A431-4E98F3101F30}" type="parTrans" cxnId="{E02DE596-EC60-4ABB-B120-92CC453C5F4E}">
      <dgm:prSet/>
      <dgm:spPr/>
      <dgm:t>
        <a:bodyPr/>
        <a:lstStyle/>
        <a:p>
          <a:endParaRPr lang="en-US"/>
        </a:p>
      </dgm:t>
    </dgm:pt>
    <dgm:pt modelId="{14515EAB-6B70-4CD0-8A05-63CE196BE3FA}" type="sibTrans" cxnId="{E02DE596-EC60-4ABB-B120-92CC453C5F4E}">
      <dgm:prSet/>
      <dgm:spPr/>
      <dgm:t>
        <a:bodyPr/>
        <a:lstStyle/>
        <a:p>
          <a:endParaRPr lang="en-US"/>
        </a:p>
      </dgm:t>
    </dgm:pt>
    <dgm:pt modelId="{910FACA5-52F4-4D20-9CE1-24B38CE254FF}">
      <dgm:prSet/>
      <dgm:spPr/>
      <dgm:t>
        <a:bodyPr/>
        <a:lstStyle/>
        <a:p>
          <a:pPr>
            <a:lnSpc>
              <a:spcPct val="100000"/>
            </a:lnSpc>
          </a:pPr>
          <a:r>
            <a:rPr lang="en-GB"/>
            <a:t>Interactive customisable feed</a:t>
          </a:r>
          <a:endParaRPr lang="en-US"/>
        </a:p>
      </dgm:t>
    </dgm:pt>
    <dgm:pt modelId="{04F6E63D-6EE3-4304-97AF-9183ED04F7BD}" type="parTrans" cxnId="{4ECC80AF-D06D-47D8-ABC7-0F2E38A1FFF2}">
      <dgm:prSet/>
      <dgm:spPr/>
      <dgm:t>
        <a:bodyPr/>
        <a:lstStyle/>
        <a:p>
          <a:endParaRPr lang="en-US"/>
        </a:p>
      </dgm:t>
    </dgm:pt>
    <dgm:pt modelId="{ABB3643A-A5C6-45E5-AE78-F5A81F7486F4}" type="sibTrans" cxnId="{4ECC80AF-D06D-47D8-ABC7-0F2E38A1FFF2}">
      <dgm:prSet/>
      <dgm:spPr/>
      <dgm:t>
        <a:bodyPr/>
        <a:lstStyle/>
        <a:p>
          <a:endParaRPr lang="en-US"/>
        </a:p>
      </dgm:t>
    </dgm:pt>
    <dgm:pt modelId="{0B2A9246-360E-41D3-9FA6-6C70B83844DC}" type="pres">
      <dgm:prSet presAssocID="{4C3E50F7-1A9D-407F-AC4B-28661C15FC0D}" presName="root" presStyleCnt="0">
        <dgm:presLayoutVars>
          <dgm:dir/>
          <dgm:resizeHandles val="exact"/>
        </dgm:presLayoutVars>
      </dgm:prSet>
      <dgm:spPr/>
    </dgm:pt>
    <dgm:pt modelId="{4394236F-0B6E-44EE-9112-33D9E15CF641}" type="pres">
      <dgm:prSet presAssocID="{70A8290F-C88D-4FB7-90EA-CD05E83B62BA}" presName="compNode" presStyleCnt="0"/>
      <dgm:spPr/>
    </dgm:pt>
    <dgm:pt modelId="{D4F3D917-247A-400A-9C28-EB6403E3F52A}" type="pres">
      <dgm:prSet presAssocID="{70A8290F-C88D-4FB7-90EA-CD05E83B62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3E515A33-D444-46BF-806D-FA7E2F23C752}" type="pres">
      <dgm:prSet presAssocID="{70A8290F-C88D-4FB7-90EA-CD05E83B62BA}" presName="spaceRect" presStyleCnt="0"/>
      <dgm:spPr/>
    </dgm:pt>
    <dgm:pt modelId="{225A8390-1ED3-455A-9177-8F06D0462DEB}" type="pres">
      <dgm:prSet presAssocID="{70A8290F-C88D-4FB7-90EA-CD05E83B62BA}" presName="textRect" presStyleLbl="revTx" presStyleIdx="0" presStyleCnt="2">
        <dgm:presLayoutVars>
          <dgm:chMax val="1"/>
          <dgm:chPref val="1"/>
        </dgm:presLayoutVars>
      </dgm:prSet>
      <dgm:spPr/>
    </dgm:pt>
    <dgm:pt modelId="{743C5438-D011-4236-80E1-9B84E3CA1C21}" type="pres">
      <dgm:prSet presAssocID="{14515EAB-6B70-4CD0-8A05-63CE196BE3FA}" presName="sibTrans" presStyleCnt="0"/>
      <dgm:spPr/>
    </dgm:pt>
    <dgm:pt modelId="{B4E88682-5846-41CD-844A-0BFD0D782221}" type="pres">
      <dgm:prSet presAssocID="{910FACA5-52F4-4D20-9CE1-24B38CE254FF}" presName="compNode" presStyleCnt="0"/>
      <dgm:spPr/>
    </dgm:pt>
    <dgm:pt modelId="{09A6D1C0-AACD-4429-956E-6C1F0ACF9E18}" type="pres">
      <dgm:prSet presAssocID="{910FACA5-52F4-4D20-9CE1-24B38CE254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B9CEE1F8-CA36-4AFF-9BDE-7464335B3D28}" type="pres">
      <dgm:prSet presAssocID="{910FACA5-52F4-4D20-9CE1-24B38CE254FF}" presName="spaceRect" presStyleCnt="0"/>
      <dgm:spPr/>
    </dgm:pt>
    <dgm:pt modelId="{F5858B82-5AE3-48A0-8460-4B9EA24B68BE}" type="pres">
      <dgm:prSet presAssocID="{910FACA5-52F4-4D20-9CE1-24B38CE254FF}" presName="textRect" presStyleLbl="revTx" presStyleIdx="1" presStyleCnt="2">
        <dgm:presLayoutVars>
          <dgm:chMax val="1"/>
          <dgm:chPref val="1"/>
        </dgm:presLayoutVars>
      </dgm:prSet>
      <dgm:spPr/>
    </dgm:pt>
  </dgm:ptLst>
  <dgm:cxnLst>
    <dgm:cxn modelId="{F3ADDF06-3F9E-4910-AFEE-E76770380212}" type="presOf" srcId="{4C3E50F7-1A9D-407F-AC4B-28661C15FC0D}" destId="{0B2A9246-360E-41D3-9FA6-6C70B83844DC}" srcOrd="0" destOrd="0" presId="urn:microsoft.com/office/officeart/2018/2/layout/IconLabelList"/>
    <dgm:cxn modelId="{302FE246-DF95-42CD-B802-339874DAB7C0}" type="presOf" srcId="{70A8290F-C88D-4FB7-90EA-CD05E83B62BA}" destId="{225A8390-1ED3-455A-9177-8F06D0462DEB}" srcOrd="0" destOrd="0" presId="urn:microsoft.com/office/officeart/2018/2/layout/IconLabelList"/>
    <dgm:cxn modelId="{8060D490-E045-40BD-B194-1D8005FBD715}" type="presOf" srcId="{910FACA5-52F4-4D20-9CE1-24B38CE254FF}" destId="{F5858B82-5AE3-48A0-8460-4B9EA24B68BE}" srcOrd="0" destOrd="0" presId="urn:microsoft.com/office/officeart/2018/2/layout/IconLabelList"/>
    <dgm:cxn modelId="{E02DE596-EC60-4ABB-B120-92CC453C5F4E}" srcId="{4C3E50F7-1A9D-407F-AC4B-28661C15FC0D}" destId="{70A8290F-C88D-4FB7-90EA-CD05E83B62BA}" srcOrd="0" destOrd="0" parTransId="{008C927A-2810-4D08-A431-4E98F3101F30}" sibTransId="{14515EAB-6B70-4CD0-8A05-63CE196BE3FA}"/>
    <dgm:cxn modelId="{4ECC80AF-D06D-47D8-ABC7-0F2E38A1FFF2}" srcId="{4C3E50F7-1A9D-407F-AC4B-28661C15FC0D}" destId="{910FACA5-52F4-4D20-9CE1-24B38CE254FF}" srcOrd="1" destOrd="0" parTransId="{04F6E63D-6EE3-4304-97AF-9183ED04F7BD}" sibTransId="{ABB3643A-A5C6-45E5-AE78-F5A81F7486F4}"/>
    <dgm:cxn modelId="{58116D2B-E3CE-4C04-A5FE-6738F4B38A64}" type="presParOf" srcId="{0B2A9246-360E-41D3-9FA6-6C70B83844DC}" destId="{4394236F-0B6E-44EE-9112-33D9E15CF641}" srcOrd="0" destOrd="0" presId="urn:microsoft.com/office/officeart/2018/2/layout/IconLabelList"/>
    <dgm:cxn modelId="{B3D34F7E-0BAB-4152-860F-99FAFA18E340}" type="presParOf" srcId="{4394236F-0B6E-44EE-9112-33D9E15CF641}" destId="{D4F3D917-247A-400A-9C28-EB6403E3F52A}" srcOrd="0" destOrd="0" presId="urn:microsoft.com/office/officeart/2018/2/layout/IconLabelList"/>
    <dgm:cxn modelId="{10FD60AA-FE16-4F4E-9A96-304034CC4A60}" type="presParOf" srcId="{4394236F-0B6E-44EE-9112-33D9E15CF641}" destId="{3E515A33-D444-46BF-806D-FA7E2F23C752}" srcOrd="1" destOrd="0" presId="urn:microsoft.com/office/officeart/2018/2/layout/IconLabelList"/>
    <dgm:cxn modelId="{892BCC7C-4C99-4F8B-971F-67E93641C4EC}" type="presParOf" srcId="{4394236F-0B6E-44EE-9112-33D9E15CF641}" destId="{225A8390-1ED3-455A-9177-8F06D0462DEB}" srcOrd="2" destOrd="0" presId="urn:microsoft.com/office/officeart/2018/2/layout/IconLabelList"/>
    <dgm:cxn modelId="{F0B10EBC-B050-455A-9CA9-B74CC976EBD2}" type="presParOf" srcId="{0B2A9246-360E-41D3-9FA6-6C70B83844DC}" destId="{743C5438-D011-4236-80E1-9B84E3CA1C21}" srcOrd="1" destOrd="0" presId="urn:microsoft.com/office/officeart/2018/2/layout/IconLabelList"/>
    <dgm:cxn modelId="{F80E9839-C5C6-4F66-AA8E-2D5A5DEDA44B}" type="presParOf" srcId="{0B2A9246-360E-41D3-9FA6-6C70B83844DC}" destId="{B4E88682-5846-41CD-844A-0BFD0D782221}" srcOrd="2" destOrd="0" presId="urn:microsoft.com/office/officeart/2018/2/layout/IconLabelList"/>
    <dgm:cxn modelId="{EB56D168-5A92-4EB5-8F9A-2D247ECBB5E8}" type="presParOf" srcId="{B4E88682-5846-41CD-844A-0BFD0D782221}" destId="{09A6D1C0-AACD-4429-956E-6C1F0ACF9E18}" srcOrd="0" destOrd="0" presId="urn:microsoft.com/office/officeart/2018/2/layout/IconLabelList"/>
    <dgm:cxn modelId="{CA4E9B34-2E7E-4A9F-AD44-52632334D51A}" type="presParOf" srcId="{B4E88682-5846-41CD-844A-0BFD0D782221}" destId="{B9CEE1F8-CA36-4AFF-9BDE-7464335B3D28}" srcOrd="1" destOrd="0" presId="urn:microsoft.com/office/officeart/2018/2/layout/IconLabelList"/>
    <dgm:cxn modelId="{03F8CB06-B956-4599-83DB-758DA169E298}" type="presParOf" srcId="{B4E88682-5846-41CD-844A-0BFD0D782221}" destId="{F5858B82-5AE3-48A0-8460-4B9EA24B68BE}"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990DD1-92F1-4461-A770-A21A9408A55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3C452DD-04B7-49A8-B3B0-F2311B58E9F1}">
      <dgm:prSet/>
      <dgm:spPr>
        <a:solidFill>
          <a:schemeClr val="accent1"/>
        </a:solidFill>
      </dgm:spPr>
      <dgm:t>
        <a:bodyPr/>
        <a:lstStyle/>
        <a:p>
          <a:r>
            <a:rPr lang="en-GB"/>
            <a:t>Full stack data management</a:t>
          </a:r>
          <a:endParaRPr lang="en-US"/>
        </a:p>
      </dgm:t>
    </dgm:pt>
    <dgm:pt modelId="{CBAEE2EC-7352-44D3-BDEA-2CB68461D358}" type="parTrans" cxnId="{16B6B197-8B44-4D8E-9FB8-DACA03840596}">
      <dgm:prSet/>
      <dgm:spPr/>
      <dgm:t>
        <a:bodyPr/>
        <a:lstStyle/>
        <a:p>
          <a:endParaRPr lang="en-US"/>
        </a:p>
      </dgm:t>
    </dgm:pt>
    <dgm:pt modelId="{85D1C871-8485-4513-A12B-591D15A57B12}" type="sibTrans" cxnId="{16B6B197-8B44-4D8E-9FB8-DACA03840596}">
      <dgm:prSet/>
      <dgm:spPr/>
      <dgm:t>
        <a:bodyPr/>
        <a:lstStyle/>
        <a:p>
          <a:endParaRPr lang="en-US"/>
        </a:p>
      </dgm:t>
    </dgm:pt>
    <dgm:pt modelId="{CB0B2A2B-50F6-4B66-936F-B8CCB3B9377B}">
      <dgm:prSet/>
      <dgm:spPr>
        <a:solidFill>
          <a:schemeClr val="accent1">
            <a:lumMod val="60000"/>
            <a:lumOff val="40000"/>
          </a:schemeClr>
        </a:solidFill>
      </dgm:spPr>
      <dgm:t>
        <a:bodyPr/>
        <a:lstStyle/>
        <a:p>
          <a:r>
            <a:rPr lang="en-GB" dirty="0"/>
            <a:t>Security and registry back-end developer</a:t>
          </a:r>
          <a:endParaRPr lang="en-US" dirty="0"/>
        </a:p>
      </dgm:t>
    </dgm:pt>
    <dgm:pt modelId="{F6ACB18D-A89C-46E9-8086-12A83A706710}" type="parTrans" cxnId="{80CA0CAA-7EAB-41CD-806A-F2D68B24153C}">
      <dgm:prSet/>
      <dgm:spPr/>
      <dgm:t>
        <a:bodyPr/>
        <a:lstStyle/>
        <a:p>
          <a:endParaRPr lang="en-US"/>
        </a:p>
      </dgm:t>
    </dgm:pt>
    <dgm:pt modelId="{C35160BC-9BE3-4624-97F0-0C36B7F43549}" type="sibTrans" cxnId="{80CA0CAA-7EAB-41CD-806A-F2D68B24153C}">
      <dgm:prSet/>
      <dgm:spPr/>
      <dgm:t>
        <a:bodyPr/>
        <a:lstStyle/>
        <a:p>
          <a:endParaRPr lang="en-US"/>
        </a:p>
      </dgm:t>
    </dgm:pt>
    <dgm:pt modelId="{4CD019D4-41F3-4290-9837-D9FC1D187AAA}">
      <dgm:prSet/>
      <dgm:spPr>
        <a:solidFill>
          <a:schemeClr val="accent1">
            <a:lumMod val="60000"/>
            <a:lumOff val="40000"/>
          </a:schemeClr>
        </a:solidFill>
      </dgm:spPr>
      <dgm:t>
        <a:bodyPr/>
        <a:lstStyle/>
        <a:p>
          <a:r>
            <a:rPr lang="en-GB"/>
            <a:t>Front-end</a:t>
          </a:r>
          <a:endParaRPr lang="en-US"/>
        </a:p>
      </dgm:t>
    </dgm:pt>
    <dgm:pt modelId="{DE04423B-629C-4EB8-A4BF-7A1542AE02ED}" type="parTrans" cxnId="{4D2EC725-AE87-4B28-83D0-012962D68435}">
      <dgm:prSet/>
      <dgm:spPr/>
      <dgm:t>
        <a:bodyPr/>
        <a:lstStyle/>
        <a:p>
          <a:endParaRPr lang="en-US"/>
        </a:p>
      </dgm:t>
    </dgm:pt>
    <dgm:pt modelId="{1CA18904-47DB-4D1A-A37B-6E3E1C3AF42F}" type="sibTrans" cxnId="{4D2EC725-AE87-4B28-83D0-012962D68435}">
      <dgm:prSet/>
      <dgm:spPr/>
      <dgm:t>
        <a:bodyPr/>
        <a:lstStyle/>
        <a:p>
          <a:endParaRPr lang="en-US"/>
        </a:p>
      </dgm:t>
    </dgm:pt>
    <dgm:pt modelId="{5F92A24B-CB0C-4812-9DB8-4F92FC86E1A5}">
      <dgm:prSet/>
      <dgm:spPr>
        <a:solidFill>
          <a:schemeClr val="accent1"/>
        </a:solidFill>
      </dgm:spPr>
      <dgm:t>
        <a:bodyPr/>
        <a:lstStyle/>
        <a:p>
          <a:r>
            <a:rPr lang="en-GB"/>
            <a:t>Front-end UI, Documentation</a:t>
          </a:r>
          <a:endParaRPr lang="en-US"/>
        </a:p>
      </dgm:t>
    </dgm:pt>
    <dgm:pt modelId="{05CC56F9-BB0A-400D-86B8-13BF022F760C}" type="parTrans" cxnId="{A98A3741-1FBD-45E9-B4FC-1FE88932FC00}">
      <dgm:prSet/>
      <dgm:spPr/>
      <dgm:t>
        <a:bodyPr/>
        <a:lstStyle/>
        <a:p>
          <a:endParaRPr lang="en-US"/>
        </a:p>
      </dgm:t>
    </dgm:pt>
    <dgm:pt modelId="{E5FBA56F-91B5-4B90-8B92-21EBDA671DE7}" type="sibTrans" cxnId="{A98A3741-1FBD-45E9-B4FC-1FE88932FC00}">
      <dgm:prSet/>
      <dgm:spPr/>
      <dgm:t>
        <a:bodyPr/>
        <a:lstStyle/>
        <a:p>
          <a:endParaRPr lang="en-US"/>
        </a:p>
      </dgm:t>
    </dgm:pt>
    <dgm:pt modelId="{ABCF81DC-E4AA-4D25-9E08-8F20C45E42F7}" type="pres">
      <dgm:prSet presAssocID="{75990DD1-92F1-4461-A770-A21A9408A55A}" presName="linear" presStyleCnt="0">
        <dgm:presLayoutVars>
          <dgm:dir/>
          <dgm:animLvl val="lvl"/>
          <dgm:resizeHandles val="exact"/>
        </dgm:presLayoutVars>
      </dgm:prSet>
      <dgm:spPr/>
    </dgm:pt>
    <dgm:pt modelId="{652D498D-1C29-4A52-BF8C-97A7660F5FC1}" type="pres">
      <dgm:prSet presAssocID="{F3C452DD-04B7-49A8-B3B0-F2311B58E9F1}" presName="parentLin" presStyleCnt="0"/>
      <dgm:spPr/>
    </dgm:pt>
    <dgm:pt modelId="{6B2351C7-C751-41E8-83A8-66465EE0B114}" type="pres">
      <dgm:prSet presAssocID="{F3C452DD-04B7-49A8-B3B0-F2311B58E9F1}" presName="parentLeftMargin" presStyleLbl="node1" presStyleIdx="0" presStyleCnt="4"/>
      <dgm:spPr/>
    </dgm:pt>
    <dgm:pt modelId="{72453DDB-8769-4274-B9CF-F75267EDEB80}" type="pres">
      <dgm:prSet presAssocID="{F3C452DD-04B7-49A8-B3B0-F2311B58E9F1}" presName="parentText" presStyleLbl="node1" presStyleIdx="0" presStyleCnt="4">
        <dgm:presLayoutVars>
          <dgm:chMax val="0"/>
          <dgm:bulletEnabled val="1"/>
        </dgm:presLayoutVars>
      </dgm:prSet>
      <dgm:spPr/>
    </dgm:pt>
    <dgm:pt modelId="{4607B8A8-886E-4FF2-86F4-810675E6EA95}" type="pres">
      <dgm:prSet presAssocID="{F3C452DD-04B7-49A8-B3B0-F2311B58E9F1}" presName="negativeSpace" presStyleCnt="0"/>
      <dgm:spPr/>
    </dgm:pt>
    <dgm:pt modelId="{E8D2A94B-80AF-4243-AB84-DEF68379E236}" type="pres">
      <dgm:prSet presAssocID="{F3C452DD-04B7-49A8-B3B0-F2311B58E9F1}" presName="childText" presStyleLbl="conFgAcc1" presStyleIdx="0" presStyleCnt="4">
        <dgm:presLayoutVars>
          <dgm:bulletEnabled val="1"/>
        </dgm:presLayoutVars>
      </dgm:prSet>
      <dgm:spPr/>
    </dgm:pt>
    <dgm:pt modelId="{A5E52E12-F6BA-4BD8-861F-C7466BFE1764}" type="pres">
      <dgm:prSet presAssocID="{85D1C871-8485-4513-A12B-591D15A57B12}" presName="spaceBetweenRectangles" presStyleCnt="0"/>
      <dgm:spPr/>
    </dgm:pt>
    <dgm:pt modelId="{E82817CF-61B7-4DE5-A028-8CD28330D232}" type="pres">
      <dgm:prSet presAssocID="{CB0B2A2B-50F6-4B66-936F-B8CCB3B9377B}" presName="parentLin" presStyleCnt="0"/>
      <dgm:spPr/>
    </dgm:pt>
    <dgm:pt modelId="{65EF80DB-28BD-4B6A-8A90-933DE7CF8F6F}" type="pres">
      <dgm:prSet presAssocID="{CB0B2A2B-50F6-4B66-936F-B8CCB3B9377B}" presName="parentLeftMargin" presStyleLbl="node1" presStyleIdx="0" presStyleCnt="4"/>
      <dgm:spPr/>
    </dgm:pt>
    <dgm:pt modelId="{71E7E4F0-9B29-470C-9A53-232763EA0043}" type="pres">
      <dgm:prSet presAssocID="{CB0B2A2B-50F6-4B66-936F-B8CCB3B9377B}" presName="parentText" presStyleLbl="node1" presStyleIdx="1" presStyleCnt="4">
        <dgm:presLayoutVars>
          <dgm:chMax val="0"/>
          <dgm:bulletEnabled val="1"/>
        </dgm:presLayoutVars>
      </dgm:prSet>
      <dgm:spPr/>
    </dgm:pt>
    <dgm:pt modelId="{CCA991C9-2473-477A-95D8-BF3EA39FC5C3}" type="pres">
      <dgm:prSet presAssocID="{CB0B2A2B-50F6-4B66-936F-B8CCB3B9377B}" presName="negativeSpace" presStyleCnt="0"/>
      <dgm:spPr/>
    </dgm:pt>
    <dgm:pt modelId="{BE4B49C2-C6F5-42FA-9606-A394D3FDA0CD}" type="pres">
      <dgm:prSet presAssocID="{CB0B2A2B-50F6-4B66-936F-B8CCB3B9377B}" presName="childText" presStyleLbl="conFgAcc1" presStyleIdx="1" presStyleCnt="4">
        <dgm:presLayoutVars>
          <dgm:bulletEnabled val="1"/>
        </dgm:presLayoutVars>
      </dgm:prSet>
      <dgm:spPr/>
    </dgm:pt>
    <dgm:pt modelId="{02B1ECFC-9B16-476E-B78B-0C6F37BD38CB}" type="pres">
      <dgm:prSet presAssocID="{C35160BC-9BE3-4624-97F0-0C36B7F43549}" presName="spaceBetweenRectangles" presStyleCnt="0"/>
      <dgm:spPr/>
    </dgm:pt>
    <dgm:pt modelId="{857EF15D-EAB5-4BB3-88F0-AD270BF05D6A}" type="pres">
      <dgm:prSet presAssocID="{4CD019D4-41F3-4290-9837-D9FC1D187AAA}" presName="parentLin" presStyleCnt="0"/>
      <dgm:spPr/>
    </dgm:pt>
    <dgm:pt modelId="{63BD9EA0-8ABD-4856-8B12-63CDFAF7C807}" type="pres">
      <dgm:prSet presAssocID="{4CD019D4-41F3-4290-9837-D9FC1D187AAA}" presName="parentLeftMargin" presStyleLbl="node1" presStyleIdx="1" presStyleCnt="4"/>
      <dgm:spPr/>
    </dgm:pt>
    <dgm:pt modelId="{7CFC0457-F13A-4B44-8577-35E034B39365}" type="pres">
      <dgm:prSet presAssocID="{4CD019D4-41F3-4290-9837-D9FC1D187AAA}" presName="parentText" presStyleLbl="node1" presStyleIdx="2" presStyleCnt="4">
        <dgm:presLayoutVars>
          <dgm:chMax val="0"/>
          <dgm:bulletEnabled val="1"/>
        </dgm:presLayoutVars>
      </dgm:prSet>
      <dgm:spPr/>
    </dgm:pt>
    <dgm:pt modelId="{641AB6A6-F8E2-452A-84FE-9D52BD7DC2F7}" type="pres">
      <dgm:prSet presAssocID="{4CD019D4-41F3-4290-9837-D9FC1D187AAA}" presName="negativeSpace" presStyleCnt="0"/>
      <dgm:spPr/>
    </dgm:pt>
    <dgm:pt modelId="{EFEFFEDF-8B5C-4AC4-9831-AA2874E469C0}" type="pres">
      <dgm:prSet presAssocID="{4CD019D4-41F3-4290-9837-D9FC1D187AAA}" presName="childText" presStyleLbl="conFgAcc1" presStyleIdx="2" presStyleCnt="4">
        <dgm:presLayoutVars>
          <dgm:bulletEnabled val="1"/>
        </dgm:presLayoutVars>
      </dgm:prSet>
      <dgm:spPr/>
    </dgm:pt>
    <dgm:pt modelId="{601ABDE0-7CA2-4E53-97D2-503E44DF430A}" type="pres">
      <dgm:prSet presAssocID="{1CA18904-47DB-4D1A-A37B-6E3E1C3AF42F}" presName="spaceBetweenRectangles" presStyleCnt="0"/>
      <dgm:spPr/>
    </dgm:pt>
    <dgm:pt modelId="{43ADE4CE-4081-44C4-BA47-6457F6480CE9}" type="pres">
      <dgm:prSet presAssocID="{5F92A24B-CB0C-4812-9DB8-4F92FC86E1A5}" presName="parentLin" presStyleCnt="0"/>
      <dgm:spPr/>
    </dgm:pt>
    <dgm:pt modelId="{A330A3A6-995A-4796-82F4-84BD7CDF204C}" type="pres">
      <dgm:prSet presAssocID="{5F92A24B-CB0C-4812-9DB8-4F92FC86E1A5}" presName="parentLeftMargin" presStyleLbl="node1" presStyleIdx="2" presStyleCnt="4"/>
      <dgm:spPr/>
    </dgm:pt>
    <dgm:pt modelId="{E567F697-1871-4476-8AB1-848A5A9A19AB}" type="pres">
      <dgm:prSet presAssocID="{5F92A24B-CB0C-4812-9DB8-4F92FC86E1A5}" presName="parentText" presStyleLbl="node1" presStyleIdx="3" presStyleCnt="4">
        <dgm:presLayoutVars>
          <dgm:chMax val="0"/>
          <dgm:bulletEnabled val="1"/>
        </dgm:presLayoutVars>
      </dgm:prSet>
      <dgm:spPr/>
    </dgm:pt>
    <dgm:pt modelId="{1DCFCCF4-F9A8-4B2A-855C-5E6C1E7CA98B}" type="pres">
      <dgm:prSet presAssocID="{5F92A24B-CB0C-4812-9DB8-4F92FC86E1A5}" presName="negativeSpace" presStyleCnt="0"/>
      <dgm:spPr/>
    </dgm:pt>
    <dgm:pt modelId="{6FB5C2C7-DCA1-4512-B958-0DE5B1BC26F9}" type="pres">
      <dgm:prSet presAssocID="{5F92A24B-CB0C-4812-9DB8-4F92FC86E1A5}" presName="childText" presStyleLbl="conFgAcc1" presStyleIdx="3" presStyleCnt="4">
        <dgm:presLayoutVars>
          <dgm:bulletEnabled val="1"/>
        </dgm:presLayoutVars>
      </dgm:prSet>
      <dgm:spPr/>
    </dgm:pt>
  </dgm:ptLst>
  <dgm:cxnLst>
    <dgm:cxn modelId="{E347780B-108C-4244-8630-93D00E625D38}" type="presOf" srcId="{CB0B2A2B-50F6-4B66-936F-B8CCB3B9377B}" destId="{71E7E4F0-9B29-470C-9A53-232763EA0043}" srcOrd="1" destOrd="0" presId="urn:microsoft.com/office/officeart/2005/8/layout/list1"/>
    <dgm:cxn modelId="{8D988510-2CA8-4C65-A12A-A6B6B16F34B8}" type="presOf" srcId="{75990DD1-92F1-4461-A770-A21A9408A55A}" destId="{ABCF81DC-E4AA-4D25-9E08-8F20C45E42F7}" srcOrd="0" destOrd="0" presId="urn:microsoft.com/office/officeart/2005/8/layout/list1"/>
    <dgm:cxn modelId="{4D2EC725-AE87-4B28-83D0-012962D68435}" srcId="{75990DD1-92F1-4461-A770-A21A9408A55A}" destId="{4CD019D4-41F3-4290-9837-D9FC1D187AAA}" srcOrd="2" destOrd="0" parTransId="{DE04423B-629C-4EB8-A4BF-7A1542AE02ED}" sibTransId="{1CA18904-47DB-4D1A-A37B-6E3E1C3AF42F}"/>
    <dgm:cxn modelId="{E1A4C128-3A35-4B38-885F-6577664FD73E}" type="presOf" srcId="{4CD019D4-41F3-4290-9837-D9FC1D187AAA}" destId="{63BD9EA0-8ABD-4856-8B12-63CDFAF7C807}" srcOrd="0" destOrd="0" presId="urn:microsoft.com/office/officeart/2005/8/layout/list1"/>
    <dgm:cxn modelId="{3A36D12F-7AA4-4540-97C1-7B92E2E14C63}" type="presOf" srcId="{CB0B2A2B-50F6-4B66-936F-B8CCB3B9377B}" destId="{65EF80DB-28BD-4B6A-8A90-933DE7CF8F6F}" srcOrd="0" destOrd="0" presId="urn:microsoft.com/office/officeart/2005/8/layout/list1"/>
    <dgm:cxn modelId="{A98A3741-1FBD-45E9-B4FC-1FE88932FC00}" srcId="{75990DD1-92F1-4461-A770-A21A9408A55A}" destId="{5F92A24B-CB0C-4812-9DB8-4F92FC86E1A5}" srcOrd="3" destOrd="0" parTransId="{05CC56F9-BB0A-400D-86B8-13BF022F760C}" sibTransId="{E5FBA56F-91B5-4B90-8B92-21EBDA671DE7}"/>
    <dgm:cxn modelId="{55CF4E74-CF91-476F-8FFA-E4DFA5EBDFF3}" type="presOf" srcId="{5F92A24B-CB0C-4812-9DB8-4F92FC86E1A5}" destId="{E567F697-1871-4476-8AB1-848A5A9A19AB}" srcOrd="1" destOrd="0" presId="urn:microsoft.com/office/officeart/2005/8/layout/list1"/>
    <dgm:cxn modelId="{92E6618F-A320-407F-A6E2-07F0D47A20B4}" type="presOf" srcId="{F3C452DD-04B7-49A8-B3B0-F2311B58E9F1}" destId="{6B2351C7-C751-41E8-83A8-66465EE0B114}" srcOrd="0" destOrd="0" presId="urn:microsoft.com/office/officeart/2005/8/layout/list1"/>
    <dgm:cxn modelId="{16B6B197-8B44-4D8E-9FB8-DACA03840596}" srcId="{75990DD1-92F1-4461-A770-A21A9408A55A}" destId="{F3C452DD-04B7-49A8-B3B0-F2311B58E9F1}" srcOrd="0" destOrd="0" parTransId="{CBAEE2EC-7352-44D3-BDEA-2CB68461D358}" sibTransId="{85D1C871-8485-4513-A12B-591D15A57B12}"/>
    <dgm:cxn modelId="{80CA0CAA-7EAB-41CD-806A-F2D68B24153C}" srcId="{75990DD1-92F1-4461-A770-A21A9408A55A}" destId="{CB0B2A2B-50F6-4B66-936F-B8CCB3B9377B}" srcOrd="1" destOrd="0" parTransId="{F6ACB18D-A89C-46E9-8086-12A83A706710}" sibTransId="{C35160BC-9BE3-4624-97F0-0C36B7F43549}"/>
    <dgm:cxn modelId="{ED1B9CC5-1AE7-479B-A722-A51C599888ED}" type="presOf" srcId="{4CD019D4-41F3-4290-9837-D9FC1D187AAA}" destId="{7CFC0457-F13A-4B44-8577-35E034B39365}" srcOrd="1" destOrd="0" presId="urn:microsoft.com/office/officeart/2005/8/layout/list1"/>
    <dgm:cxn modelId="{1AA864DE-A397-4F95-A16E-2F135C69F177}" type="presOf" srcId="{5F92A24B-CB0C-4812-9DB8-4F92FC86E1A5}" destId="{A330A3A6-995A-4796-82F4-84BD7CDF204C}" srcOrd="0" destOrd="0" presId="urn:microsoft.com/office/officeart/2005/8/layout/list1"/>
    <dgm:cxn modelId="{C1CE34FB-6C18-4BE6-AB94-932118E177DA}" type="presOf" srcId="{F3C452DD-04B7-49A8-B3B0-F2311B58E9F1}" destId="{72453DDB-8769-4274-B9CF-F75267EDEB80}" srcOrd="1" destOrd="0" presId="urn:microsoft.com/office/officeart/2005/8/layout/list1"/>
    <dgm:cxn modelId="{CF3DE3EA-CE4E-4815-9C2E-C7C677A02A2A}" type="presParOf" srcId="{ABCF81DC-E4AA-4D25-9E08-8F20C45E42F7}" destId="{652D498D-1C29-4A52-BF8C-97A7660F5FC1}" srcOrd="0" destOrd="0" presId="urn:microsoft.com/office/officeart/2005/8/layout/list1"/>
    <dgm:cxn modelId="{F9CBD100-58C8-4B8B-B47F-A0CF7E57B26A}" type="presParOf" srcId="{652D498D-1C29-4A52-BF8C-97A7660F5FC1}" destId="{6B2351C7-C751-41E8-83A8-66465EE0B114}" srcOrd="0" destOrd="0" presId="urn:microsoft.com/office/officeart/2005/8/layout/list1"/>
    <dgm:cxn modelId="{8DCD7A16-D038-4FC5-9506-6F29F3C0A821}" type="presParOf" srcId="{652D498D-1C29-4A52-BF8C-97A7660F5FC1}" destId="{72453DDB-8769-4274-B9CF-F75267EDEB80}" srcOrd="1" destOrd="0" presId="urn:microsoft.com/office/officeart/2005/8/layout/list1"/>
    <dgm:cxn modelId="{66BEECAD-450B-46D3-9141-CCBF2F0876F3}" type="presParOf" srcId="{ABCF81DC-E4AA-4D25-9E08-8F20C45E42F7}" destId="{4607B8A8-886E-4FF2-86F4-810675E6EA95}" srcOrd="1" destOrd="0" presId="urn:microsoft.com/office/officeart/2005/8/layout/list1"/>
    <dgm:cxn modelId="{61AC4258-8949-43BB-9124-222741D53D4A}" type="presParOf" srcId="{ABCF81DC-E4AA-4D25-9E08-8F20C45E42F7}" destId="{E8D2A94B-80AF-4243-AB84-DEF68379E236}" srcOrd="2" destOrd="0" presId="urn:microsoft.com/office/officeart/2005/8/layout/list1"/>
    <dgm:cxn modelId="{B1984FCF-E7B3-4B1C-8B8D-767305636EBD}" type="presParOf" srcId="{ABCF81DC-E4AA-4D25-9E08-8F20C45E42F7}" destId="{A5E52E12-F6BA-4BD8-861F-C7466BFE1764}" srcOrd="3" destOrd="0" presId="urn:microsoft.com/office/officeart/2005/8/layout/list1"/>
    <dgm:cxn modelId="{949D8C51-C18E-4F17-91BF-FC8CC48172BC}" type="presParOf" srcId="{ABCF81DC-E4AA-4D25-9E08-8F20C45E42F7}" destId="{E82817CF-61B7-4DE5-A028-8CD28330D232}" srcOrd="4" destOrd="0" presId="urn:microsoft.com/office/officeart/2005/8/layout/list1"/>
    <dgm:cxn modelId="{8C25E3F1-4902-4721-89EE-CD01FEA9CB70}" type="presParOf" srcId="{E82817CF-61B7-4DE5-A028-8CD28330D232}" destId="{65EF80DB-28BD-4B6A-8A90-933DE7CF8F6F}" srcOrd="0" destOrd="0" presId="urn:microsoft.com/office/officeart/2005/8/layout/list1"/>
    <dgm:cxn modelId="{F5818DA4-8C8D-4AF6-8C00-467E3B6EB073}" type="presParOf" srcId="{E82817CF-61B7-4DE5-A028-8CD28330D232}" destId="{71E7E4F0-9B29-470C-9A53-232763EA0043}" srcOrd="1" destOrd="0" presId="urn:microsoft.com/office/officeart/2005/8/layout/list1"/>
    <dgm:cxn modelId="{649CE5A3-DCE2-4EFC-9765-5D174E6D13A8}" type="presParOf" srcId="{ABCF81DC-E4AA-4D25-9E08-8F20C45E42F7}" destId="{CCA991C9-2473-477A-95D8-BF3EA39FC5C3}" srcOrd="5" destOrd="0" presId="urn:microsoft.com/office/officeart/2005/8/layout/list1"/>
    <dgm:cxn modelId="{79431C9F-4F7C-4055-92DC-2DA4DB166126}" type="presParOf" srcId="{ABCF81DC-E4AA-4D25-9E08-8F20C45E42F7}" destId="{BE4B49C2-C6F5-42FA-9606-A394D3FDA0CD}" srcOrd="6" destOrd="0" presId="urn:microsoft.com/office/officeart/2005/8/layout/list1"/>
    <dgm:cxn modelId="{1463D801-0D7D-45DE-AC27-72FD9A114D39}" type="presParOf" srcId="{ABCF81DC-E4AA-4D25-9E08-8F20C45E42F7}" destId="{02B1ECFC-9B16-476E-B78B-0C6F37BD38CB}" srcOrd="7" destOrd="0" presId="urn:microsoft.com/office/officeart/2005/8/layout/list1"/>
    <dgm:cxn modelId="{E286BDCF-2C89-471E-B31A-3DEAB77E8ADF}" type="presParOf" srcId="{ABCF81DC-E4AA-4D25-9E08-8F20C45E42F7}" destId="{857EF15D-EAB5-4BB3-88F0-AD270BF05D6A}" srcOrd="8" destOrd="0" presId="urn:microsoft.com/office/officeart/2005/8/layout/list1"/>
    <dgm:cxn modelId="{66562DA4-2F2B-4746-99E0-2A99FB8040F2}" type="presParOf" srcId="{857EF15D-EAB5-4BB3-88F0-AD270BF05D6A}" destId="{63BD9EA0-8ABD-4856-8B12-63CDFAF7C807}" srcOrd="0" destOrd="0" presId="urn:microsoft.com/office/officeart/2005/8/layout/list1"/>
    <dgm:cxn modelId="{CCBA6EAA-93E0-4883-8E16-31C4BBDFB275}" type="presParOf" srcId="{857EF15D-EAB5-4BB3-88F0-AD270BF05D6A}" destId="{7CFC0457-F13A-4B44-8577-35E034B39365}" srcOrd="1" destOrd="0" presId="urn:microsoft.com/office/officeart/2005/8/layout/list1"/>
    <dgm:cxn modelId="{D615A950-CEFA-4B9D-B2DD-25E6604C6412}" type="presParOf" srcId="{ABCF81DC-E4AA-4D25-9E08-8F20C45E42F7}" destId="{641AB6A6-F8E2-452A-84FE-9D52BD7DC2F7}" srcOrd="9" destOrd="0" presId="urn:microsoft.com/office/officeart/2005/8/layout/list1"/>
    <dgm:cxn modelId="{02C53888-F927-463E-B738-B66522C5203C}" type="presParOf" srcId="{ABCF81DC-E4AA-4D25-9E08-8F20C45E42F7}" destId="{EFEFFEDF-8B5C-4AC4-9831-AA2874E469C0}" srcOrd="10" destOrd="0" presId="urn:microsoft.com/office/officeart/2005/8/layout/list1"/>
    <dgm:cxn modelId="{00839530-CC91-446E-AFEA-4D22F2FD1464}" type="presParOf" srcId="{ABCF81DC-E4AA-4D25-9E08-8F20C45E42F7}" destId="{601ABDE0-7CA2-4E53-97D2-503E44DF430A}" srcOrd="11" destOrd="0" presId="urn:microsoft.com/office/officeart/2005/8/layout/list1"/>
    <dgm:cxn modelId="{AC829061-2A72-4729-938F-FB38F683A5F4}" type="presParOf" srcId="{ABCF81DC-E4AA-4D25-9E08-8F20C45E42F7}" destId="{43ADE4CE-4081-44C4-BA47-6457F6480CE9}" srcOrd="12" destOrd="0" presId="urn:microsoft.com/office/officeart/2005/8/layout/list1"/>
    <dgm:cxn modelId="{038B34A6-59A4-40CD-B9A6-D52F53A69DC9}" type="presParOf" srcId="{43ADE4CE-4081-44C4-BA47-6457F6480CE9}" destId="{A330A3A6-995A-4796-82F4-84BD7CDF204C}" srcOrd="0" destOrd="0" presId="urn:microsoft.com/office/officeart/2005/8/layout/list1"/>
    <dgm:cxn modelId="{F4573F6E-1628-42E4-BEC4-7B76E562C5D9}" type="presParOf" srcId="{43ADE4CE-4081-44C4-BA47-6457F6480CE9}" destId="{E567F697-1871-4476-8AB1-848A5A9A19AB}" srcOrd="1" destOrd="0" presId="urn:microsoft.com/office/officeart/2005/8/layout/list1"/>
    <dgm:cxn modelId="{93526D96-F709-45D6-AE0F-D04D2C2AB62D}" type="presParOf" srcId="{ABCF81DC-E4AA-4D25-9E08-8F20C45E42F7}" destId="{1DCFCCF4-F9A8-4B2A-855C-5E6C1E7CA98B}" srcOrd="13" destOrd="0" presId="urn:microsoft.com/office/officeart/2005/8/layout/list1"/>
    <dgm:cxn modelId="{0776832D-E33A-48A8-BD92-A3E128278B86}" type="presParOf" srcId="{ABCF81DC-E4AA-4D25-9E08-8F20C45E42F7}" destId="{6FB5C2C7-DCA1-4512-B958-0DE5B1BC26F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16E54-69EF-4AA5-AD90-6216E1B07E6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6E821C7-57C8-44F3-8DB9-5E59408947D4}">
      <dgm:prSet/>
      <dgm:spPr/>
      <dgm:t>
        <a:bodyPr/>
        <a:lstStyle/>
        <a:p>
          <a:r>
            <a:rPr lang="en-GB" dirty="0" err="1"/>
            <a:t>Yordan</a:t>
          </a:r>
          <a:r>
            <a:rPr lang="en-GB" dirty="0"/>
            <a:t>- Back-end data management and validation</a:t>
          </a:r>
          <a:endParaRPr lang="en-US" dirty="0"/>
        </a:p>
      </dgm:t>
    </dgm:pt>
    <dgm:pt modelId="{81AC77FD-2243-4600-B43E-1417826A4FA4}" type="parTrans" cxnId="{45A409AB-1356-4FAE-BDA0-9931094F5828}">
      <dgm:prSet/>
      <dgm:spPr/>
      <dgm:t>
        <a:bodyPr/>
        <a:lstStyle/>
        <a:p>
          <a:endParaRPr lang="en-US"/>
        </a:p>
      </dgm:t>
    </dgm:pt>
    <dgm:pt modelId="{DE348959-4E70-40C9-9F19-7B465DEC7829}" type="sibTrans" cxnId="{45A409AB-1356-4FAE-BDA0-9931094F5828}">
      <dgm:prSet/>
      <dgm:spPr/>
      <dgm:t>
        <a:bodyPr/>
        <a:lstStyle/>
        <a:p>
          <a:endParaRPr lang="en-US"/>
        </a:p>
      </dgm:t>
    </dgm:pt>
    <dgm:pt modelId="{97297AD4-F00F-47DA-B770-02A8FA8B9089}">
      <dgm:prSet/>
      <dgm:spPr/>
      <dgm:t>
        <a:bodyPr/>
        <a:lstStyle/>
        <a:p>
          <a:r>
            <a:rPr lang="en-GB" dirty="0"/>
            <a:t>Danny – Full stack component creation, styling and front-end functionality</a:t>
          </a:r>
          <a:endParaRPr lang="en-US" dirty="0"/>
        </a:p>
      </dgm:t>
    </dgm:pt>
    <dgm:pt modelId="{5CAECE12-9C58-49BD-BF83-6CC6842EB097}" type="parTrans" cxnId="{78E5CD3C-49D8-41A9-8D49-1875E545FD61}">
      <dgm:prSet/>
      <dgm:spPr/>
      <dgm:t>
        <a:bodyPr/>
        <a:lstStyle/>
        <a:p>
          <a:endParaRPr lang="en-US"/>
        </a:p>
      </dgm:t>
    </dgm:pt>
    <dgm:pt modelId="{DE3A7C44-2804-4A24-B6DB-91DAFDE1EAE2}" type="sibTrans" cxnId="{78E5CD3C-49D8-41A9-8D49-1875E545FD61}">
      <dgm:prSet/>
      <dgm:spPr/>
      <dgm:t>
        <a:bodyPr/>
        <a:lstStyle/>
        <a:p>
          <a:endParaRPr lang="en-US"/>
        </a:p>
      </dgm:t>
    </dgm:pt>
    <dgm:pt modelId="{628722ED-8FB3-4746-B450-F682F101AA17}">
      <dgm:prSet/>
      <dgm:spPr/>
      <dgm:t>
        <a:bodyPr/>
        <a:lstStyle/>
        <a:p>
          <a:r>
            <a:rPr lang="en-GB" dirty="0"/>
            <a:t>Louis - Front-end component creation and styling</a:t>
          </a:r>
          <a:endParaRPr lang="en-US" dirty="0"/>
        </a:p>
      </dgm:t>
    </dgm:pt>
    <dgm:pt modelId="{49579EF5-FEA1-41E2-94FA-CBADED39D084}" type="parTrans" cxnId="{CF7C2B54-BE85-4DCF-9EA8-49C18517A880}">
      <dgm:prSet/>
      <dgm:spPr/>
      <dgm:t>
        <a:bodyPr/>
        <a:lstStyle/>
        <a:p>
          <a:endParaRPr lang="en-US"/>
        </a:p>
      </dgm:t>
    </dgm:pt>
    <dgm:pt modelId="{0283AA82-508D-41E7-B025-A4893D585654}" type="sibTrans" cxnId="{CF7C2B54-BE85-4DCF-9EA8-49C18517A880}">
      <dgm:prSet/>
      <dgm:spPr/>
      <dgm:t>
        <a:bodyPr/>
        <a:lstStyle/>
        <a:p>
          <a:endParaRPr lang="en-US"/>
        </a:p>
      </dgm:t>
    </dgm:pt>
    <dgm:pt modelId="{ED8E4D0B-3E40-4EA5-BF3F-9E3590F10BE8}">
      <dgm:prSet/>
      <dgm:spPr/>
      <dgm:t>
        <a:bodyPr/>
        <a:lstStyle/>
        <a:p>
          <a:r>
            <a:rPr lang="en-GB"/>
            <a:t>Josh – Front-end component creation and styling</a:t>
          </a:r>
          <a:endParaRPr lang="en-US"/>
        </a:p>
      </dgm:t>
    </dgm:pt>
    <dgm:pt modelId="{E117D382-006E-4509-ACC3-F6A7CA072582}" type="parTrans" cxnId="{F0CEFEB6-9125-4D83-B308-33F1C9CAEC4B}">
      <dgm:prSet/>
      <dgm:spPr/>
      <dgm:t>
        <a:bodyPr/>
        <a:lstStyle/>
        <a:p>
          <a:endParaRPr lang="en-US"/>
        </a:p>
      </dgm:t>
    </dgm:pt>
    <dgm:pt modelId="{B04125E1-5F1E-4ED2-A308-83FE51745798}" type="sibTrans" cxnId="{F0CEFEB6-9125-4D83-B308-33F1C9CAEC4B}">
      <dgm:prSet/>
      <dgm:spPr/>
      <dgm:t>
        <a:bodyPr/>
        <a:lstStyle/>
        <a:p>
          <a:endParaRPr lang="en-US"/>
        </a:p>
      </dgm:t>
    </dgm:pt>
    <dgm:pt modelId="{4082E80D-ECA5-4F00-9D6C-089404EBE167}" type="pres">
      <dgm:prSet presAssocID="{15016E54-69EF-4AA5-AD90-6216E1B07E66}" presName="vert0" presStyleCnt="0">
        <dgm:presLayoutVars>
          <dgm:dir/>
          <dgm:animOne val="branch"/>
          <dgm:animLvl val="lvl"/>
        </dgm:presLayoutVars>
      </dgm:prSet>
      <dgm:spPr/>
    </dgm:pt>
    <dgm:pt modelId="{9E6DEAC1-52CF-4217-96FC-7955F646E709}" type="pres">
      <dgm:prSet presAssocID="{F6E821C7-57C8-44F3-8DB9-5E59408947D4}" presName="thickLine" presStyleLbl="alignNode1" presStyleIdx="0" presStyleCnt="4"/>
      <dgm:spPr/>
    </dgm:pt>
    <dgm:pt modelId="{DCDD9A50-479A-4D6A-9A08-42A31E978807}" type="pres">
      <dgm:prSet presAssocID="{F6E821C7-57C8-44F3-8DB9-5E59408947D4}" presName="horz1" presStyleCnt="0"/>
      <dgm:spPr/>
    </dgm:pt>
    <dgm:pt modelId="{598A05F2-CC25-4E46-8A6C-B59B33BC0985}" type="pres">
      <dgm:prSet presAssocID="{F6E821C7-57C8-44F3-8DB9-5E59408947D4}" presName="tx1" presStyleLbl="revTx" presStyleIdx="0" presStyleCnt="4"/>
      <dgm:spPr/>
    </dgm:pt>
    <dgm:pt modelId="{E0E7BC8B-B31A-4C62-AE7F-7732AA162C23}" type="pres">
      <dgm:prSet presAssocID="{F6E821C7-57C8-44F3-8DB9-5E59408947D4}" presName="vert1" presStyleCnt="0"/>
      <dgm:spPr/>
    </dgm:pt>
    <dgm:pt modelId="{5C5304FD-B998-4A27-9AF7-2E911B81342F}" type="pres">
      <dgm:prSet presAssocID="{97297AD4-F00F-47DA-B770-02A8FA8B9089}" presName="thickLine" presStyleLbl="alignNode1" presStyleIdx="1" presStyleCnt="4"/>
      <dgm:spPr/>
    </dgm:pt>
    <dgm:pt modelId="{0FCA568B-DF9E-4A04-B540-9138E66584DA}" type="pres">
      <dgm:prSet presAssocID="{97297AD4-F00F-47DA-B770-02A8FA8B9089}" presName="horz1" presStyleCnt="0"/>
      <dgm:spPr/>
    </dgm:pt>
    <dgm:pt modelId="{A194D249-3B45-4646-A52A-8D8D7E038FF7}" type="pres">
      <dgm:prSet presAssocID="{97297AD4-F00F-47DA-B770-02A8FA8B9089}" presName="tx1" presStyleLbl="revTx" presStyleIdx="1" presStyleCnt="4"/>
      <dgm:spPr/>
    </dgm:pt>
    <dgm:pt modelId="{F013FC1F-C963-463F-8E62-FA3D02117A1A}" type="pres">
      <dgm:prSet presAssocID="{97297AD4-F00F-47DA-B770-02A8FA8B9089}" presName="vert1" presStyleCnt="0"/>
      <dgm:spPr/>
    </dgm:pt>
    <dgm:pt modelId="{5C3E4905-A608-4361-AB04-AE66F4D09F77}" type="pres">
      <dgm:prSet presAssocID="{628722ED-8FB3-4746-B450-F682F101AA17}" presName="thickLine" presStyleLbl="alignNode1" presStyleIdx="2" presStyleCnt="4"/>
      <dgm:spPr/>
    </dgm:pt>
    <dgm:pt modelId="{95FAEE0C-646C-4027-9A6C-5745B79F844B}" type="pres">
      <dgm:prSet presAssocID="{628722ED-8FB3-4746-B450-F682F101AA17}" presName="horz1" presStyleCnt="0"/>
      <dgm:spPr/>
    </dgm:pt>
    <dgm:pt modelId="{ECD6CF99-0B7E-4462-A5B7-82B0941A4F55}" type="pres">
      <dgm:prSet presAssocID="{628722ED-8FB3-4746-B450-F682F101AA17}" presName="tx1" presStyleLbl="revTx" presStyleIdx="2" presStyleCnt="4"/>
      <dgm:spPr/>
    </dgm:pt>
    <dgm:pt modelId="{0AD838D3-10FA-4560-A9D3-EF50C5CB6D43}" type="pres">
      <dgm:prSet presAssocID="{628722ED-8FB3-4746-B450-F682F101AA17}" presName="vert1" presStyleCnt="0"/>
      <dgm:spPr/>
    </dgm:pt>
    <dgm:pt modelId="{8E736341-71FD-4322-9162-D71E5F759CF3}" type="pres">
      <dgm:prSet presAssocID="{ED8E4D0B-3E40-4EA5-BF3F-9E3590F10BE8}" presName="thickLine" presStyleLbl="alignNode1" presStyleIdx="3" presStyleCnt="4"/>
      <dgm:spPr/>
    </dgm:pt>
    <dgm:pt modelId="{7E980915-1DC6-421E-9450-58E21DB5701B}" type="pres">
      <dgm:prSet presAssocID="{ED8E4D0B-3E40-4EA5-BF3F-9E3590F10BE8}" presName="horz1" presStyleCnt="0"/>
      <dgm:spPr/>
    </dgm:pt>
    <dgm:pt modelId="{90FA02DE-0E20-4F11-9B4B-043FE503A690}" type="pres">
      <dgm:prSet presAssocID="{ED8E4D0B-3E40-4EA5-BF3F-9E3590F10BE8}" presName="tx1" presStyleLbl="revTx" presStyleIdx="3" presStyleCnt="4"/>
      <dgm:spPr/>
    </dgm:pt>
    <dgm:pt modelId="{9402E6BC-80FB-453A-9447-B7633F5947B0}" type="pres">
      <dgm:prSet presAssocID="{ED8E4D0B-3E40-4EA5-BF3F-9E3590F10BE8}" presName="vert1" presStyleCnt="0"/>
      <dgm:spPr/>
    </dgm:pt>
  </dgm:ptLst>
  <dgm:cxnLst>
    <dgm:cxn modelId="{DB079C3A-BEE6-4F16-8656-3C68918793B2}" type="presOf" srcId="{ED8E4D0B-3E40-4EA5-BF3F-9E3590F10BE8}" destId="{90FA02DE-0E20-4F11-9B4B-043FE503A690}" srcOrd="0" destOrd="0" presId="urn:microsoft.com/office/officeart/2008/layout/LinedList"/>
    <dgm:cxn modelId="{78E5CD3C-49D8-41A9-8D49-1875E545FD61}" srcId="{15016E54-69EF-4AA5-AD90-6216E1B07E66}" destId="{97297AD4-F00F-47DA-B770-02A8FA8B9089}" srcOrd="1" destOrd="0" parTransId="{5CAECE12-9C58-49BD-BF83-6CC6842EB097}" sibTransId="{DE3A7C44-2804-4A24-B6DB-91DAFDE1EAE2}"/>
    <dgm:cxn modelId="{4C18355C-7CC2-4B9F-98D5-9AE680EC4FF0}" type="presOf" srcId="{15016E54-69EF-4AA5-AD90-6216E1B07E66}" destId="{4082E80D-ECA5-4F00-9D6C-089404EBE167}" srcOrd="0" destOrd="0" presId="urn:microsoft.com/office/officeart/2008/layout/LinedList"/>
    <dgm:cxn modelId="{7A2E3C6B-1BF9-487A-8A62-9077FCAA0FAA}" type="presOf" srcId="{F6E821C7-57C8-44F3-8DB9-5E59408947D4}" destId="{598A05F2-CC25-4E46-8A6C-B59B33BC0985}" srcOrd="0" destOrd="0" presId="urn:microsoft.com/office/officeart/2008/layout/LinedList"/>
    <dgm:cxn modelId="{F5083472-2BE8-4618-9A99-3CCA105733E1}" type="presOf" srcId="{97297AD4-F00F-47DA-B770-02A8FA8B9089}" destId="{A194D249-3B45-4646-A52A-8D8D7E038FF7}" srcOrd="0" destOrd="0" presId="urn:microsoft.com/office/officeart/2008/layout/LinedList"/>
    <dgm:cxn modelId="{CF7C2B54-BE85-4DCF-9EA8-49C18517A880}" srcId="{15016E54-69EF-4AA5-AD90-6216E1B07E66}" destId="{628722ED-8FB3-4746-B450-F682F101AA17}" srcOrd="2" destOrd="0" parTransId="{49579EF5-FEA1-41E2-94FA-CBADED39D084}" sibTransId="{0283AA82-508D-41E7-B025-A4893D585654}"/>
    <dgm:cxn modelId="{45A409AB-1356-4FAE-BDA0-9931094F5828}" srcId="{15016E54-69EF-4AA5-AD90-6216E1B07E66}" destId="{F6E821C7-57C8-44F3-8DB9-5E59408947D4}" srcOrd="0" destOrd="0" parTransId="{81AC77FD-2243-4600-B43E-1417826A4FA4}" sibTransId="{DE348959-4E70-40C9-9F19-7B465DEC7829}"/>
    <dgm:cxn modelId="{F0CEFEB6-9125-4D83-B308-33F1C9CAEC4B}" srcId="{15016E54-69EF-4AA5-AD90-6216E1B07E66}" destId="{ED8E4D0B-3E40-4EA5-BF3F-9E3590F10BE8}" srcOrd="3" destOrd="0" parTransId="{E117D382-006E-4509-ACC3-F6A7CA072582}" sibTransId="{B04125E1-5F1E-4ED2-A308-83FE51745798}"/>
    <dgm:cxn modelId="{BE265EDE-091E-4E2A-AB52-F343A959ABAC}" type="presOf" srcId="{628722ED-8FB3-4746-B450-F682F101AA17}" destId="{ECD6CF99-0B7E-4462-A5B7-82B0941A4F55}" srcOrd="0" destOrd="0" presId="urn:microsoft.com/office/officeart/2008/layout/LinedList"/>
    <dgm:cxn modelId="{F0BA98E3-0364-4AD7-8804-EF4333B05FBE}" type="presParOf" srcId="{4082E80D-ECA5-4F00-9D6C-089404EBE167}" destId="{9E6DEAC1-52CF-4217-96FC-7955F646E709}" srcOrd="0" destOrd="0" presId="urn:microsoft.com/office/officeart/2008/layout/LinedList"/>
    <dgm:cxn modelId="{63124E57-D7A2-419B-BDCB-0F159B5D70CA}" type="presParOf" srcId="{4082E80D-ECA5-4F00-9D6C-089404EBE167}" destId="{DCDD9A50-479A-4D6A-9A08-42A31E978807}" srcOrd="1" destOrd="0" presId="urn:microsoft.com/office/officeart/2008/layout/LinedList"/>
    <dgm:cxn modelId="{826992B3-B5ED-44A9-92C2-F681FD139744}" type="presParOf" srcId="{DCDD9A50-479A-4D6A-9A08-42A31E978807}" destId="{598A05F2-CC25-4E46-8A6C-B59B33BC0985}" srcOrd="0" destOrd="0" presId="urn:microsoft.com/office/officeart/2008/layout/LinedList"/>
    <dgm:cxn modelId="{F0C5CAA9-F0C7-4367-84ED-8A4484DAA864}" type="presParOf" srcId="{DCDD9A50-479A-4D6A-9A08-42A31E978807}" destId="{E0E7BC8B-B31A-4C62-AE7F-7732AA162C23}" srcOrd="1" destOrd="0" presId="urn:microsoft.com/office/officeart/2008/layout/LinedList"/>
    <dgm:cxn modelId="{2D115852-680B-46F5-AE3C-CCA990FB7E3C}" type="presParOf" srcId="{4082E80D-ECA5-4F00-9D6C-089404EBE167}" destId="{5C5304FD-B998-4A27-9AF7-2E911B81342F}" srcOrd="2" destOrd="0" presId="urn:microsoft.com/office/officeart/2008/layout/LinedList"/>
    <dgm:cxn modelId="{9337F393-92B1-44A4-8999-9B5F6C279E82}" type="presParOf" srcId="{4082E80D-ECA5-4F00-9D6C-089404EBE167}" destId="{0FCA568B-DF9E-4A04-B540-9138E66584DA}" srcOrd="3" destOrd="0" presId="urn:microsoft.com/office/officeart/2008/layout/LinedList"/>
    <dgm:cxn modelId="{2473ED6A-7ADA-47CE-AB66-05E625F0EA02}" type="presParOf" srcId="{0FCA568B-DF9E-4A04-B540-9138E66584DA}" destId="{A194D249-3B45-4646-A52A-8D8D7E038FF7}" srcOrd="0" destOrd="0" presId="urn:microsoft.com/office/officeart/2008/layout/LinedList"/>
    <dgm:cxn modelId="{6ECE8754-C0F4-4F40-A805-2C8ACAB321B0}" type="presParOf" srcId="{0FCA568B-DF9E-4A04-B540-9138E66584DA}" destId="{F013FC1F-C963-463F-8E62-FA3D02117A1A}" srcOrd="1" destOrd="0" presId="urn:microsoft.com/office/officeart/2008/layout/LinedList"/>
    <dgm:cxn modelId="{624414B2-8541-4E51-920D-F9094A311999}" type="presParOf" srcId="{4082E80D-ECA5-4F00-9D6C-089404EBE167}" destId="{5C3E4905-A608-4361-AB04-AE66F4D09F77}" srcOrd="4" destOrd="0" presId="urn:microsoft.com/office/officeart/2008/layout/LinedList"/>
    <dgm:cxn modelId="{D795E5E5-20CB-4702-B634-E5634282ED5A}" type="presParOf" srcId="{4082E80D-ECA5-4F00-9D6C-089404EBE167}" destId="{95FAEE0C-646C-4027-9A6C-5745B79F844B}" srcOrd="5" destOrd="0" presId="urn:microsoft.com/office/officeart/2008/layout/LinedList"/>
    <dgm:cxn modelId="{38804154-58F1-451D-88F1-8158E25A9E6E}" type="presParOf" srcId="{95FAEE0C-646C-4027-9A6C-5745B79F844B}" destId="{ECD6CF99-0B7E-4462-A5B7-82B0941A4F55}" srcOrd="0" destOrd="0" presId="urn:microsoft.com/office/officeart/2008/layout/LinedList"/>
    <dgm:cxn modelId="{4E51BE4B-66BF-4A58-89A2-585F2E14C846}" type="presParOf" srcId="{95FAEE0C-646C-4027-9A6C-5745B79F844B}" destId="{0AD838D3-10FA-4560-A9D3-EF50C5CB6D43}" srcOrd="1" destOrd="0" presId="urn:microsoft.com/office/officeart/2008/layout/LinedList"/>
    <dgm:cxn modelId="{285EEA6D-BDE0-4461-99C3-D831CC1DDA8B}" type="presParOf" srcId="{4082E80D-ECA5-4F00-9D6C-089404EBE167}" destId="{8E736341-71FD-4322-9162-D71E5F759CF3}" srcOrd="6" destOrd="0" presId="urn:microsoft.com/office/officeart/2008/layout/LinedList"/>
    <dgm:cxn modelId="{87236A2C-7683-419A-9B68-281149C8E3D9}" type="presParOf" srcId="{4082E80D-ECA5-4F00-9D6C-089404EBE167}" destId="{7E980915-1DC6-421E-9450-58E21DB5701B}" srcOrd="7" destOrd="0" presId="urn:microsoft.com/office/officeart/2008/layout/LinedList"/>
    <dgm:cxn modelId="{A2568E8D-4FE4-44E8-8A53-DBEC327667E4}" type="presParOf" srcId="{7E980915-1DC6-421E-9450-58E21DB5701B}" destId="{90FA02DE-0E20-4F11-9B4B-043FE503A690}" srcOrd="0" destOrd="0" presId="urn:microsoft.com/office/officeart/2008/layout/LinedList"/>
    <dgm:cxn modelId="{3236D807-1B8C-45CF-826F-DA1BC13A0453}" type="presParOf" srcId="{7E980915-1DC6-421E-9450-58E21DB5701B}" destId="{9402E6BC-80FB-453A-9447-B7633F5947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F225C-1158-4CAD-899A-1607F0B64DE6}">
      <dsp:nvSpPr>
        <dsp:cNvPr id="0" name=""/>
        <dsp:cNvSpPr/>
      </dsp:nvSpPr>
      <dsp:spPr>
        <a:xfrm>
          <a:off x="0" y="53990"/>
          <a:ext cx="6492875" cy="1589006"/>
        </a:xfrm>
        <a:prstGeom prst="roundRect">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a:t>Based around Esports.</a:t>
          </a:r>
          <a:endParaRPr lang="en-US" sz="4000" kern="1200"/>
        </a:p>
      </dsp:txBody>
      <dsp:txXfrm>
        <a:off x="77569" y="131559"/>
        <a:ext cx="6337737" cy="1433868"/>
      </dsp:txXfrm>
    </dsp:sp>
    <dsp:sp modelId="{0F2AF17D-40F8-478C-BACE-891915CF4392}">
      <dsp:nvSpPr>
        <dsp:cNvPr id="0" name=""/>
        <dsp:cNvSpPr/>
      </dsp:nvSpPr>
      <dsp:spPr>
        <a:xfrm>
          <a:off x="0" y="1758196"/>
          <a:ext cx="6492875" cy="1589006"/>
        </a:xfrm>
        <a:prstGeom prst="roundRect">
          <a:avLst/>
        </a:prstGeom>
        <a:solidFill>
          <a:schemeClr val="tx1">
            <a:lumMod val="65000"/>
            <a:lumOff val="3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a:t>Application to track statistics.</a:t>
          </a:r>
          <a:endParaRPr lang="en-US" sz="4000" kern="1200"/>
        </a:p>
      </dsp:txBody>
      <dsp:txXfrm>
        <a:off x="77569" y="1835765"/>
        <a:ext cx="6337737" cy="1433868"/>
      </dsp:txXfrm>
    </dsp:sp>
    <dsp:sp modelId="{CE72B0B1-DB9B-4DB4-ADCD-7199C6DD38F5}">
      <dsp:nvSpPr>
        <dsp:cNvPr id="0" name=""/>
        <dsp:cNvSpPr/>
      </dsp:nvSpPr>
      <dsp:spPr>
        <a:xfrm>
          <a:off x="0" y="3462403"/>
          <a:ext cx="6492875" cy="1589006"/>
        </a:xfrm>
        <a:prstGeom prst="roundRect">
          <a:avLst/>
        </a:prstGeom>
        <a:solidFill>
          <a:schemeClr val="accent1"/>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dirty="0"/>
            <a:t>Statistics for games, leagues players or matches.</a:t>
          </a:r>
          <a:endParaRPr lang="en-US" sz="4000" kern="1200" dirty="0"/>
        </a:p>
      </dsp:txBody>
      <dsp:txXfrm>
        <a:off x="77569" y="3539972"/>
        <a:ext cx="6337737" cy="1433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3D917-247A-400A-9C28-EB6403E3F52A}">
      <dsp:nvSpPr>
        <dsp:cNvPr id="0" name=""/>
        <dsp:cNvSpPr/>
      </dsp:nvSpPr>
      <dsp:spPr>
        <a:xfrm>
          <a:off x="548995" y="620341"/>
          <a:ext cx="880875" cy="880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5A8390-1ED3-455A-9177-8F06D0462DEB}">
      <dsp:nvSpPr>
        <dsp:cNvPr id="0" name=""/>
        <dsp:cNvSpPr/>
      </dsp:nvSpPr>
      <dsp:spPr>
        <a:xfrm>
          <a:off x="10683" y="1783859"/>
          <a:ext cx="195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Engaging and dynamic content</a:t>
          </a:r>
          <a:endParaRPr lang="en-US" sz="2000" kern="1200"/>
        </a:p>
      </dsp:txBody>
      <dsp:txXfrm>
        <a:off x="10683" y="1783859"/>
        <a:ext cx="1957500" cy="720000"/>
      </dsp:txXfrm>
    </dsp:sp>
    <dsp:sp modelId="{09A6D1C0-AACD-4429-956E-6C1F0ACF9E18}">
      <dsp:nvSpPr>
        <dsp:cNvPr id="0" name=""/>
        <dsp:cNvSpPr/>
      </dsp:nvSpPr>
      <dsp:spPr>
        <a:xfrm>
          <a:off x="2849058" y="620341"/>
          <a:ext cx="880875" cy="880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858B82-5AE3-48A0-8460-4B9EA24B68BE}">
      <dsp:nvSpPr>
        <dsp:cNvPr id="0" name=""/>
        <dsp:cNvSpPr/>
      </dsp:nvSpPr>
      <dsp:spPr>
        <a:xfrm>
          <a:off x="2310745" y="1783859"/>
          <a:ext cx="195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Interactive customisable feed</a:t>
          </a:r>
          <a:endParaRPr lang="en-US" sz="2000" kern="1200"/>
        </a:p>
      </dsp:txBody>
      <dsp:txXfrm>
        <a:off x="2310745" y="1783859"/>
        <a:ext cx="195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2A94B-80AF-4243-AB84-DEF68379E236}">
      <dsp:nvSpPr>
        <dsp:cNvPr id="0" name=""/>
        <dsp:cNvSpPr/>
      </dsp:nvSpPr>
      <dsp:spPr>
        <a:xfrm>
          <a:off x="0" y="1154704"/>
          <a:ext cx="6749521" cy="5040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453DDB-8769-4274-B9CF-F75267EDEB80}">
      <dsp:nvSpPr>
        <dsp:cNvPr id="0" name=""/>
        <dsp:cNvSpPr/>
      </dsp:nvSpPr>
      <dsp:spPr>
        <a:xfrm>
          <a:off x="337476" y="859504"/>
          <a:ext cx="4724664" cy="590400"/>
        </a:xfrm>
        <a:prstGeom prst="roundRect">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581" tIns="0" rIns="178581" bIns="0" numCol="1" spcCol="1270" anchor="ctr" anchorCtr="0">
          <a:noAutofit/>
        </a:bodyPr>
        <a:lstStyle/>
        <a:p>
          <a:pPr marL="0" lvl="0" indent="0" algn="l" defTabSz="889000">
            <a:lnSpc>
              <a:spcPct val="90000"/>
            </a:lnSpc>
            <a:spcBef>
              <a:spcPct val="0"/>
            </a:spcBef>
            <a:spcAft>
              <a:spcPct val="35000"/>
            </a:spcAft>
            <a:buNone/>
          </a:pPr>
          <a:r>
            <a:rPr lang="en-GB" sz="2000" kern="1200"/>
            <a:t>Full stack data management</a:t>
          </a:r>
          <a:endParaRPr lang="en-US" sz="2000" kern="1200"/>
        </a:p>
      </dsp:txBody>
      <dsp:txXfrm>
        <a:off x="366297" y="888325"/>
        <a:ext cx="4667022" cy="532758"/>
      </dsp:txXfrm>
    </dsp:sp>
    <dsp:sp modelId="{BE4B49C2-C6F5-42FA-9606-A394D3FDA0CD}">
      <dsp:nvSpPr>
        <dsp:cNvPr id="0" name=""/>
        <dsp:cNvSpPr/>
      </dsp:nvSpPr>
      <dsp:spPr>
        <a:xfrm>
          <a:off x="0" y="2061904"/>
          <a:ext cx="6749521" cy="504000"/>
        </a:xfrm>
        <a:prstGeom prst="rect">
          <a:avLst/>
        </a:prstGeom>
        <a:solidFill>
          <a:schemeClr val="lt1">
            <a:alpha val="90000"/>
            <a:hueOff val="0"/>
            <a:satOff val="0"/>
            <a:lumOff val="0"/>
            <a:alphaOff val="0"/>
          </a:schemeClr>
        </a:solidFill>
        <a:ln w="15875" cap="rnd" cmpd="sng" algn="ctr">
          <a:solidFill>
            <a:schemeClr val="accent2">
              <a:hueOff val="496577"/>
              <a:satOff val="-15941"/>
              <a:lumOff val="2875"/>
              <a:alphaOff val="0"/>
            </a:schemeClr>
          </a:solidFill>
          <a:prstDash val="solid"/>
        </a:ln>
        <a:effectLst/>
      </dsp:spPr>
      <dsp:style>
        <a:lnRef idx="2">
          <a:scrgbClr r="0" g="0" b="0"/>
        </a:lnRef>
        <a:fillRef idx="1">
          <a:scrgbClr r="0" g="0" b="0"/>
        </a:fillRef>
        <a:effectRef idx="0">
          <a:scrgbClr r="0" g="0" b="0"/>
        </a:effectRef>
        <a:fontRef idx="minor"/>
      </dsp:style>
    </dsp:sp>
    <dsp:sp modelId="{71E7E4F0-9B29-470C-9A53-232763EA0043}">
      <dsp:nvSpPr>
        <dsp:cNvPr id="0" name=""/>
        <dsp:cNvSpPr/>
      </dsp:nvSpPr>
      <dsp:spPr>
        <a:xfrm>
          <a:off x="337476" y="1766704"/>
          <a:ext cx="4724664" cy="590400"/>
        </a:xfrm>
        <a:prstGeom prst="roundRect">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581" tIns="0" rIns="178581" bIns="0" numCol="1" spcCol="1270" anchor="ctr" anchorCtr="0">
          <a:noAutofit/>
        </a:bodyPr>
        <a:lstStyle/>
        <a:p>
          <a:pPr marL="0" lvl="0" indent="0" algn="l" defTabSz="889000">
            <a:lnSpc>
              <a:spcPct val="90000"/>
            </a:lnSpc>
            <a:spcBef>
              <a:spcPct val="0"/>
            </a:spcBef>
            <a:spcAft>
              <a:spcPct val="35000"/>
            </a:spcAft>
            <a:buNone/>
          </a:pPr>
          <a:r>
            <a:rPr lang="en-GB" sz="2000" kern="1200" dirty="0"/>
            <a:t>Security and registry back-end developer</a:t>
          </a:r>
          <a:endParaRPr lang="en-US" sz="2000" kern="1200" dirty="0"/>
        </a:p>
      </dsp:txBody>
      <dsp:txXfrm>
        <a:off x="366297" y="1795525"/>
        <a:ext cx="4667022" cy="532758"/>
      </dsp:txXfrm>
    </dsp:sp>
    <dsp:sp modelId="{EFEFFEDF-8B5C-4AC4-9831-AA2874E469C0}">
      <dsp:nvSpPr>
        <dsp:cNvPr id="0" name=""/>
        <dsp:cNvSpPr/>
      </dsp:nvSpPr>
      <dsp:spPr>
        <a:xfrm>
          <a:off x="0" y="2969104"/>
          <a:ext cx="6749521" cy="504000"/>
        </a:xfrm>
        <a:prstGeom prst="rect">
          <a:avLst/>
        </a:prstGeom>
        <a:solidFill>
          <a:schemeClr val="lt1">
            <a:alpha val="90000"/>
            <a:hueOff val="0"/>
            <a:satOff val="0"/>
            <a:lumOff val="0"/>
            <a:alphaOff val="0"/>
          </a:schemeClr>
        </a:solidFill>
        <a:ln w="15875" cap="rnd" cmpd="sng" algn="ctr">
          <a:solidFill>
            <a:schemeClr val="accent2">
              <a:hueOff val="993154"/>
              <a:satOff val="-31882"/>
              <a:lumOff val="5751"/>
              <a:alphaOff val="0"/>
            </a:schemeClr>
          </a:solidFill>
          <a:prstDash val="solid"/>
        </a:ln>
        <a:effectLst/>
      </dsp:spPr>
      <dsp:style>
        <a:lnRef idx="2">
          <a:scrgbClr r="0" g="0" b="0"/>
        </a:lnRef>
        <a:fillRef idx="1">
          <a:scrgbClr r="0" g="0" b="0"/>
        </a:fillRef>
        <a:effectRef idx="0">
          <a:scrgbClr r="0" g="0" b="0"/>
        </a:effectRef>
        <a:fontRef idx="minor"/>
      </dsp:style>
    </dsp:sp>
    <dsp:sp modelId="{7CFC0457-F13A-4B44-8577-35E034B39365}">
      <dsp:nvSpPr>
        <dsp:cNvPr id="0" name=""/>
        <dsp:cNvSpPr/>
      </dsp:nvSpPr>
      <dsp:spPr>
        <a:xfrm>
          <a:off x="337476" y="2673904"/>
          <a:ext cx="4724664" cy="590400"/>
        </a:xfrm>
        <a:prstGeom prst="roundRect">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581" tIns="0" rIns="178581" bIns="0" numCol="1" spcCol="1270" anchor="ctr" anchorCtr="0">
          <a:noAutofit/>
        </a:bodyPr>
        <a:lstStyle/>
        <a:p>
          <a:pPr marL="0" lvl="0" indent="0" algn="l" defTabSz="889000">
            <a:lnSpc>
              <a:spcPct val="90000"/>
            </a:lnSpc>
            <a:spcBef>
              <a:spcPct val="0"/>
            </a:spcBef>
            <a:spcAft>
              <a:spcPct val="35000"/>
            </a:spcAft>
            <a:buNone/>
          </a:pPr>
          <a:r>
            <a:rPr lang="en-GB" sz="2000" kern="1200"/>
            <a:t>Front-end</a:t>
          </a:r>
          <a:endParaRPr lang="en-US" sz="2000" kern="1200"/>
        </a:p>
      </dsp:txBody>
      <dsp:txXfrm>
        <a:off x="366297" y="2702725"/>
        <a:ext cx="4667022" cy="532758"/>
      </dsp:txXfrm>
    </dsp:sp>
    <dsp:sp modelId="{6FB5C2C7-DCA1-4512-B958-0DE5B1BC26F9}">
      <dsp:nvSpPr>
        <dsp:cNvPr id="0" name=""/>
        <dsp:cNvSpPr/>
      </dsp:nvSpPr>
      <dsp:spPr>
        <a:xfrm>
          <a:off x="0" y="3876304"/>
          <a:ext cx="6749521" cy="504000"/>
        </a:xfrm>
        <a:prstGeom prst="rect">
          <a:avLst/>
        </a:prstGeom>
        <a:solidFill>
          <a:schemeClr val="lt1">
            <a:alpha val="90000"/>
            <a:hueOff val="0"/>
            <a:satOff val="0"/>
            <a:lumOff val="0"/>
            <a:alphaOff val="0"/>
          </a:schemeClr>
        </a:solidFill>
        <a:ln w="15875" cap="rnd" cmpd="sng" algn="ctr">
          <a:solidFill>
            <a:schemeClr val="accent2">
              <a:hueOff val="1489731"/>
              <a:satOff val="-47823"/>
              <a:lumOff val="8626"/>
              <a:alphaOff val="0"/>
            </a:schemeClr>
          </a:solidFill>
          <a:prstDash val="solid"/>
        </a:ln>
        <a:effectLst/>
      </dsp:spPr>
      <dsp:style>
        <a:lnRef idx="2">
          <a:scrgbClr r="0" g="0" b="0"/>
        </a:lnRef>
        <a:fillRef idx="1">
          <a:scrgbClr r="0" g="0" b="0"/>
        </a:fillRef>
        <a:effectRef idx="0">
          <a:scrgbClr r="0" g="0" b="0"/>
        </a:effectRef>
        <a:fontRef idx="minor"/>
      </dsp:style>
    </dsp:sp>
    <dsp:sp modelId="{E567F697-1871-4476-8AB1-848A5A9A19AB}">
      <dsp:nvSpPr>
        <dsp:cNvPr id="0" name=""/>
        <dsp:cNvSpPr/>
      </dsp:nvSpPr>
      <dsp:spPr>
        <a:xfrm>
          <a:off x="337476" y="3581104"/>
          <a:ext cx="4724664" cy="590400"/>
        </a:xfrm>
        <a:prstGeom prst="roundRect">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581" tIns="0" rIns="178581" bIns="0" numCol="1" spcCol="1270" anchor="ctr" anchorCtr="0">
          <a:noAutofit/>
        </a:bodyPr>
        <a:lstStyle/>
        <a:p>
          <a:pPr marL="0" lvl="0" indent="0" algn="l" defTabSz="889000">
            <a:lnSpc>
              <a:spcPct val="90000"/>
            </a:lnSpc>
            <a:spcBef>
              <a:spcPct val="0"/>
            </a:spcBef>
            <a:spcAft>
              <a:spcPct val="35000"/>
            </a:spcAft>
            <a:buNone/>
          </a:pPr>
          <a:r>
            <a:rPr lang="en-GB" sz="2000" kern="1200"/>
            <a:t>Front-end UI, Documentation</a:t>
          </a:r>
          <a:endParaRPr lang="en-US" sz="2000" kern="1200"/>
        </a:p>
      </dsp:txBody>
      <dsp:txXfrm>
        <a:off x="366297" y="3609925"/>
        <a:ext cx="4667022"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DEAC1-52CF-4217-96FC-7955F646E709}">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A05F2-CC25-4E46-8A6C-B59B33BC0985}">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dirty="0" err="1"/>
            <a:t>Yordan</a:t>
          </a:r>
          <a:r>
            <a:rPr lang="en-GB" sz="3000" kern="1200" dirty="0"/>
            <a:t>- Back-end data management and validation</a:t>
          </a:r>
          <a:endParaRPr lang="en-US" sz="3000" kern="1200" dirty="0"/>
        </a:p>
      </dsp:txBody>
      <dsp:txXfrm>
        <a:off x="0" y="0"/>
        <a:ext cx="6492875" cy="1276350"/>
      </dsp:txXfrm>
    </dsp:sp>
    <dsp:sp modelId="{5C5304FD-B998-4A27-9AF7-2E911B81342F}">
      <dsp:nvSpPr>
        <dsp:cNvPr id="0" name=""/>
        <dsp:cNvSpPr/>
      </dsp:nvSpPr>
      <dsp:spPr>
        <a:xfrm>
          <a:off x="0" y="1276350"/>
          <a:ext cx="6492875" cy="0"/>
        </a:xfrm>
        <a:prstGeom prst="line">
          <a:avLst/>
        </a:prstGeom>
        <a:solidFill>
          <a:schemeClr val="accent2">
            <a:hueOff val="496577"/>
            <a:satOff val="-15941"/>
            <a:lumOff val="2875"/>
            <a:alphaOff val="0"/>
          </a:schemeClr>
        </a:solidFill>
        <a:ln w="15875" cap="rnd" cmpd="sng" algn="ctr">
          <a:solidFill>
            <a:schemeClr val="accent2">
              <a:hueOff val="496577"/>
              <a:satOff val="-15941"/>
              <a:lumOff val="28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94D249-3B45-4646-A52A-8D8D7E038FF7}">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dirty="0"/>
            <a:t>Danny – Full stack component creation, styling and front-end functionality</a:t>
          </a:r>
          <a:endParaRPr lang="en-US" sz="3000" kern="1200" dirty="0"/>
        </a:p>
      </dsp:txBody>
      <dsp:txXfrm>
        <a:off x="0" y="1276350"/>
        <a:ext cx="6492875" cy="1276350"/>
      </dsp:txXfrm>
    </dsp:sp>
    <dsp:sp modelId="{5C3E4905-A608-4361-AB04-AE66F4D09F77}">
      <dsp:nvSpPr>
        <dsp:cNvPr id="0" name=""/>
        <dsp:cNvSpPr/>
      </dsp:nvSpPr>
      <dsp:spPr>
        <a:xfrm>
          <a:off x="0" y="2552700"/>
          <a:ext cx="6492875" cy="0"/>
        </a:xfrm>
        <a:prstGeom prst="line">
          <a:avLst/>
        </a:prstGeom>
        <a:solidFill>
          <a:schemeClr val="accent2">
            <a:hueOff val="993154"/>
            <a:satOff val="-31882"/>
            <a:lumOff val="5751"/>
            <a:alphaOff val="0"/>
          </a:schemeClr>
        </a:solidFill>
        <a:ln w="15875" cap="rnd" cmpd="sng" algn="ctr">
          <a:solidFill>
            <a:schemeClr val="accent2">
              <a:hueOff val="993154"/>
              <a:satOff val="-31882"/>
              <a:lumOff val="57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6CF99-0B7E-4462-A5B7-82B0941A4F55}">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dirty="0"/>
            <a:t>Louis - Front-end component creation and styling</a:t>
          </a:r>
          <a:endParaRPr lang="en-US" sz="3000" kern="1200" dirty="0"/>
        </a:p>
      </dsp:txBody>
      <dsp:txXfrm>
        <a:off x="0" y="2552700"/>
        <a:ext cx="6492875" cy="1276350"/>
      </dsp:txXfrm>
    </dsp:sp>
    <dsp:sp modelId="{8E736341-71FD-4322-9162-D71E5F759CF3}">
      <dsp:nvSpPr>
        <dsp:cNvPr id="0" name=""/>
        <dsp:cNvSpPr/>
      </dsp:nvSpPr>
      <dsp:spPr>
        <a:xfrm>
          <a:off x="0" y="3829050"/>
          <a:ext cx="6492875" cy="0"/>
        </a:xfrm>
        <a:prstGeom prst="line">
          <a:avLst/>
        </a:prstGeom>
        <a:solidFill>
          <a:schemeClr val="accent2">
            <a:hueOff val="1489731"/>
            <a:satOff val="-47823"/>
            <a:lumOff val="8626"/>
            <a:alphaOff val="0"/>
          </a:schemeClr>
        </a:solidFill>
        <a:ln w="15875" cap="rnd" cmpd="sng" algn="ctr">
          <a:solidFill>
            <a:schemeClr val="accent2">
              <a:hueOff val="1489731"/>
              <a:satOff val="-47823"/>
              <a:lumOff val="86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A02DE-0E20-4F11-9B4B-043FE503A690}">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Josh – Front-end component creation and styling</a:t>
          </a:r>
          <a:endParaRPr lang="en-US" sz="3000" kern="1200"/>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6F33B-FA98-4F06-ACD9-3D23A051F576}" type="datetimeFigureOut">
              <a:rPr lang="en-GB" smtClean="0"/>
              <a:t>01/04/2022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94A83-9F0B-4702-B3E3-B520C3962B44}" type="slidenum">
              <a:rPr lang="en-GB" smtClean="0"/>
              <a:t>‹#›</a:t>
            </a:fld>
            <a:endParaRPr lang="en-GB"/>
          </a:p>
        </p:txBody>
      </p:sp>
    </p:spTree>
    <p:extLst>
      <p:ext uri="{BB962C8B-B14F-4D97-AF65-F5344CB8AC3E}">
        <p14:creationId xmlns:p14="http://schemas.microsoft.com/office/powerpoint/2010/main" val="147222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794A83-9F0B-4702-B3E3-B520C3962B44}" type="slidenum">
              <a:rPr lang="en-GB" smtClean="0"/>
              <a:t>1</a:t>
            </a:fld>
            <a:endParaRPr lang="en-GB"/>
          </a:p>
        </p:txBody>
      </p:sp>
    </p:spTree>
    <p:extLst>
      <p:ext uri="{BB962C8B-B14F-4D97-AF65-F5344CB8AC3E}">
        <p14:creationId xmlns:p14="http://schemas.microsoft.com/office/powerpoint/2010/main" val="307095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application I propose is an esports tracking website called ‘the esports centre’ based around the modern sporting genre esports. Esports being the online matchmaking sport centered around video games. With the application itself allowing users to view various statistics from games, leagues, players and matches from a database search. Teams being able to register their own data (once approved) to see these categories for their own local teams.</a:t>
            </a:r>
          </a:p>
        </p:txBody>
      </p:sp>
      <p:sp>
        <p:nvSpPr>
          <p:cNvPr id="4" name="Slide Number Placeholder 3"/>
          <p:cNvSpPr>
            <a:spLocks noGrp="1"/>
          </p:cNvSpPr>
          <p:nvPr>
            <p:ph type="sldNum" sz="quarter" idx="5"/>
          </p:nvPr>
        </p:nvSpPr>
        <p:spPr/>
        <p:txBody>
          <a:bodyPr/>
          <a:lstStyle/>
          <a:p>
            <a:fld id="{F1794A83-9F0B-4702-B3E3-B520C3962B44}" type="slidenum">
              <a:rPr lang="en-GB" smtClean="0"/>
              <a:t>2</a:t>
            </a:fld>
            <a:endParaRPr lang="en-GB"/>
          </a:p>
        </p:txBody>
      </p:sp>
    </p:spTree>
    <p:extLst>
      <p:ext uri="{BB962C8B-B14F-4D97-AF65-F5344CB8AC3E}">
        <p14:creationId xmlns:p14="http://schemas.microsoft.com/office/powerpoint/2010/main" val="3807527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four main features to this application. Firstly a publishing feed where the previously mentioned categories will appear in the form of articles, similarly to a blog or forum site. This would be customisable through a voting system where users can upvote or downvote a article to alternate the order of results or not shown some results at all. Search and filtering functionality through the database for precise results is another. With the registering system as mentioned being the final feature. A form would allow local teams to add their own statistics into our database and be featured in the site. </a:t>
            </a:r>
          </a:p>
        </p:txBody>
      </p:sp>
      <p:sp>
        <p:nvSpPr>
          <p:cNvPr id="4" name="Slide Number Placeholder 3"/>
          <p:cNvSpPr>
            <a:spLocks noGrp="1"/>
          </p:cNvSpPr>
          <p:nvPr>
            <p:ph type="sldNum" sz="quarter" idx="5"/>
          </p:nvPr>
        </p:nvSpPr>
        <p:spPr/>
        <p:txBody>
          <a:bodyPr/>
          <a:lstStyle/>
          <a:p>
            <a:fld id="{F1794A83-9F0B-4702-B3E3-B520C3962B44}" type="slidenum">
              <a:rPr lang="en-GB" smtClean="0"/>
              <a:t>3</a:t>
            </a:fld>
            <a:endParaRPr lang="en-GB"/>
          </a:p>
        </p:txBody>
      </p:sp>
    </p:spTree>
    <p:extLst>
      <p:ext uri="{BB962C8B-B14F-4D97-AF65-F5344CB8AC3E}">
        <p14:creationId xmlns:p14="http://schemas.microsoft.com/office/powerpoint/2010/main" val="3068769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contains two unique selling points the first being the ability to engage a local audience through the registry system. This registry system and the dynamic nature of the site ,meaning new data is always being updated, encouraging consistency and time investment with users. The exclusivity of these local teams also adds to this engagement with no rival application having access to this content. Secondly the voting system creates an individually tailored experience for each user, allowing them to choose the content that they view based on what interest them improving their experience with the service.</a:t>
            </a:r>
          </a:p>
        </p:txBody>
      </p:sp>
      <p:sp>
        <p:nvSpPr>
          <p:cNvPr id="4" name="Slide Number Placeholder 3"/>
          <p:cNvSpPr>
            <a:spLocks noGrp="1"/>
          </p:cNvSpPr>
          <p:nvPr>
            <p:ph type="sldNum" sz="quarter" idx="5"/>
          </p:nvPr>
        </p:nvSpPr>
        <p:spPr/>
        <p:txBody>
          <a:bodyPr/>
          <a:lstStyle/>
          <a:p>
            <a:fld id="{F1794A83-9F0B-4702-B3E3-B520C3962B44}" type="slidenum">
              <a:rPr lang="en-GB" smtClean="0"/>
              <a:t>4</a:t>
            </a:fld>
            <a:endParaRPr lang="en-GB"/>
          </a:p>
        </p:txBody>
      </p:sp>
    </p:spTree>
    <p:extLst>
      <p:ext uri="{BB962C8B-B14F-4D97-AF65-F5344CB8AC3E}">
        <p14:creationId xmlns:p14="http://schemas.microsoft.com/office/powerpoint/2010/main" val="50410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front-end would use HTML with React as the team has the most experience with this library and components are beneficial to a large project such as this. Along with standard CSS</a:t>
            </a:r>
          </a:p>
          <a:p>
            <a:r>
              <a:rPr lang="en-GB" dirty="0"/>
              <a:t>An SQL database would be used for the data management system as data is unlikely to be unique.</a:t>
            </a:r>
          </a:p>
          <a:p>
            <a:r>
              <a:rPr lang="en-GB" dirty="0"/>
              <a:t>The minimum viable product will require: A landing page containing the search function, the resulting search page, pages for each statistics and the registering page for local teams.</a:t>
            </a:r>
          </a:p>
        </p:txBody>
      </p:sp>
      <p:sp>
        <p:nvSpPr>
          <p:cNvPr id="4" name="Slide Number Placeholder 3"/>
          <p:cNvSpPr>
            <a:spLocks noGrp="1"/>
          </p:cNvSpPr>
          <p:nvPr>
            <p:ph type="sldNum" sz="quarter" idx="5"/>
          </p:nvPr>
        </p:nvSpPr>
        <p:spPr/>
        <p:txBody>
          <a:bodyPr/>
          <a:lstStyle/>
          <a:p>
            <a:fld id="{F1794A83-9F0B-4702-B3E3-B520C3962B44}" type="slidenum">
              <a:rPr lang="en-GB" smtClean="0"/>
              <a:t>5</a:t>
            </a:fld>
            <a:endParaRPr lang="en-GB"/>
          </a:p>
        </p:txBody>
      </p:sp>
    </p:spTree>
    <p:extLst>
      <p:ext uri="{BB962C8B-B14F-4D97-AF65-F5344CB8AC3E}">
        <p14:creationId xmlns:p14="http://schemas.microsoft.com/office/powerpoint/2010/main" val="2346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teams roles as follows: A full stack developer focuses around data management and front-end designing, security and registry systems back-end developer and two front-end developers with one specifically focuses on user interfaces.</a:t>
            </a:r>
          </a:p>
          <a:p>
            <a:r>
              <a:rPr lang="en-GB" dirty="0"/>
              <a:t>This roles are largely maintained by the same members as in the Student Survival Box project. With Louis being made a full stack developer due to his knowledge of both back-end system and design skills. </a:t>
            </a:r>
            <a:r>
              <a:rPr lang="en-GB" dirty="0" err="1"/>
              <a:t>Yordan</a:t>
            </a:r>
            <a:r>
              <a:rPr lang="en-GB" dirty="0"/>
              <a:t> retaining his role as back-end developer due to the high standard and efficiency or work previously produced. Danny has been moved to a front-end developer due to their already being two back-end developer but not do the discredit of previous work and he has shown he can work to the same high standard in both front and back-end.</a:t>
            </a:r>
          </a:p>
          <a:p>
            <a:r>
              <a:rPr lang="en-GB" dirty="0"/>
              <a:t>I will also be front-end however I will be focusing on user interfaces mainly as I have the clearest idea of what the interface of the project should look like. </a:t>
            </a:r>
            <a:r>
              <a:rPr lang="en-GB" dirty="0" err="1"/>
              <a:t>Im</a:t>
            </a:r>
            <a:r>
              <a:rPr lang="en-GB" dirty="0"/>
              <a:t> also covering most of the documentation for the project as I did this previously and made effort to conform to industry standards.</a:t>
            </a:r>
          </a:p>
        </p:txBody>
      </p:sp>
      <p:sp>
        <p:nvSpPr>
          <p:cNvPr id="4" name="Slide Number Placeholder 3"/>
          <p:cNvSpPr>
            <a:spLocks noGrp="1"/>
          </p:cNvSpPr>
          <p:nvPr>
            <p:ph type="sldNum" sz="quarter" idx="5"/>
          </p:nvPr>
        </p:nvSpPr>
        <p:spPr/>
        <p:txBody>
          <a:bodyPr/>
          <a:lstStyle/>
          <a:p>
            <a:fld id="{F1794A83-9F0B-4702-B3E3-B520C3962B44}" type="slidenum">
              <a:rPr lang="en-GB" smtClean="0"/>
              <a:t>8</a:t>
            </a:fld>
            <a:endParaRPr lang="en-GB"/>
          </a:p>
        </p:txBody>
      </p:sp>
    </p:spTree>
    <p:extLst>
      <p:ext uri="{BB962C8B-B14F-4D97-AF65-F5344CB8AC3E}">
        <p14:creationId xmlns:p14="http://schemas.microsoft.com/office/powerpoint/2010/main" val="2261760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project timeline is as follows: The first milestone will be completing documentation up to that current time, creating a basic front end and UI so that the back-end developers can start work on searching and registering. The second milestone will be create the front-end and back-end for the voting system. At this point the first user study's will be released and applied. The third milestone will be refine the front-end and made it accessible for as many platforms as possible whilst the back-end focuses on system security, form validation and database maintainability. The final milestone is releasing or deploying the build depending on the assignment requirements, gather performance metrics, issuing a second user study and applying both. Lastly finishing all documentation.</a:t>
            </a:r>
          </a:p>
        </p:txBody>
      </p:sp>
      <p:sp>
        <p:nvSpPr>
          <p:cNvPr id="4" name="Slide Number Placeholder 3"/>
          <p:cNvSpPr>
            <a:spLocks noGrp="1"/>
          </p:cNvSpPr>
          <p:nvPr>
            <p:ph type="sldNum" sz="quarter" idx="5"/>
          </p:nvPr>
        </p:nvSpPr>
        <p:spPr/>
        <p:txBody>
          <a:bodyPr/>
          <a:lstStyle/>
          <a:p>
            <a:fld id="{F1794A83-9F0B-4702-B3E3-B520C3962B44}" type="slidenum">
              <a:rPr lang="en-GB" smtClean="0"/>
              <a:t>10</a:t>
            </a:fld>
            <a:endParaRPr lang="en-GB"/>
          </a:p>
        </p:txBody>
      </p:sp>
    </p:spTree>
    <p:extLst>
      <p:ext uri="{BB962C8B-B14F-4D97-AF65-F5344CB8AC3E}">
        <p14:creationId xmlns:p14="http://schemas.microsoft.com/office/powerpoint/2010/main" val="87109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1794A83-9F0B-4702-B3E3-B520C3962B44}" type="slidenum">
              <a:rPr lang="en-GB" smtClean="0"/>
              <a:t>12</a:t>
            </a:fld>
            <a:endParaRPr lang="en-GB"/>
          </a:p>
        </p:txBody>
      </p:sp>
    </p:spTree>
    <p:extLst>
      <p:ext uri="{BB962C8B-B14F-4D97-AF65-F5344CB8AC3E}">
        <p14:creationId xmlns:p14="http://schemas.microsoft.com/office/powerpoint/2010/main" val="75471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20467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05C5C-D8AD-4606-92F1-EEA791A35FCB}" type="datetimeFigureOut">
              <a:rPr lang="en-GB" smtClean="0"/>
              <a:t>01/04/2022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48403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187721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22290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635855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1409515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547544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249192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59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424140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05C5C-D8AD-4606-92F1-EEA791A35FCB}"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17889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105C5C-D8AD-4606-92F1-EEA791A35FCB}" type="datetimeFigureOut">
              <a:rPr lang="en-GB" smtClean="0"/>
              <a:t>01/04/2022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55478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105C5C-D8AD-4606-92F1-EEA791A35FCB}" type="datetimeFigureOut">
              <a:rPr lang="en-GB" smtClean="0"/>
              <a:t>01/04/2022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113953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105C5C-D8AD-4606-92F1-EEA791A35FCB}" type="datetimeFigureOut">
              <a:rPr lang="en-GB" smtClean="0"/>
              <a:t>01/04/2022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370949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05C5C-D8AD-4606-92F1-EEA791A35FCB}" type="datetimeFigureOut">
              <a:rPr lang="en-GB" smtClean="0"/>
              <a:t>01/04/2022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291543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05C5C-D8AD-4606-92F1-EEA791A35FCB}" type="datetimeFigureOut">
              <a:rPr lang="en-GB" smtClean="0"/>
              <a:t>01/04/2022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77911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05C5C-D8AD-4606-92F1-EEA791A35FCB}" type="datetimeFigureOut">
              <a:rPr lang="en-GB" smtClean="0"/>
              <a:t>01/04/2022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76BA7D-27D7-45C9-8DE9-161993663F5B}" type="slidenum">
              <a:rPr lang="en-GB" smtClean="0"/>
              <a:t>‹#›</a:t>
            </a:fld>
            <a:endParaRPr lang="en-GB"/>
          </a:p>
        </p:txBody>
      </p:sp>
    </p:spTree>
    <p:extLst>
      <p:ext uri="{BB962C8B-B14F-4D97-AF65-F5344CB8AC3E}">
        <p14:creationId xmlns:p14="http://schemas.microsoft.com/office/powerpoint/2010/main" val="224715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105C5C-D8AD-4606-92F1-EEA791A35FCB}" type="datetimeFigureOut">
              <a:rPr lang="en-GB" smtClean="0"/>
              <a:t>01/04/2022</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76BA7D-27D7-45C9-8DE9-161993663F5B}" type="slidenum">
              <a:rPr lang="en-GB" smtClean="0"/>
              <a:t>‹#›</a:t>
            </a:fld>
            <a:endParaRPr lang="en-GB"/>
          </a:p>
        </p:txBody>
      </p:sp>
    </p:spTree>
    <p:extLst>
      <p:ext uri="{BB962C8B-B14F-4D97-AF65-F5344CB8AC3E}">
        <p14:creationId xmlns:p14="http://schemas.microsoft.com/office/powerpoint/2010/main" val="81280308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Subtitle 2">
            <a:extLst>
              <a:ext uri="{FF2B5EF4-FFF2-40B4-BE49-F238E27FC236}">
                <a16:creationId xmlns:a16="http://schemas.microsoft.com/office/drawing/2014/main" id="{2B38C925-7BB3-475E-A467-B7E637C3376D}"/>
              </a:ext>
            </a:extLst>
          </p:cNvPr>
          <p:cNvSpPr>
            <a:spLocks noGrp="1"/>
          </p:cNvSpPr>
          <p:nvPr>
            <p:ph type="subTitle" idx="1"/>
          </p:nvPr>
        </p:nvSpPr>
        <p:spPr>
          <a:xfrm>
            <a:off x="1018190" y="4210098"/>
            <a:ext cx="7178070" cy="863348"/>
          </a:xfrm>
        </p:spPr>
        <p:txBody>
          <a:bodyPr>
            <a:normAutofit/>
          </a:bodyPr>
          <a:lstStyle/>
          <a:p>
            <a:pPr algn="l"/>
            <a:r>
              <a:rPr lang="en-GB" dirty="0"/>
              <a:t>Esports Tracker</a:t>
            </a:r>
          </a:p>
        </p:txBody>
      </p:sp>
      <p:sp>
        <p:nvSpPr>
          <p:cNvPr id="4" name="TextBox 3">
            <a:extLst>
              <a:ext uri="{FF2B5EF4-FFF2-40B4-BE49-F238E27FC236}">
                <a16:creationId xmlns:a16="http://schemas.microsoft.com/office/drawing/2014/main" id="{127B99CB-DF9C-420B-BE26-17668C911CF7}"/>
              </a:ext>
            </a:extLst>
          </p:cNvPr>
          <p:cNvSpPr txBox="1"/>
          <p:nvPr/>
        </p:nvSpPr>
        <p:spPr>
          <a:xfrm>
            <a:off x="0" y="0"/>
            <a:ext cx="12192000" cy="36933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																						      	      Web220_A2</a:t>
            </a:r>
          </a:p>
        </p:txBody>
      </p:sp>
      <p:pic>
        <p:nvPicPr>
          <p:cNvPr id="6" name="Picture 5" descr="Text, logo&#10;&#10;Description automatically generated">
            <a:extLst>
              <a:ext uri="{FF2B5EF4-FFF2-40B4-BE49-F238E27FC236}">
                <a16:creationId xmlns:a16="http://schemas.microsoft.com/office/drawing/2014/main" id="{D8F13656-3D79-4802-8EBD-896C5EB8B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30" y="687224"/>
            <a:ext cx="4876800" cy="4876800"/>
          </a:xfrm>
          <a:prstGeom prst="rect">
            <a:avLst/>
          </a:prstGeom>
        </p:spPr>
      </p:pic>
    </p:spTree>
    <p:extLst>
      <p:ext uri="{BB962C8B-B14F-4D97-AF65-F5344CB8AC3E}">
        <p14:creationId xmlns:p14="http://schemas.microsoft.com/office/powerpoint/2010/main" val="30310313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DE336F7-DEBD-4B9D-AE35-A9CF273569F8}"/>
              </a:ext>
            </a:extLst>
          </p:cNvPr>
          <p:cNvSpPr>
            <a:spLocks noGrp="1"/>
          </p:cNvSpPr>
          <p:nvPr>
            <p:ph type="title"/>
          </p:nvPr>
        </p:nvSpPr>
        <p:spPr>
          <a:xfrm>
            <a:off x="1836013" y="1072609"/>
            <a:ext cx="3041557" cy="4522647"/>
          </a:xfrm>
          <a:effectLst/>
        </p:spPr>
        <p:txBody>
          <a:bodyPr anchor="ctr">
            <a:normAutofit/>
          </a:bodyPr>
          <a:lstStyle/>
          <a:p>
            <a:pPr algn="l"/>
            <a:r>
              <a:rPr lang="en-GB" sz="3200" dirty="0">
                <a:solidFill>
                  <a:schemeClr val="tx2"/>
                </a:solidFill>
              </a:rPr>
              <a:t>Projected</a:t>
            </a:r>
            <a:br>
              <a:rPr lang="en-GB" sz="3200" dirty="0">
                <a:solidFill>
                  <a:schemeClr val="tx2"/>
                </a:solidFill>
              </a:rPr>
            </a:br>
            <a:r>
              <a:rPr lang="en-GB" sz="3200" dirty="0">
                <a:solidFill>
                  <a:schemeClr val="tx2"/>
                </a:solidFill>
              </a:rPr>
              <a:t>Timeline</a:t>
            </a:r>
          </a:p>
        </p:txBody>
      </p:sp>
      <p:sp>
        <p:nvSpPr>
          <p:cNvPr id="3" name="Content Placeholder 2">
            <a:extLst>
              <a:ext uri="{FF2B5EF4-FFF2-40B4-BE49-F238E27FC236}">
                <a16:creationId xmlns:a16="http://schemas.microsoft.com/office/drawing/2014/main" id="{9070DF52-C8FF-4623-937B-48A0D106138F}"/>
              </a:ext>
            </a:extLst>
          </p:cNvPr>
          <p:cNvSpPr>
            <a:spLocks noGrp="1"/>
          </p:cNvSpPr>
          <p:nvPr>
            <p:ph idx="1"/>
          </p:nvPr>
        </p:nvSpPr>
        <p:spPr>
          <a:xfrm>
            <a:off x="5149032" y="477673"/>
            <a:ext cx="6383207" cy="5923128"/>
          </a:xfrm>
        </p:spPr>
        <p:txBody>
          <a:bodyPr anchor="ctr">
            <a:normAutofit/>
          </a:bodyPr>
          <a:lstStyle/>
          <a:p>
            <a:pPr marL="0" indent="0">
              <a:lnSpc>
                <a:spcPct val="90000"/>
              </a:lnSpc>
              <a:buNone/>
            </a:pPr>
            <a:r>
              <a:rPr lang="en-GB" sz="1100" dirty="0"/>
              <a:t>Milestone one</a:t>
            </a:r>
          </a:p>
          <a:p>
            <a:pPr>
              <a:lnSpc>
                <a:spcPct val="90000"/>
              </a:lnSpc>
            </a:pPr>
            <a:r>
              <a:rPr lang="en-GB" sz="1100" dirty="0"/>
              <a:t>Complete documentation up too time of</a:t>
            </a:r>
          </a:p>
          <a:p>
            <a:pPr>
              <a:lnSpc>
                <a:spcPct val="90000"/>
              </a:lnSpc>
            </a:pPr>
            <a:r>
              <a:rPr lang="en-GB" sz="1100" dirty="0"/>
              <a:t>Establish basic level front-end UI and index</a:t>
            </a:r>
          </a:p>
          <a:p>
            <a:pPr>
              <a:lnSpc>
                <a:spcPct val="90000"/>
              </a:lnSpc>
            </a:pPr>
            <a:r>
              <a:rPr lang="en-GB" sz="1100" dirty="0"/>
              <a:t>Searching and registering</a:t>
            </a:r>
          </a:p>
          <a:p>
            <a:pPr marL="0" indent="0">
              <a:lnSpc>
                <a:spcPct val="90000"/>
              </a:lnSpc>
              <a:buNone/>
            </a:pPr>
            <a:endParaRPr lang="en-GB" sz="1100" dirty="0"/>
          </a:p>
          <a:p>
            <a:pPr marL="0" indent="0">
              <a:lnSpc>
                <a:spcPct val="90000"/>
              </a:lnSpc>
              <a:buNone/>
            </a:pPr>
            <a:r>
              <a:rPr lang="en-GB" sz="1100" dirty="0"/>
              <a:t>Milestone two</a:t>
            </a:r>
          </a:p>
          <a:p>
            <a:pPr>
              <a:lnSpc>
                <a:spcPct val="90000"/>
              </a:lnSpc>
            </a:pPr>
            <a:r>
              <a:rPr lang="en-GB" sz="1100" dirty="0"/>
              <a:t>Voting system</a:t>
            </a:r>
          </a:p>
          <a:p>
            <a:pPr>
              <a:lnSpc>
                <a:spcPct val="90000"/>
              </a:lnSpc>
            </a:pPr>
            <a:r>
              <a:rPr lang="en-GB" sz="1100" dirty="0"/>
              <a:t>User study's for UI and back-end functionality</a:t>
            </a:r>
          </a:p>
          <a:p>
            <a:pPr>
              <a:lnSpc>
                <a:spcPct val="90000"/>
              </a:lnSpc>
            </a:pPr>
            <a:r>
              <a:rPr lang="en-GB" sz="1100" dirty="0"/>
              <a:t>Apply user study</a:t>
            </a:r>
          </a:p>
          <a:p>
            <a:pPr>
              <a:lnSpc>
                <a:spcPct val="90000"/>
              </a:lnSpc>
            </a:pPr>
            <a:endParaRPr lang="en-GB" sz="1100" dirty="0"/>
          </a:p>
          <a:p>
            <a:pPr marL="0" indent="0">
              <a:lnSpc>
                <a:spcPct val="90000"/>
              </a:lnSpc>
              <a:buNone/>
            </a:pPr>
            <a:r>
              <a:rPr lang="en-GB" sz="1100" dirty="0"/>
              <a:t>Milestone three</a:t>
            </a:r>
          </a:p>
          <a:p>
            <a:pPr>
              <a:lnSpc>
                <a:spcPct val="90000"/>
              </a:lnSpc>
            </a:pPr>
            <a:r>
              <a:rPr lang="en-GB" sz="1100" dirty="0"/>
              <a:t>Refine front-end design and accessibility</a:t>
            </a:r>
          </a:p>
          <a:p>
            <a:pPr>
              <a:lnSpc>
                <a:spcPct val="90000"/>
              </a:lnSpc>
            </a:pPr>
            <a:r>
              <a:rPr lang="en-GB" sz="1100" dirty="0"/>
              <a:t>Back-end security, validation and database maintainability</a:t>
            </a:r>
          </a:p>
          <a:p>
            <a:pPr>
              <a:lnSpc>
                <a:spcPct val="90000"/>
              </a:lnSpc>
            </a:pPr>
            <a:endParaRPr lang="en-GB" sz="1100" dirty="0"/>
          </a:p>
          <a:p>
            <a:pPr marL="0" indent="0">
              <a:lnSpc>
                <a:spcPct val="90000"/>
              </a:lnSpc>
              <a:buNone/>
            </a:pPr>
            <a:r>
              <a:rPr lang="en-GB" sz="1100" dirty="0"/>
              <a:t>Milestone four</a:t>
            </a:r>
          </a:p>
          <a:p>
            <a:pPr>
              <a:lnSpc>
                <a:spcPct val="90000"/>
              </a:lnSpc>
            </a:pPr>
            <a:r>
              <a:rPr lang="en-GB" sz="1100" dirty="0"/>
              <a:t>Release first build</a:t>
            </a:r>
          </a:p>
          <a:p>
            <a:pPr>
              <a:lnSpc>
                <a:spcPct val="90000"/>
              </a:lnSpc>
            </a:pPr>
            <a:r>
              <a:rPr lang="en-GB" sz="1100" dirty="0"/>
              <a:t>Gather performance metrics</a:t>
            </a:r>
          </a:p>
          <a:p>
            <a:pPr>
              <a:lnSpc>
                <a:spcPct val="90000"/>
              </a:lnSpc>
            </a:pPr>
            <a:r>
              <a:rPr lang="en-GB" sz="1100" dirty="0"/>
              <a:t>User study for all site features</a:t>
            </a:r>
          </a:p>
          <a:p>
            <a:pPr>
              <a:lnSpc>
                <a:spcPct val="90000"/>
              </a:lnSpc>
            </a:pPr>
            <a:r>
              <a:rPr lang="en-GB" sz="1100" dirty="0"/>
              <a:t>Apply metrics and user study</a:t>
            </a:r>
          </a:p>
          <a:p>
            <a:pPr>
              <a:lnSpc>
                <a:spcPct val="90000"/>
              </a:lnSpc>
            </a:pPr>
            <a:r>
              <a:rPr lang="en-GB" sz="1100" dirty="0"/>
              <a:t>Finishing all documentation</a:t>
            </a:r>
          </a:p>
          <a:p>
            <a:pPr marL="457200" lvl="1" indent="0">
              <a:lnSpc>
                <a:spcPct val="90000"/>
              </a:lnSpc>
              <a:buNone/>
            </a:pPr>
            <a:endParaRPr lang="en-GB" sz="1100" dirty="0"/>
          </a:p>
        </p:txBody>
      </p:sp>
    </p:spTree>
    <p:extLst>
      <p:ext uri="{BB962C8B-B14F-4D97-AF65-F5344CB8AC3E}">
        <p14:creationId xmlns:p14="http://schemas.microsoft.com/office/powerpoint/2010/main" val="253976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6710-274A-48A7-B057-716C6EAE16F3}"/>
              </a:ext>
            </a:extLst>
          </p:cNvPr>
          <p:cNvSpPr>
            <a:spLocks noGrp="1"/>
          </p:cNvSpPr>
          <p:nvPr>
            <p:ph type="title"/>
          </p:nvPr>
        </p:nvSpPr>
        <p:spPr>
          <a:xfrm>
            <a:off x="3618200" y="852055"/>
            <a:ext cx="7257455" cy="1752599"/>
          </a:xfrm>
        </p:spPr>
        <p:txBody>
          <a:bodyPr>
            <a:normAutofit/>
          </a:bodyPr>
          <a:lstStyle/>
          <a:p>
            <a:r>
              <a:rPr lang="en-GB" sz="3600"/>
              <a:t>Timeline</a:t>
            </a:r>
          </a:p>
        </p:txBody>
      </p:sp>
      <p:sp>
        <p:nvSpPr>
          <p:cNvPr id="25"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7"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9"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1" name="Freeform: Shape 30">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33" name="Freeform: Shape 32">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35" name="Freeform: Shape 34">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Content Placeholder 2">
            <a:extLst>
              <a:ext uri="{FF2B5EF4-FFF2-40B4-BE49-F238E27FC236}">
                <a16:creationId xmlns:a16="http://schemas.microsoft.com/office/drawing/2014/main" id="{678B9EC1-D4BE-4468-860C-659764722C0C}"/>
              </a:ext>
            </a:extLst>
          </p:cNvPr>
          <p:cNvSpPr>
            <a:spLocks noGrp="1"/>
          </p:cNvSpPr>
          <p:nvPr>
            <p:ph idx="1"/>
          </p:nvPr>
        </p:nvSpPr>
        <p:spPr>
          <a:xfrm>
            <a:off x="3613237" y="2839605"/>
            <a:ext cx="7200236" cy="2682306"/>
          </a:xfrm>
        </p:spPr>
        <p:txBody>
          <a:bodyPr anchor="t">
            <a:normAutofit fontScale="85000" lnSpcReduction="20000"/>
          </a:bodyPr>
          <a:lstStyle/>
          <a:p>
            <a:pPr marL="0" indent="0">
              <a:lnSpc>
                <a:spcPct val="90000"/>
              </a:lnSpc>
              <a:buNone/>
            </a:pPr>
            <a:r>
              <a:rPr lang="en-GB" sz="1400" dirty="0"/>
              <a:t>Milestone one</a:t>
            </a:r>
          </a:p>
          <a:p>
            <a:pPr>
              <a:lnSpc>
                <a:spcPct val="90000"/>
              </a:lnSpc>
            </a:pPr>
            <a:r>
              <a:rPr lang="en-GB" sz="1400" dirty="0"/>
              <a:t>Documentation and front-end as expected. Search and registering pushed back.</a:t>
            </a:r>
          </a:p>
          <a:p>
            <a:pPr marL="0" indent="0">
              <a:lnSpc>
                <a:spcPct val="90000"/>
              </a:lnSpc>
              <a:buNone/>
            </a:pPr>
            <a:r>
              <a:rPr lang="en-GB" sz="1400" dirty="0"/>
              <a:t>Milestone two</a:t>
            </a:r>
          </a:p>
          <a:p>
            <a:pPr>
              <a:lnSpc>
                <a:spcPct val="90000"/>
              </a:lnSpc>
            </a:pPr>
            <a:r>
              <a:rPr lang="en-GB" sz="1400" dirty="0"/>
              <a:t>Voting system’s replaced with search and registering. User study sent in later milestones</a:t>
            </a:r>
          </a:p>
          <a:p>
            <a:pPr marL="0" indent="0">
              <a:lnSpc>
                <a:spcPct val="90000"/>
              </a:lnSpc>
              <a:buNone/>
            </a:pPr>
            <a:r>
              <a:rPr lang="en-GB" sz="1400" dirty="0"/>
              <a:t>Milestone three</a:t>
            </a:r>
          </a:p>
          <a:p>
            <a:pPr>
              <a:lnSpc>
                <a:spcPct val="90000"/>
              </a:lnSpc>
            </a:pPr>
            <a:r>
              <a:rPr lang="en-GB" sz="1400" dirty="0"/>
              <a:t>Front end styling and component refactoring was applied. With additional tables and back end refactoring. </a:t>
            </a:r>
          </a:p>
          <a:p>
            <a:pPr>
              <a:lnSpc>
                <a:spcPct val="90000"/>
              </a:lnSpc>
            </a:pPr>
            <a:r>
              <a:rPr lang="en-GB" sz="1400" dirty="0"/>
              <a:t>USP page</a:t>
            </a:r>
          </a:p>
          <a:p>
            <a:pPr marL="0" indent="0">
              <a:lnSpc>
                <a:spcPct val="90000"/>
              </a:lnSpc>
              <a:buNone/>
            </a:pPr>
            <a:r>
              <a:rPr lang="en-GB" sz="1400" dirty="0"/>
              <a:t>Milestone four</a:t>
            </a:r>
          </a:p>
          <a:p>
            <a:pPr>
              <a:lnSpc>
                <a:spcPct val="90000"/>
              </a:lnSpc>
            </a:pPr>
            <a:r>
              <a:rPr lang="en-GB" sz="1400" dirty="0"/>
              <a:t>User study carried out but not for finished build.</a:t>
            </a:r>
          </a:p>
          <a:p>
            <a:pPr>
              <a:lnSpc>
                <a:spcPct val="90000"/>
              </a:lnSpc>
            </a:pPr>
            <a:r>
              <a:rPr lang="en-GB" sz="1400" dirty="0"/>
              <a:t>Addressing user study feedback</a:t>
            </a:r>
          </a:p>
          <a:p>
            <a:pPr>
              <a:lnSpc>
                <a:spcPct val="90000"/>
              </a:lnSpc>
            </a:pPr>
            <a:r>
              <a:rPr lang="en-GB" sz="1400" dirty="0"/>
              <a:t>Documentation (presentation, </a:t>
            </a:r>
            <a:r>
              <a:rPr lang="en-GB" sz="1400" dirty="0" err="1"/>
              <a:t>standups</a:t>
            </a:r>
            <a:r>
              <a:rPr lang="en-GB" sz="1400" dirty="0"/>
              <a:t>)</a:t>
            </a:r>
          </a:p>
        </p:txBody>
      </p:sp>
    </p:spTree>
    <p:extLst>
      <p:ext uri="{BB962C8B-B14F-4D97-AF65-F5344CB8AC3E}">
        <p14:creationId xmlns:p14="http://schemas.microsoft.com/office/powerpoint/2010/main" val="197316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6BA3-A6FF-4814-975B-204CC5A4B2FE}"/>
              </a:ext>
            </a:extLst>
          </p:cNvPr>
          <p:cNvSpPr>
            <a:spLocks noGrp="1"/>
          </p:cNvSpPr>
          <p:nvPr>
            <p:ph type="title"/>
          </p:nvPr>
        </p:nvSpPr>
        <p:spPr/>
        <p:txBody>
          <a:bodyPr/>
          <a:lstStyle/>
          <a:p>
            <a:r>
              <a:rPr lang="en-GB" dirty="0"/>
              <a:t>User studies</a:t>
            </a:r>
          </a:p>
        </p:txBody>
      </p:sp>
      <p:sp>
        <p:nvSpPr>
          <p:cNvPr id="3" name="Content Placeholder 2">
            <a:extLst>
              <a:ext uri="{FF2B5EF4-FFF2-40B4-BE49-F238E27FC236}">
                <a16:creationId xmlns:a16="http://schemas.microsoft.com/office/drawing/2014/main" id="{55DD81F6-FF3F-4D64-8C95-D6A0FC357C57}"/>
              </a:ext>
            </a:extLst>
          </p:cNvPr>
          <p:cNvSpPr>
            <a:spLocks noGrp="1"/>
          </p:cNvSpPr>
          <p:nvPr>
            <p:ph idx="1"/>
          </p:nvPr>
        </p:nvSpPr>
        <p:spPr/>
        <p:txBody>
          <a:bodyPr/>
          <a:lstStyle/>
          <a:p>
            <a:r>
              <a:rPr lang="en-GB" dirty="0"/>
              <a:t>User study results go here</a:t>
            </a:r>
          </a:p>
        </p:txBody>
      </p:sp>
      <p:pic>
        <p:nvPicPr>
          <p:cNvPr id="1028" name="Picture 4" descr="Forms response chart. Question title: Overall, I am satisfied with how easy it is to navigate this website.. Number of responses: 3 responses.">
            <a:extLst>
              <a:ext uri="{FF2B5EF4-FFF2-40B4-BE49-F238E27FC236}">
                <a16:creationId xmlns:a16="http://schemas.microsoft.com/office/drawing/2014/main" id="{DD6030EF-79DD-4F13-8A33-75F367478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058"/>
            <a:ext cx="4165878" cy="17525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ms response chart. Question title: Is the genre advertised clear?. Number of responses: 3 responses.">
            <a:extLst>
              <a:ext uri="{FF2B5EF4-FFF2-40B4-BE49-F238E27FC236}">
                <a16:creationId xmlns:a16="http://schemas.microsoft.com/office/drawing/2014/main" id="{7312D1EA-B64B-49A8-B27D-FBA21226B4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4268" y="82891"/>
            <a:ext cx="4165878" cy="17427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s response chart. Question title: Were you able to find the relevant information at each step?. Number of responses: 3 responses.">
            <a:extLst>
              <a:ext uri="{FF2B5EF4-FFF2-40B4-BE49-F238E27FC236}">
                <a16:creationId xmlns:a16="http://schemas.microsoft.com/office/drawing/2014/main" id="{53DD33BD-5B81-4D03-8962-E0DF5E3AD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1320" y="82891"/>
            <a:ext cx="4100680" cy="18331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orms response chart. Question title: I found the website appealing. In terms of styling, layout and functionality.. Number of responses: 3 responses.">
            <a:extLst>
              <a:ext uri="{FF2B5EF4-FFF2-40B4-BE49-F238E27FC236}">
                <a16:creationId xmlns:a16="http://schemas.microsoft.com/office/drawing/2014/main" id="{5DB2DCAE-C9E7-4CBF-8285-9F670FF25E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9727" y="1822166"/>
            <a:ext cx="3995180" cy="17123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orms response chart. Question title: I like the concept.. Number of responses: 3 responses.">
            <a:extLst>
              <a:ext uri="{FF2B5EF4-FFF2-40B4-BE49-F238E27FC236}">
                <a16:creationId xmlns:a16="http://schemas.microsoft.com/office/drawing/2014/main" id="{45FBFFEA-B64E-488C-8051-2C4779F2F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22166"/>
            <a:ext cx="3990236" cy="16787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orms response chart. Question title: It is easy to find information that I need.. Number of responses: 3 responses.">
            <a:extLst>
              <a:ext uri="{FF2B5EF4-FFF2-40B4-BE49-F238E27FC236}">
                <a16:creationId xmlns:a16="http://schemas.microsoft.com/office/drawing/2014/main" id="{F3B309A2-A67F-492D-A8F9-FC583E751F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7383" y="1916062"/>
            <a:ext cx="4344617" cy="167029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orms response chart. Question title: The colour and font schemes on the site are pleasant and work well together.. Number of responses: 3 responses.">
            <a:extLst>
              <a:ext uri="{FF2B5EF4-FFF2-40B4-BE49-F238E27FC236}">
                <a16:creationId xmlns:a16="http://schemas.microsoft.com/office/drawing/2014/main" id="{AD878D5C-7DC8-4AA3-9266-A849CD5E51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0" y="3500871"/>
            <a:ext cx="3946386" cy="174910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orms response chart. Question title: I would be happy to use this website if it catered to a service I require.. Number of responses: 3 responses.">
            <a:extLst>
              <a:ext uri="{FF2B5EF4-FFF2-40B4-BE49-F238E27FC236}">
                <a16:creationId xmlns:a16="http://schemas.microsoft.com/office/drawing/2014/main" id="{2BB0DA05-2A88-4E5E-94C7-F843E6486F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2717" y="3434987"/>
            <a:ext cx="4144774" cy="178214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Forms response chart. Question title: This website has all the functions and capabilities I would expect it to have.. Number of responses: 3 responses.">
            <a:extLst>
              <a:ext uri="{FF2B5EF4-FFF2-40B4-BE49-F238E27FC236}">
                <a16:creationId xmlns:a16="http://schemas.microsoft.com/office/drawing/2014/main" id="{54586F7C-BF43-4959-8E0D-6EAF315BB7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59963" y="3581442"/>
            <a:ext cx="4319457" cy="163568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Forms response chart. Question title: Overall I like the website and business idea.. Number of responses: 3 responses.">
            <a:extLst>
              <a:ext uri="{FF2B5EF4-FFF2-40B4-BE49-F238E27FC236}">
                <a16:creationId xmlns:a16="http://schemas.microsoft.com/office/drawing/2014/main" id="{82DC0BDF-E08E-4974-B30B-60C830EC4F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230" y="5204299"/>
            <a:ext cx="3946386" cy="163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3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06B9-E775-45EB-B079-C4DDD01DE5F9}"/>
              </a:ext>
            </a:extLst>
          </p:cNvPr>
          <p:cNvSpPr>
            <a:spLocks noGrp="1"/>
          </p:cNvSpPr>
          <p:nvPr>
            <p:ph type="title"/>
          </p:nvPr>
        </p:nvSpPr>
        <p:spPr>
          <a:xfrm>
            <a:off x="1484311" y="1081548"/>
            <a:ext cx="3333495" cy="1504335"/>
          </a:xfrm>
        </p:spPr>
        <p:txBody>
          <a:bodyPr>
            <a:normAutofit/>
          </a:bodyPr>
          <a:lstStyle/>
          <a:p>
            <a:r>
              <a:rPr lang="en-GB" sz="2400"/>
              <a:t>User study</a:t>
            </a:r>
          </a:p>
        </p:txBody>
      </p:sp>
      <p:sp>
        <p:nvSpPr>
          <p:cNvPr id="8" name="Content Placeholder 7">
            <a:extLst>
              <a:ext uri="{FF2B5EF4-FFF2-40B4-BE49-F238E27FC236}">
                <a16:creationId xmlns:a16="http://schemas.microsoft.com/office/drawing/2014/main" id="{61946E63-060F-6CBE-16FE-0837D6F21990}"/>
              </a:ext>
            </a:extLst>
          </p:cNvPr>
          <p:cNvSpPr>
            <a:spLocks noGrp="1"/>
          </p:cNvSpPr>
          <p:nvPr>
            <p:ph idx="1"/>
          </p:nvPr>
        </p:nvSpPr>
        <p:spPr>
          <a:xfrm>
            <a:off x="1484311" y="2666999"/>
            <a:ext cx="3333496" cy="3124201"/>
          </a:xfrm>
        </p:spPr>
        <p:txBody>
          <a:bodyPr anchor="t">
            <a:normAutofit/>
          </a:bodyPr>
          <a:lstStyle/>
          <a:p>
            <a:r>
              <a:rPr lang="en-US" sz="1600"/>
              <a:t>Navbar bug</a:t>
            </a:r>
          </a:p>
          <a:p>
            <a:r>
              <a:rPr lang="en-US" sz="1600"/>
              <a:t>Missing features</a:t>
            </a:r>
          </a:p>
          <a:p>
            <a:r>
              <a:rPr lang="en-US" sz="1600"/>
              <a:t>Potential layout and styling refactor</a:t>
            </a:r>
          </a:p>
          <a:p>
            <a:endParaRPr lang="en-US" sz="1600"/>
          </a:p>
        </p:txBody>
      </p:sp>
      <p:pic>
        <p:nvPicPr>
          <p:cNvPr id="4" name="Content Placeholder 3">
            <a:extLst>
              <a:ext uri="{FF2B5EF4-FFF2-40B4-BE49-F238E27FC236}">
                <a16:creationId xmlns:a16="http://schemas.microsoft.com/office/drawing/2014/main" id="{9038A286-22D6-4421-A8BE-1B7DB7E10EB4}"/>
              </a:ext>
            </a:extLst>
          </p:cNvPr>
          <p:cNvPicPr>
            <a:picLocks noChangeAspect="1"/>
          </p:cNvPicPr>
          <p:nvPr/>
        </p:nvPicPr>
        <p:blipFill>
          <a:blip r:embed="rId3"/>
          <a:stretch>
            <a:fillRect/>
          </a:stretch>
        </p:blipFill>
        <p:spPr>
          <a:xfrm>
            <a:off x="5262033" y="1971928"/>
            <a:ext cx="6240990" cy="248079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3520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CA51617-D38F-4A01-B9F3-CCE5FF3234C9}"/>
              </a:ext>
            </a:extLst>
          </p:cNvPr>
          <p:cNvSpPr>
            <a:spLocks noGrp="1"/>
          </p:cNvSpPr>
          <p:nvPr>
            <p:ph type="title"/>
          </p:nvPr>
        </p:nvSpPr>
        <p:spPr>
          <a:xfrm>
            <a:off x="683609" y="764372"/>
            <a:ext cx="3173688" cy="5216013"/>
          </a:xfrm>
        </p:spPr>
        <p:txBody>
          <a:bodyPr>
            <a:normAutofit/>
          </a:bodyPr>
          <a:lstStyle/>
          <a:p>
            <a:pPr algn="l"/>
            <a:r>
              <a:rPr lang="en-GB" dirty="0"/>
              <a:t>Future direction</a:t>
            </a:r>
            <a:endParaRPr lang="en-GB"/>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EA6789-EE88-472D-B783-466E77D19883}"/>
              </a:ext>
            </a:extLst>
          </p:cNvPr>
          <p:cNvSpPr>
            <a:spLocks noGrp="1"/>
          </p:cNvSpPr>
          <p:nvPr>
            <p:ph idx="1"/>
          </p:nvPr>
        </p:nvSpPr>
        <p:spPr>
          <a:xfrm>
            <a:off x="4370138" y="764372"/>
            <a:ext cx="7086600" cy="5216013"/>
          </a:xfrm>
        </p:spPr>
        <p:txBody>
          <a:bodyPr anchor="ctr">
            <a:normAutofit/>
          </a:bodyPr>
          <a:lstStyle/>
          <a:p>
            <a:pPr marL="0" indent="0">
              <a:buNone/>
            </a:pPr>
            <a:r>
              <a:rPr lang="en-GB" sz="2000"/>
              <a:t>Features:</a:t>
            </a:r>
          </a:p>
          <a:p>
            <a:r>
              <a:rPr lang="en-GB" sz="2000"/>
              <a:t>Linking back-end and front-end functionality</a:t>
            </a:r>
          </a:p>
          <a:p>
            <a:r>
              <a:rPr lang="en-GB" sz="2000"/>
              <a:t>Results and voting to link to database</a:t>
            </a:r>
          </a:p>
          <a:p>
            <a:r>
              <a:rPr lang="en-GB" sz="2000"/>
              <a:t>Front-end styling improvements</a:t>
            </a:r>
          </a:p>
          <a:p>
            <a:endParaRPr lang="en-GB" sz="2000"/>
          </a:p>
          <a:p>
            <a:r>
              <a:rPr lang="en-GB" sz="2000"/>
              <a:t>Additional user studies </a:t>
            </a:r>
          </a:p>
          <a:p>
            <a:r>
              <a:rPr lang="en-GB" sz="2000"/>
              <a:t>Deployment</a:t>
            </a:r>
          </a:p>
        </p:txBody>
      </p:sp>
    </p:spTree>
    <p:extLst>
      <p:ext uri="{BB962C8B-B14F-4D97-AF65-F5344CB8AC3E}">
        <p14:creationId xmlns:p14="http://schemas.microsoft.com/office/powerpoint/2010/main" val="381761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B2F4B0B-6CDE-4467-A567-7930C6692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4FBD904E-E2AA-40C0-9B75-6705C2936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2924345-497D-40C3-838B-8439803D9326}"/>
              </a:ext>
            </a:extLst>
          </p:cNvPr>
          <p:cNvSpPr>
            <a:spLocks noGrp="1"/>
          </p:cNvSpPr>
          <p:nvPr>
            <p:ph type="title"/>
          </p:nvPr>
        </p:nvSpPr>
        <p:spPr>
          <a:xfrm>
            <a:off x="535021" y="685800"/>
            <a:ext cx="2639962" cy="5105400"/>
          </a:xfrm>
        </p:spPr>
        <p:txBody>
          <a:bodyPr>
            <a:normAutofit/>
          </a:bodyPr>
          <a:lstStyle/>
          <a:p>
            <a:r>
              <a:rPr lang="en-GB" dirty="0">
                <a:solidFill>
                  <a:schemeClr val="bg1"/>
                </a:solidFill>
              </a:rPr>
              <a:t>Executive Summary</a:t>
            </a:r>
          </a:p>
        </p:txBody>
      </p:sp>
      <p:grpSp>
        <p:nvGrpSpPr>
          <p:cNvPr id="26" name="Group 25">
            <a:extLst>
              <a:ext uri="{FF2B5EF4-FFF2-40B4-BE49-F238E27FC236}">
                <a16:creationId xmlns:a16="http://schemas.microsoft.com/office/drawing/2014/main" id="{C2CA0337-9B09-4746-93D0-7E92F42202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9400DCF3-F870-42BD-9169-1B4BD854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4C6F6B-30DD-4B7F-8169-7A575C25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66C1E1CC-3625-43BC-98A8-A1C67FAD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37C6358A-C557-444E-A1F5-149AD3B6C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E1981B58-ABB6-4FEB-BE0A-17F8AD1B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828B56B0-6617-4529-B84C-73B093A8F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18" name="Content Placeholder 2">
            <a:extLst>
              <a:ext uri="{FF2B5EF4-FFF2-40B4-BE49-F238E27FC236}">
                <a16:creationId xmlns:a16="http://schemas.microsoft.com/office/drawing/2014/main" id="{F8799614-7639-41CC-A64A-02D0FA0EF244}"/>
              </a:ext>
            </a:extLst>
          </p:cNvPr>
          <p:cNvGraphicFramePr>
            <a:graphicFrameLocks noGrp="1"/>
          </p:cNvGraphicFramePr>
          <p:nvPr>
            <p:ph idx="1"/>
            <p:extLst>
              <p:ext uri="{D42A27DB-BD31-4B8C-83A1-F6EECF244321}">
                <p14:modId xmlns:p14="http://schemas.microsoft.com/office/powerpoint/2010/main" val="231372155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165567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63C8377E-DCAF-4C9C-B545-2A84E66DBBDD}"/>
              </a:ext>
            </a:extLst>
          </p:cNvPr>
          <p:cNvPicPr>
            <a:picLocks noChangeAspect="1"/>
          </p:cNvPicPr>
          <p:nvPr/>
        </p:nvPicPr>
        <p:blipFill rotWithShape="1">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rcRect t="31052" b="140"/>
          <a:stretch/>
        </p:blipFill>
        <p:spPr>
          <a:xfrm>
            <a:off x="20" y="10"/>
            <a:ext cx="12191980" cy="6857990"/>
          </a:xfrm>
          <a:prstGeom prst="rect">
            <a:avLst/>
          </a:prstGeom>
        </p:spPr>
      </p:pic>
      <p:sp>
        <p:nvSpPr>
          <p:cNvPr id="2" name="Title 1">
            <a:extLst>
              <a:ext uri="{FF2B5EF4-FFF2-40B4-BE49-F238E27FC236}">
                <a16:creationId xmlns:a16="http://schemas.microsoft.com/office/drawing/2014/main" id="{95BF6B53-D265-41E9-A443-EE0A4EA456B9}"/>
              </a:ext>
            </a:extLst>
          </p:cNvPr>
          <p:cNvSpPr>
            <a:spLocks noGrp="1"/>
          </p:cNvSpPr>
          <p:nvPr>
            <p:ph type="title"/>
          </p:nvPr>
        </p:nvSpPr>
        <p:spPr>
          <a:xfrm>
            <a:off x="643467" y="639099"/>
            <a:ext cx="3647493" cy="4965833"/>
          </a:xfrm>
        </p:spPr>
        <p:txBody>
          <a:bodyPr>
            <a:normAutofit/>
          </a:bodyPr>
          <a:lstStyle/>
          <a:p>
            <a:pPr algn="r"/>
            <a:r>
              <a:rPr lang="en-GB"/>
              <a:t>Features</a:t>
            </a:r>
          </a:p>
        </p:txBody>
      </p:sp>
      <p:cxnSp>
        <p:nvCxnSpPr>
          <p:cNvPr id="36" name="Straight Connector 26">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71F68A-D2A0-4927-BACF-84A24A5171A2}"/>
              </a:ext>
            </a:extLst>
          </p:cNvPr>
          <p:cNvSpPr>
            <a:spLocks noGrp="1"/>
          </p:cNvSpPr>
          <p:nvPr>
            <p:ph idx="1"/>
          </p:nvPr>
        </p:nvSpPr>
        <p:spPr>
          <a:xfrm>
            <a:off x="4979938" y="639099"/>
            <a:ext cx="6591346" cy="4965833"/>
          </a:xfrm>
        </p:spPr>
        <p:txBody>
          <a:bodyPr>
            <a:normAutofit/>
          </a:bodyPr>
          <a:lstStyle/>
          <a:p>
            <a:r>
              <a:rPr lang="en-GB"/>
              <a:t>Publishing Feed</a:t>
            </a:r>
          </a:p>
          <a:p>
            <a:r>
              <a:rPr lang="en-GB"/>
              <a:t>Voting system</a:t>
            </a:r>
          </a:p>
          <a:p>
            <a:r>
              <a:rPr lang="en-GB"/>
              <a:t>Search and filtering</a:t>
            </a:r>
          </a:p>
          <a:p>
            <a:r>
              <a:rPr lang="en-GB"/>
              <a:t>Team registry</a:t>
            </a:r>
          </a:p>
        </p:txBody>
      </p:sp>
    </p:spTree>
    <p:extLst>
      <p:ext uri="{BB962C8B-B14F-4D97-AF65-F5344CB8AC3E}">
        <p14:creationId xmlns:p14="http://schemas.microsoft.com/office/powerpoint/2010/main" val="231350773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7FDA103-E93C-4CEF-81ED-76C691476A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5" name="Freeform 6">
              <a:extLst>
                <a:ext uri="{FF2B5EF4-FFF2-40B4-BE49-F238E27FC236}">
                  <a16:creationId xmlns:a16="http://schemas.microsoft.com/office/drawing/2014/main" id="{C34390FC-0287-47DE-BC09-4B8AD2612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6" name="Freeform 7">
              <a:extLst>
                <a:ext uri="{FF2B5EF4-FFF2-40B4-BE49-F238E27FC236}">
                  <a16:creationId xmlns:a16="http://schemas.microsoft.com/office/drawing/2014/main" id="{D8FAF106-53CB-4766-A369-0DF61B563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7" name="Freeform 8">
              <a:extLst>
                <a:ext uri="{FF2B5EF4-FFF2-40B4-BE49-F238E27FC236}">
                  <a16:creationId xmlns:a16="http://schemas.microsoft.com/office/drawing/2014/main" id="{EE066CE1-19D1-4BE6-ACF8-EAA97B391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CC70B74E-2A5C-40A6-98DB-A57702C1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9" name="Freeform 10">
              <a:extLst>
                <a:ext uri="{FF2B5EF4-FFF2-40B4-BE49-F238E27FC236}">
                  <a16:creationId xmlns:a16="http://schemas.microsoft.com/office/drawing/2014/main" id="{EF2F2CE3-E9F2-4B88-A344-E673E08CF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FB11C1E1-E825-4847-9FF9-8194D26DA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2A766DF-F7C7-4BB8-A405-F6049535C933}"/>
              </a:ext>
            </a:extLst>
          </p:cNvPr>
          <p:cNvSpPr>
            <a:spLocks noGrp="1"/>
          </p:cNvSpPr>
          <p:nvPr>
            <p:ph type="title"/>
          </p:nvPr>
        </p:nvSpPr>
        <p:spPr>
          <a:xfrm>
            <a:off x="1484312" y="685800"/>
            <a:ext cx="4278928" cy="1752599"/>
          </a:xfrm>
        </p:spPr>
        <p:txBody>
          <a:bodyPr>
            <a:normAutofit/>
          </a:bodyPr>
          <a:lstStyle/>
          <a:p>
            <a:r>
              <a:rPr lang="en-GB"/>
              <a:t>Unique selling point</a:t>
            </a:r>
          </a:p>
        </p:txBody>
      </p:sp>
      <p:sp>
        <p:nvSpPr>
          <p:cNvPr id="32" name="Rounded Rectangle 16">
            <a:extLst>
              <a:ext uri="{FF2B5EF4-FFF2-40B4-BE49-F238E27FC236}">
                <a16:creationId xmlns:a16="http://schemas.microsoft.com/office/drawing/2014/main" id="{A26D183E-22A6-4713-B267-DCB0605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3465FA-397C-4440-85CA-FE4501AB9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407" y="1340016"/>
            <a:ext cx="4744154" cy="3890205"/>
          </a:xfrm>
          <a:prstGeom prst="rect">
            <a:avLst/>
          </a:prstGeom>
        </p:spPr>
      </p:pic>
      <p:graphicFrame>
        <p:nvGraphicFramePr>
          <p:cNvPr id="5" name="Content Placeholder 2">
            <a:extLst>
              <a:ext uri="{FF2B5EF4-FFF2-40B4-BE49-F238E27FC236}">
                <a16:creationId xmlns:a16="http://schemas.microsoft.com/office/drawing/2014/main" id="{1B7AA061-F911-44BA-A8D3-B78A53CDE3DE}"/>
              </a:ext>
            </a:extLst>
          </p:cNvPr>
          <p:cNvGraphicFramePr>
            <a:graphicFrameLocks noGrp="1"/>
          </p:cNvGraphicFramePr>
          <p:nvPr>
            <p:ph idx="1"/>
            <p:extLst>
              <p:ext uri="{D42A27DB-BD31-4B8C-83A1-F6EECF244321}">
                <p14:modId xmlns:p14="http://schemas.microsoft.com/office/powerpoint/2010/main" val="3034992316"/>
              </p:ext>
            </p:extLst>
          </p:nvPr>
        </p:nvGraphicFramePr>
        <p:xfrm>
          <a:off x="1484310" y="2666999"/>
          <a:ext cx="4278929" cy="3124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0525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0B164F3-7502-452A-9B50-B46F936526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4" name="Freeform 6">
              <a:extLst>
                <a:ext uri="{FF2B5EF4-FFF2-40B4-BE49-F238E27FC236}">
                  <a16:creationId xmlns:a16="http://schemas.microsoft.com/office/drawing/2014/main" id="{F8D9EA12-6051-46EE-9A00-6A72443797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EE0409B1-4B1E-46FF-8AA5-068B60D3C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646A2FAF-C431-4DF8-BE4F-75C965CD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FA3F9B87-2EA9-4FF8-A126-2A4CC6953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FE91666D-09D9-41B6-9278-2D1E80EBF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6C234DDD-BA55-48FD-9851-5A6E61E26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81C1BBF-A885-4A30-A514-FD146A4C933F}"/>
              </a:ext>
            </a:extLst>
          </p:cNvPr>
          <p:cNvSpPr>
            <a:spLocks noGrp="1"/>
          </p:cNvSpPr>
          <p:nvPr>
            <p:ph type="title"/>
          </p:nvPr>
        </p:nvSpPr>
        <p:spPr>
          <a:xfrm>
            <a:off x="1761067" y="685800"/>
            <a:ext cx="2535630" cy="1752599"/>
          </a:xfrm>
        </p:spPr>
        <p:txBody>
          <a:bodyPr anchor="b">
            <a:normAutofit/>
          </a:bodyPr>
          <a:lstStyle/>
          <a:p>
            <a:pPr algn="l"/>
            <a:r>
              <a:rPr lang="en-GB" sz="3200"/>
              <a:t>Structure</a:t>
            </a:r>
          </a:p>
        </p:txBody>
      </p:sp>
      <p:sp>
        <p:nvSpPr>
          <p:cNvPr id="3" name="Content Placeholder 2">
            <a:extLst>
              <a:ext uri="{FF2B5EF4-FFF2-40B4-BE49-F238E27FC236}">
                <a16:creationId xmlns:a16="http://schemas.microsoft.com/office/drawing/2014/main" id="{7D1E1A7E-AAB2-4014-9E4B-640585E52871}"/>
              </a:ext>
            </a:extLst>
          </p:cNvPr>
          <p:cNvSpPr>
            <a:spLocks noGrp="1"/>
          </p:cNvSpPr>
          <p:nvPr>
            <p:ph idx="1"/>
          </p:nvPr>
        </p:nvSpPr>
        <p:spPr>
          <a:xfrm>
            <a:off x="1484310" y="2666999"/>
            <a:ext cx="2812387" cy="3124201"/>
          </a:xfrm>
        </p:spPr>
        <p:txBody>
          <a:bodyPr anchor="t">
            <a:normAutofit fontScale="92500" lnSpcReduction="10000"/>
          </a:bodyPr>
          <a:lstStyle/>
          <a:p>
            <a:pPr marL="0" indent="0">
              <a:lnSpc>
                <a:spcPct val="90000"/>
              </a:lnSpc>
              <a:buNone/>
            </a:pPr>
            <a:r>
              <a:rPr lang="en-GB" sz="1100" dirty="0"/>
              <a:t>Front-end</a:t>
            </a:r>
          </a:p>
          <a:p>
            <a:pPr lvl="1">
              <a:lnSpc>
                <a:spcPct val="90000"/>
              </a:lnSpc>
            </a:pPr>
            <a:r>
              <a:rPr lang="en-GB" sz="1100" dirty="0"/>
              <a:t>HTML (React.js)</a:t>
            </a:r>
          </a:p>
          <a:p>
            <a:pPr lvl="1">
              <a:lnSpc>
                <a:spcPct val="90000"/>
              </a:lnSpc>
            </a:pPr>
            <a:r>
              <a:rPr lang="en-GB" sz="1100" dirty="0"/>
              <a:t>CSS</a:t>
            </a:r>
          </a:p>
          <a:p>
            <a:pPr lvl="1">
              <a:lnSpc>
                <a:spcPct val="90000"/>
              </a:lnSpc>
            </a:pPr>
            <a:r>
              <a:rPr lang="en-GB" sz="1100" dirty="0"/>
              <a:t>Material UI</a:t>
            </a:r>
          </a:p>
          <a:p>
            <a:pPr lvl="1">
              <a:lnSpc>
                <a:spcPct val="90000"/>
              </a:lnSpc>
            </a:pPr>
            <a:r>
              <a:rPr lang="en-GB" sz="1100"/>
              <a:t>JSX</a:t>
            </a:r>
          </a:p>
          <a:p>
            <a:pPr marL="0" indent="0">
              <a:lnSpc>
                <a:spcPct val="90000"/>
              </a:lnSpc>
              <a:buNone/>
            </a:pPr>
            <a:r>
              <a:rPr lang="en-GB" sz="1100" dirty="0"/>
              <a:t>Back-end</a:t>
            </a:r>
          </a:p>
          <a:p>
            <a:pPr lvl="1">
              <a:lnSpc>
                <a:spcPct val="90000"/>
              </a:lnSpc>
            </a:pPr>
            <a:r>
              <a:rPr lang="en-GB" sz="1100" dirty="0"/>
              <a:t>SQL database</a:t>
            </a:r>
          </a:p>
          <a:p>
            <a:pPr>
              <a:lnSpc>
                <a:spcPct val="90000"/>
              </a:lnSpc>
            </a:pPr>
            <a:endParaRPr lang="en-GB" sz="1100" dirty="0"/>
          </a:p>
          <a:p>
            <a:pPr marL="0" indent="0">
              <a:lnSpc>
                <a:spcPct val="90000"/>
              </a:lnSpc>
              <a:buNone/>
            </a:pPr>
            <a:r>
              <a:rPr lang="en-GB" sz="1100" dirty="0"/>
              <a:t>Minimum viable product</a:t>
            </a:r>
          </a:p>
          <a:p>
            <a:pPr lvl="1">
              <a:lnSpc>
                <a:spcPct val="90000"/>
              </a:lnSpc>
            </a:pPr>
            <a:r>
              <a:rPr lang="en-GB" sz="1100" dirty="0"/>
              <a:t>Landing page</a:t>
            </a:r>
          </a:p>
          <a:p>
            <a:pPr lvl="1">
              <a:lnSpc>
                <a:spcPct val="90000"/>
              </a:lnSpc>
            </a:pPr>
            <a:r>
              <a:rPr lang="en-GB" sz="1100" dirty="0"/>
              <a:t>Search results page</a:t>
            </a:r>
          </a:p>
          <a:p>
            <a:pPr lvl="1">
              <a:lnSpc>
                <a:spcPct val="90000"/>
              </a:lnSpc>
            </a:pPr>
            <a:r>
              <a:rPr lang="en-GB" sz="1100" dirty="0"/>
              <a:t>Individual categories</a:t>
            </a:r>
          </a:p>
          <a:p>
            <a:pPr lvl="1">
              <a:lnSpc>
                <a:spcPct val="90000"/>
              </a:lnSpc>
            </a:pPr>
            <a:r>
              <a:rPr lang="en-GB" sz="1100" dirty="0"/>
              <a:t>Registering page</a:t>
            </a:r>
          </a:p>
        </p:txBody>
      </p:sp>
      <p:sp>
        <p:nvSpPr>
          <p:cNvPr id="31" name="Rounded Rectangle 16">
            <a:extLst>
              <a:ext uri="{FF2B5EF4-FFF2-40B4-BE49-F238E27FC236}">
                <a16:creationId xmlns:a16="http://schemas.microsoft.com/office/drawing/2014/main" id="{1A1414DF-B074-4B70-ACC0-4DE4D8B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2944DFBC-D9C2-41DF-9823-FD2313989876}"/>
              </a:ext>
            </a:extLst>
          </p:cNvPr>
          <p:cNvPicPr>
            <a:picLocks noChangeAspect="1"/>
          </p:cNvPicPr>
          <p:nvPr/>
        </p:nvPicPr>
        <p:blipFill rotWithShape="1">
          <a:blip r:embed="rId4">
            <a:extLst>
              <a:ext uri="{28A0092B-C50C-407E-A947-70E740481C1C}">
                <a14:useLocalDpi xmlns:a14="http://schemas.microsoft.com/office/drawing/2010/main" val="0"/>
              </a:ext>
            </a:extLst>
          </a:blip>
          <a:srcRect r="540" b="-2"/>
          <a:stretch/>
        </p:blipFill>
        <p:spPr>
          <a:xfrm>
            <a:off x="4941202" y="1011765"/>
            <a:ext cx="6237359" cy="4546708"/>
          </a:xfrm>
          <a:prstGeom prst="rect">
            <a:avLst/>
          </a:prstGeom>
        </p:spPr>
      </p:pic>
    </p:spTree>
    <p:extLst>
      <p:ext uri="{BB962C8B-B14F-4D97-AF65-F5344CB8AC3E}">
        <p14:creationId xmlns:p14="http://schemas.microsoft.com/office/powerpoint/2010/main" val="387481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0FD34FB-6452-4483-9FD6-36D2FC00D8BF}"/>
              </a:ext>
            </a:extLst>
          </p:cNvPr>
          <p:cNvSpPr>
            <a:spLocks noGrp="1"/>
          </p:cNvSpPr>
          <p:nvPr>
            <p:ph type="title"/>
          </p:nvPr>
        </p:nvSpPr>
        <p:spPr>
          <a:xfrm>
            <a:off x="1484312" y="685800"/>
            <a:ext cx="2812385" cy="1752599"/>
          </a:xfrm>
        </p:spPr>
        <p:txBody>
          <a:bodyPr>
            <a:normAutofit/>
          </a:bodyPr>
          <a:lstStyle/>
          <a:p>
            <a:r>
              <a:rPr lang="en-GB" sz="3200"/>
              <a:t>UML</a:t>
            </a:r>
          </a:p>
        </p:txBody>
      </p:sp>
      <p:sp>
        <p:nvSpPr>
          <p:cNvPr id="11" name="Content Placeholder 8">
            <a:extLst>
              <a:ext uri="{FF2B5EF4-FFF2-40B4-BE49-F238E27FC236}">
                <a16:creationId xmlns:a16="http://schemas.microsoft.com/office/drawing/2014/main" id="{6412DC80-54F3-92FF-072E-DDC45493DC42}"/>
              </a:ext>
            </a:extLst>
          </p:cNvPr>
          <p:cNvSpPr>
            <a:spLocks noGrp="1"/>
          </p:cNvSpPr>
          <p:nvPr>
            <p:ph idx="1"/>
          </p:nvPr>
        </p:nvSpPr>
        <p:spPr>
          <a:xfrm>
            <a:off x="1484310" y="2666999"/>
            <a:ext cx="2812387" cy="3124201"/>
          </a:xfrm>
        </p:spPr>
        <p:txBody>
          <a:bodyPr>
            <a:normAutofit/>
          </a:bodyPr>
          <a:lstStyle/>
          <a:p>
            <a:r>
              <a:rPr lang="en-US" sz="1800" dirty="0"/>
              <a:t>User search for statistic</a:t>
            </a:r>
          </a:p>
          <a:p>
            <a:r>
              <a:rPr lang="en-US" sz="1800" dirty="0"/>
              <a:t>Processed through database</a:t>
            </a:r>
          </a:p>
          <a:p>
            <a:r>
              <a:rPr lang="en-US" sz="1800"/>
              <a:t>Returns results</a:t>
            </a:r>
          </a:p>
        </p:txBody>
      </p:sp>
      <p:sp>
        <p:nvSpPr>
          <p:cNvPr id="20"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40F9856F-3C17-4E74-BC57-1141D5D06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740" y="1011765"/>
            <a:ext cx="5302283" cy="4546708"/>
          </a:xfrm>
          <a:prstGeom prst="rect">
            <a:avLst/>
          </a:prstGeom>
        </p:spPr>
      </p:pic>
    </p:spTree>
    <p:extLst>
      <p:ext uri="{BB962C8B-B14F-4D97-AF65-F5344CB8AC3E}">
        <p14:creationId xmlns:p14="http://schemas.microsoft.com/office/powerpoint/2010/main" val="340527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4DBDFA9-08EB-4D7B-A78D-C55FA04115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B5DB6DAD-8C73-48BA-A076-DD97829AC8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049C0B3B-222A-4303-80BE-D4314A395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07FDF952-3B6F-4C6D-B66C-94D87E627C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EEBA0FAD-1126-46FB-9D2D-BEA3E8FC4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58A7569F-71E5-4C1E-8F61-7B4D50B6B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1E25C137-81F4-4388-AAAC-599E23DED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FD6500E-FC76-43E2-B95F-EF631567DB27}"/>
              </a:ext>
            </a:extLst>
          </p:cNvPr>
          <p:cNvSpPr>
            <a:spLocks noGrp="1"/>
          </p:cNvSpPr>
          <p:nvPr>
            <p:ph type="title"/>
          </p:nvPr>
        </p:nvSpPr>
        <p:spPr>
          <a:xfrm>
            <a:off x="2253785" y="1380068"/>
            <a:ext cx="4978303" cy="2616199"/>
          </a:xfrm>
        </p:spPr>
        <p:txBody>
          <a:bodyPr vert="horz" lIns="91440" tIns="45720" rIns="91440" bIns="45720" rtlCol="0" anchor="b">
            <a:normAutofit/>
          </a:bodyPr>
          <a:lstStyle/>
          <a:p>
            <a:pPr algn="r"/>
            <a:r>
              <a:rPr lang="en-US" sz="6000" dirty="0">
                <a:solidFill>
                  <a:schemeClr val="bg1"/>
                </a:solidFill>
              </a:rPr>
              <a:t>Operations</a:t>
            </a:r>
          </a:p>
        </p:txBody>
      </p:sp>
      <p:sp>
        <p:nvSpPr>
          <p:cNvPr id="18" name="Rounded Rectangle 4">
            <a:extLst>
              <a:ext uri="{FF2B5EF4-FFF2-40B4-BE49-F238E27FC236}">
                <a16:creationId xmlns:a16="http://schemas.microsoft.com/office/drawing/2014/main" id="{E9DDD80A-901E-4334-B2FE-674ED603F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1D8669B-9DBA-4CE4-BF0B-03B1DF4563CE}"/>
              </a:ext>
            </a:extLst>
          </p:cNvPr>
          <p:cNvSpPr/>
          <p:nvPr/>
        </p:nvSpPr>
        <p:spPr>
          <a:xfrm>
            <a:off x="7417468" y="481263"/>
            <a:ext cx="4228432" cy="5498432"/>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7" name="Graphic 6" descr="Gears">
            <a:extLst>
              <a:ext uri="{FF2B5EF4-FFF2-40B4-BE49-F238E27FC236}">
                <a16:creationId xmlns:a16="http://schemas.microsoft.com/office/drawing/2014/main" id="{7E47D72D-18CA-41CD-A59B-A6D1166465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3801" y="1614524"/>
            <a:ext cx="3341190" cy="3341190"/>
          </a:xfrm>
          <a:prstGeom prst="rect">
            <a:avLst/>
          </a:prstGeom>
        </p:spPr>
      </p:pic>
    </p:spTree>
    <p:extLst>
      <p:ext uri="{BB962C8B-B14F-4D97-AF65-F5344CB8AC3E}">
        <p14:creationId xmlns:p14="http://schemas.microsoft.com/office/powerpoint/2010/main" val="173104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57BADD-DFB3-4F5A-81E4-E349D0FB0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444D1-A13A-48FE-BC80-8562E4470C06}"/>
              </a:ext>
            </a:extLst>
          </p:cNvPr>
          <p:cNvSpPr>
            <a:spLocks noGrp="1"/>
          </p:cNvSpPr>
          <p:nvPr>
            <p:ph type="title"/>
          </p:nvPr>
        </p:nvSpPr>
        <p:spPr>
          <a:xfrm>
            <a:off x="9171392" y="1074392"/>
            <a:ext cx="2443433" cy="4377961"/>
          </a:xfrm>
        </p:spPr>
        <p:txBody>
          <a:bodyPr>
            <a:normAutofit/>
          </a:bodyPr>
          <a:lstStyle/>
          <a:p>
            <a:r>
              <a:rPr lang="en-GB" dirty="0">
                <a:solidFill>
                  <a:srgbClr val="000000"/>
                </a:solidFill>
              </a:rPr>
              <a:t>Original Roles</a:t>
            </a:r>
          </a:p>
        </p:txBody>
      </p:sp>
      <p:sp useBgFill="1">
        <p:nvSpPr>
          <p:cNvPr id="11" name="Freeform: Shape 10">
            <a:extLst>
              <a:ext uri="{FF2B5EF4-FFF2-40B4-BE49-F238E27FC236}">
                <a16:creationId xmlns:a16="http://schemas.microsoft.com/office/drawing/2014/main" id="{9FCFD583-58F5-4010-85B3-8CBB03E86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486C336C-64DA-4E7A-8899-0010F56AF2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4" name="Freeform 6">
              <a:extLst>
                <a:ext uri="{FF2B5EF4-FFF2-40B4-BE49-F238E27FC236}">
                  <a16:creationId xmlns:a16="http://schemas.microsoft.com/office/drawing/2014/main" id="{84D7D4CE-A7BE-43EC-8FB6-B41AA60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7F50F84-B6A2-4A4F-B454-3433B713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79556A8D-1D6A-4D59-BEBA-9F72F7A5E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E53E0F7F-7E13-4B50-B87E-11DA3A741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C56D9F3-C412-42E1-B190-402D30E49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04B3D055-D26E-4731-8653-F508249E2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F62B9980-0EDD-4107-BF2D-68220B4F6DAA}"/>
              </a:ext>
            </a:extLst>
          </p:cNvPr>
          <p:cNvGraphicFramePr>
            <a:graphicFrameLocks noGrp="1"/>
          </p:cNvGraphicFramePr>
          <p:nvPr>
            <p:ph idx="1"/>
            <p:extLst>
              <p:ext uri="{D42A27DB-BD31-4B8C-83A1-F6EECF244321}">
                <p14:modId xmlns:p14="http://schemas.microsoft.com/office/powerpoint/2010/main" val="2841021543"/>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505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2F4B0B-6CDE-4467-A567-7930C6692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FBD904E-E2AA-40C0-9B75-6705C2936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FE455F-597E-4EF4-AB81-3BAF9938F867}"/>
              </a:ext>
            </a:extLst>
          </p:cNvPr>
          <p:cNvSpPr>
            <a:spLocks noGrp="1"/>
          </p:cNvSpPr>
          <p:nvPr>
            <p:ph type="title"/>
          </p:nvPr>
        </p:nvSpPr>
        <p:spPr>
          <a:xfrm>
            <a:off x="535021" y="685800"/>
            <a:ext cx="2639962" cy="5105400"/>
          </a:xfrm>
        </p:spPr>
        <p:txBody>
          <a:bodyPr>
            <a:normAutofit/>
          </a:bodyPr>
          <a:lstStyle/>
          <a:p>
            <a:r>
              <a:rPr lang="en-GB">
                <a:solidFill>
                  <a:srgbClr val="FFFFFF"/>
                </a:solidFill>
              </a:rPr>
              <a:t>Actual Roles</a:t>
            </a:r>
          </a:p>
        </p:txBody>
      </p:sp>
      <p:grpSp>
        <p:nvGrpSpPr>
          <p:cNvPr id="13" name="Group 12">
            <a:extLst>
              <a:ext uri="{FF2B5EF4-FFF2-40B4-BE49-F238E27FC236}">
                <a16:creationId xmlns:a16="http://schemas.microsoft.com/office/drawing/2014/main" id="{C2CA0337-9B09-4746-93D0-7E92F42202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9400DCF3-F870-42BD-9169-1B4BD854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4C6F6B-30DD-4B7F-8169-7A575C25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66C1E1CC-3625-43BC-98A8-A1C67FAD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7C6358A-C557-444E-A1F5-149AD3B6C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E1981B58-ABB6-4FEB-BE0A-17F8AD1B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828B56B0-6617-4529-B84C-73B093A8F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E50642C5-7954-3648-EBEC-19A403E00D32}"/>
              </a:ext>
            </a:extLst>
          </p:cNvPr>
          <p:cNvGraphicFramePr>
            <a:graphicFrameLocks noGrp="1"/>
          </p:cNvGraphicFramePr>
          <p:nvPr>
            <p:ph idx="1"/>
            <p:extLst>
              <p:ext uri="{D42A27DB-BD31-4B8C-83A1-F6EECF244321}">
                <p14:modId xmlns:p14="http://schemas.microsoft.com/office/powerpoint/2010/main" val="300005665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53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216</TotalTime>
  <Words>1049</Words>
  <Application>Microsoft Office PowerPoint</Application>
  <PresentationFormat>Widescreen</PresentationFormat>
  <Paragraphs>108</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Corbel</vt:lpstr>
      <vt:lpstr>Parallax</vt:lpstr>
      <vt:lpstr>PowerPoint Presentation</vt:lpstr>
      <vt:lpstr>Executive Summary</vt:lpstr>
      <vt:lpstr>Features</vt:lpstr>
      <vt:lpstr>Unique selling point</vt:lpstr>
      <vt:lpstr>Structure</vt:lpstr>
      <vt:lpstr>UML</vt:lpstr>
      <vt:lpstr>Operations</vt:lpstr>
      <vt:lpstr>Original Roles</vt:lpstr>
      <vt:lpstr>Actual Roles</vt:lpstr>
      <vt:lpstr>Projected Timeline</vt:lpstr>
      <vt:lpstr>Timeline</vt:lpstr>
      <vt:lpstr>User studies</vt:lpstr>
      <vt:lpstr>User study</vt:lpstr>
      <vt:lpstr>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josh Haywood</dc:creator>
  <cp:lastModifiedBy>JOSH HAYWOOD</cp:lastModifiedBy>
  <cp:revision>2</cp:revision>
  <dcterms:created xsi:type="dcterms:W3CDTF">2022-02-05T11:07:12Z</dcterms:created>
  <dcterms:modified xsi:type="dcterms:W3CDTF">2022-04-01T10:10:26Z</dcterms:modified>
</cp:coreProperties>
</file>