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63" r:id="rId4"/>
    <p:sldId id="264" r:id="rId5"/>
    <p:sldId id="258" r:id="rId6"/>
    <p:sldId id="261" r:id="rId7"/>
    <p:sldId id="262"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0AD68-C9F2-4F37-ABB9-04F9C1DBD4C7}" v="74" dt="2022-02-23T13:41:20.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59" d="100"/>
          <a:sy n="159" d="100"/>
        </p:scale>
        <p:origin x="228"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HAYWOOD" userId="a6cc61c5-e80a-432f-9134-95910208e516" providerId="ADAL" clId="{06E0AD68-C9F2-4F37-ABB9-04F9C1DBD4C7}"/>
    <pc:docChg chg="undo custSel addSld delSld modSld">
      <pc:chgData name="JOSH HAYWOOD" userId="a6cc61c5-e80a-432f-9134-95910208e516" providerId="ADAL" clId="{06E0AD68-C9F2-4F37-ABB9-04F9C1DBD4C7}" dt="2022-02-23T22:28:49.532" v="12383" actId="20577"/>
      <pc:docMkLst>
        <pc:docMk/>
      </pc:docMkLst>
      <pc:sldChg chg="addSp modSp mod setBg addAnim setClrOvrMap modNotesTx">
        <pc:chgData name="JOSH HAYWOOD" userId="a6cc61c5-e80a-432f-9134-95910208e516" providerId="ADAL" clId="{06E0AD68-C9F2-4F37-ABB9-04F9C1DBD4C7}" dt="2022-02-23T22:28:49.532" v="12383" actId="20577"/>
        <pc:sldMkLst>
          <pc:docMk/>
          <pc:sldMk cId="3031031319" sldId="256"/>
        </pc:sldMkLst>
        <pc:spChg chg="mod">
          <ac:chgData name="JOSH HAYWOOD" userId="a6cc61c5-e80a-432f-9134-95910208e516" providerId="ADAL" clId="{06E0AD68-C9F2-4F37-ABB9-04F9C1DBD4C7}" dt="2022-02-23T11:35:54.931" v="145" actId="313"/>
          <ac:spMkLst>
            <pc:docMk/>
            <pc:sldMk cId="3031031319" sldId="256"/>
            <ac:spMk id="2" creationId="{4B292EA8-3F17-47B0-A2B5-BB4650284467}"/>
          </ac:spMkLst>
        </pc:spChg>
        <pc:spChg chg="mod">
          <ac:chgData name="JOSH HAYWOOD" userId="a6cc61c5-e80a-432f-9134-95910208e516" providerId="ADAL" clId="{06E0AD68-C9F2-4F37-ABB9-04F9C1DBD4C7}" dt="2022-02-23T11:34:28.604" v="0" actId="26606"/>
          <ac:spMkLst>
            <pc:docMk/>
            <pc:sldMk cId="3031031319" sldId="256"/>
            <ac:spMk id="3" creationId="{2B38C925-7BB3-475E-A467-B7E637C3376D}"/>
          </ac:spMkLst>
        </pc:spChg>
        <pc:spChg chg="add mod">
          <ac:chgData name="JOSH HAYWOOD" userId="a6cc61c5-e80a-432f-9134-95910208e516" providerId="ADAL" clId="{06E0AD68-C9F2-4F37-ABB9-04F9C1DBD4C7}" dt="2022-02-23T11:40:40.393" v="394" actId="1076"/>
          <ac:spMkLst>
            <pc:docMk/>
            <pc:sldMk cId="3031031319" sldId="256"/>
            <ac:spMk id="4" creationId="{127B99CB-DF9C-420B-BE26-17668C911CF7}"/>
          </ac:spMkLst>
        </pc:spChg>
        <pc:spChg chg="add">
          <ac:chgData name="JOSH HAYWOOD" userId="a6cc61c5-e80a-432f-9134-95910208e516" providerId="ADAL" clId="{06E0AD68-C9F2-4F37-ABB9-04F9C1DBD4C7}" dt="2022-02-23T11:34:28.604" v="0" actId="26606"/>
          <ac:spMkLst>
            <pc:docMk/>
            <pc:sldMk cId="3031031319" sldId="256"/>
            <ac:spMk id="8" creationId="{E5A92FE9-DB05-4D0D-AF5A-BE8664B9FFB4}"/>
          </ac:spMkLst>
        </pc:spChg>
        <pc:grpChg chg="add">
          <ac:chgData name="JOSH HAYWOOD" userId="a6cc61c5-e80a-432f-9134-95910208e516" providerId="ADAL" clId="{06E0AD68-C9F2-4F37-ABB9-04F9C1DBD4C7}" dt="2022-02-23T11:34:28.604" v="0" actId="26606"/>
          <ac:grpSpMkLst>
            <pc:docMk/>
            <pc:sldMk cId="3031031319" sldId="256"/>
            <ac:grpSpMk id="10" creationId="{53D9B26A-5143-49A7-BA98-D871D5BD719A}"/>
          </ac:grpSpMkLst>
        </pc:grpChg>
      </pc:sldChg>
      <pc:sldChg chg="addSp delSp modSp mod setBg setClrOvrMap modNotesTx">
        <pc:chgData name="JOSH HAYWOOD" userId="a6cc61c5-e80a-432f-9134-95910208e516" providerId="ADAL" clId="{06E0AD68-C9F2-4F37-ABB9-04F9C1DBD4C7}" dt="2022-02-23T11:45:27.241" v="903" actId="207"/>
        <pc:sldMkLst>
          <pc:docMk/>
          <pc:sldMk cId="1441655671" sldId="257"/>
        </pc:sldMkLst>
        <pc:spChg chg="mod">
          <ac:chgData name="JOSH HAYWOOD" userId="a6cc61c5-e80a-432f-9134-95910208e516" providerId="ADAL" clId="{06E0AD68-C9F2-4F37-ABB9-04F9C1DBD4C7}" dt="2022-02-23T11:45:27.241" v="903" actId="207"/>
          <ac:spMkLst>
            <pc:docMk/>
            <pc:sldMk cId="1441655671" sldId="257"/>
            <ac:spMk id="2" creationId="{F2924345-497D-40C3-838B-8439803D9326}"/>
          </ac:spMkLst>
        </pc:spChg>
        <pc:spChg chg="del mod">
          <ac:chgData name="JOSH HAYWOOD" userId="a6cc61c5-e80a-432f-9134-95910208e516" providerId="ADAL" clId="{06E0AD68-C9F2-4F37-ABB9-04F9C1DBD4C7}" dt="2022-02-23T11:44:36.522" v="889" actId="26606"/>
          <ac:spMkLst>
            <pc:docMk/>
            <pc:sldMk cId="1441655671" sldId="257"/>
            <ac:spMk id="3" creationId="{48E16EE8-097A-463E-B128-D3A94693487B}"/>
          </ac:spMkLst>
        </pc:spChg>
        <pc:spChg chg="add del">
          <ac:chgData name="JOSH HAYWOOD" userId="a6cc61c5-e80a-432f-9134-95910208e516" providerId="ADAL" clId="{06E0AD68-C9F2-4F37-ABB9-04F9C1DBD4C7}" dt="2022-02-23T11:44:36.522" v="889" actId="26606"/>
          <ac:spMkLst>
            <pc:docMk/>
            <pc:sldMk cId="1441655671" sldId="257"/>
            <ac:spMk id="8" creationId="{99CAC3B1-4879-424D-8F15-206277196159}"/>
          </ac:spMkLst>
        </pc:spChg>
        <pc:spChg chg="add">
          <ac:chgData name="JOSH HAYWOOD" userId="a6cc61c5-e80a-432f-9134-95910208e516" providerId="ADAL" clId="{06E0AD68-C9F2-4F37-ABB9-04F9C1DBD4C7}" dt="2022-02-23T11:44:36.522" v="889" actId="26606"/>
          <ac:spMkLst>
            <pc:docMk/>
            <pc:sldMk cId="1441655671" sldId="257"/>
            <ac:spMk id="22" creationId="{5B2F4B0B-6CDE-4467-A567-7930C6692530}"/>
          </ac:spMkLst>
        </pc:spChg>
        <pc:spChg chg="add">
          <ac:chgData name="JOSH HAYWOOD" userId="a6cc61c5-e80a-432f-9134-95910208e516" providerId="ADAL" clId="{06E0AD68-C9F2-4F37-ABB9-04F9C1DBD4C7}" dt="2022-02-23T11:44:36.522" v="889" actId="26606"/>
          <ac:spMkLst>
            <pc:docMk/>
            <pc:sldMk cId="1441655671" sldId="257"/>
            <ac:spMk id="24" creationId="{4FBD904E-E2AA-40C0-9B75-6705C2936009}"/>
          </ac:spMkLst>
        </pc:spChg>
        <pc:grpChg chg="add del">
          <ac:chgData name="JOSH HAYWOOD" userId="a6cc61c5-e80a-432f-9134-95910208e516" providerId="ADAL" clId="{06E0AD68-C9F2-4F37-ABB9-04F9C1DBD4C7}" dt="2022-02-23T11:44:36.522" v="889" actId="26606"/>
          <ac:grpSpMkLst>
            <pc:docMk/>
            <pc:sldMk cId="1441655671" sldId="257"/>
            <ac:grpSpMk id="10" creationId="{4B8492CB-DFBA-4A82-9778-F21493DA36C1}"/>
          </ac:grpSpMkLst>
        </pc:grpChg>
        <pc:grpChg chg="add">
          <ac:chgData name="JOSH HAYWOOD" userId="a6cc61c5-e80a-432f-9134-95910208e516" providerId="ADAL" clId="{06E0AD68-C9F2-4F37-ABB9-04F9C1DBD4C7}" dt="2022-02-23T11:44:36.522" v="889" actId="26606"/>
          <ac:grpSpMkLst>
            <pc:docMk/>
            <pc:sldMk cId="1441655671" sldId="257"/>
            <ac:grpSpMk id="26" creationId="{C2CA0337-9B09-4746-93D0-7E92F422020B}"/>
          </ac:grpSpMkLst>
        </pc:grpChg>
        <pc:graphicFrameChg chg="add mod">
          <ac:chgData name="JOSH HAYWOOD" userId="a6cc61c5-e80a-432f-9134-95910208e516" providerId="ADAL" clId="{06E0AD68-C9F2-4F37-ABB9-04F9C1DBD4C7}" dt="2022-02-23T11:45:03.934" v="893" actId="207"/>
          <ac:graphicFrameMkLst>
            <pc:docMk/>
            <pc:sldMk cId="1441655671" sldId="257"/>
            <ac:graphicFrameMk id="18" creationId="{F8799614-7639-41CC-A64A-02D0FA0EF244}"/>
          </ac:graphicFrameMkLst>
        </pc:graphicFrameChg>
      </pc:sldChg>
      <pc:sldChg chg="addSp delSp modSp mod setBg modNotesTx">
        <pc:chgData name="JOSH HAYWOOD" userId="a6cc61c5-e80a-432f-9134-95910208e516" providerId="ADAL" clId="{06E0AD68-C9F2-4F37-ABB9-04F9C1DBD4C7}" dt="2022-02-23T12:38:27.123" v="6371" actId="1076"/>
        <pc:sldMkLst>
          <pc:docMk/>
          <pc:sldMk cId="1066012497" sldId="258"/>
        </pc:sldMkLst>
        <pc:spChg chg="mod">
          <ac:chgData name="JOSH HAYWOOD" userId="a6cc61c5-e80a-432f-9134-95910208e516" providerId="ADAL" clId="{06E0AD68-C9F2-4F37-ABB9-04F9C1DBD4C7}" dt="2022-02-23T12:38:27.123" v="6371" actId="1076"/>
          <ac:spMkLst>
            <pc:docMk/>
            <pc:sldMk cId="1066012497" sldId="258"/>
            <ac:spMk id="2" creationId="{F2924345-497D-40C3-838B-8439803D9326}"/>
          </ac:spMkLst>
        </pc:spChg>
        <pc:spChg chg="del mod">
          <ac:chgData name="JOSH HAYWOOD" userId="a6cc61c5-e80a-432f-9134-95910208e516" providerId="ADAL" clId="{06E0AD68-C9F2-4F37-ABB9-04F9C1DBD4C7}" dt="2022-02-23T12:02:29.766" v="2909" actId="26606"/>
          <ac:spMkLst>
            <pc:docMk/>
            <pc:sldMk cId="1066012497" sldId="258"/>
            <ac:spMk id="3" creationId="{48E16EE8-097A-463E-B128-D3A94693487B}"/>
          </ac:spMkLst>
        </pc:spChg>
        <pc:graphicFrameChg chg="add mod modGraphic">
          <ac:chgData name="JOSH HAYWOOD" userId="a6cc61c5-e80a-432f-9134-95910208e516" providerId="ADAL" clId="{06E0AD68-C9F2-4F37-ABB9-04F9C1DBD4C7}" dt="2022-02-23T12:04:26.035" v="2921" actId="207"/>
          <ac:graphicFrameMkLst>
            <pc:docMk/>
            <pc:sldMk cId="1066012497" sldId="258"/>
            <ac:graphicFrameMk id="5" creationId="{DFAC9CB9-133D-4039-9A9A-F2E7B1789A95}"/>
          </ac:graphicFrameMkLst>
        </pc:graphicFrameChg>
      </pc:sldChg>
      <pc:sldChg chg="del">
        <pc:chgData name="JOSH HAYWOOD" userId="a6cc61c5-e80a-432f-9134-95910208e516" providerId="ADAL" clId="{06E0AD68-C9F2-4F37-ABB9-04F9C1DBD4C7}" dt="2022-02-23T11:51:44.443" v="1771" actId="47"/>
        <pc:sldMkLst>
          <pc:docMk/>
          <pc:sldMk cId="393152362" sldId="259"/>
        </pc:sldMkLst>
      </pc:sldChg>
      <pc:sldChg chg="del">
        <pc:chgData name="JOSH HAYWOOD" userId="a6cc61c5-e80a-432f-9134-95910208e516" providerId="ADAL" clId="{06E0AD68-C9F2-4F37-ABB9-04F9C1DBD4C7}" dt="2022-02-23T11:51:45.705" v="1772" actId="47"/>
        <pc:sldMkLst>
          <pc:docMk/>
          <pc:sldMk cId="1218093430" sldId="260"/>
        </pc:sldMkLst>
      </pc:sldChg>
      <pc:sldChg chg="addSp delSp modSp mod setBg modNotesTx">
        <pc:chgData name="JOSH HAYWOOD" userId="a6cc61c5-e80a-432f-9134-95910208e516" providerId="ADAL" clId="{06E0AD68-C9F2-4F37-ABB9-04F9C1DBD4C7}" dt="2022-02-23T12:38:32.330" v="6372" actId="1076"/>
        <pc:sldMkLst>
          <pc:docMk/>
          <pc:sldMk cId="3430767772" sldId="261"/>
        </pc:sldMkLst>
        <pc:spChg chg="mod">
          <ac:chgData name="JOSH HAYWOOD" userId="a6cc61c5-e80a-432f-9134-95910208e516" providerId="ADAL" clId="{06E0AD68-C9F2-4F37-ABB9-04F9C1DBD4C7}" dt="2022-02-23T12:38:32.330" v="6372" actId="1076"/>
          <ac:spMkLst>
            <pc:docMk/>
            <pc:sldMk cId="3430767772" sldId="261"/>
            <ac:spMk id="2" creationId="{F2924345-497D-40C3-838B-8439803D9326}"/>
          </ac:spMkLst>
        </pc:spChg>
        <pc:spChg chg="del mod">
          <ac:chgData name="JOSH HAYWOOD" userId="a6cc61c5-e80a-432f-9134-95910208e516" providerId="ADAL" clId="{06E0AD68-C9F2-4F37-ABB9-04F9C1DBD4C7}" dt="2022-02-23T12:14:15.007" v="3895" actId="26606"/>
          <ac:spMkLst>
            <pc:docMk/>
            <pc:sldMk cId="3430767772" sldId="261"/>
            <ac:spMk id="3" creationId="{48E16EE8-097A-463E-B128-D3A94693487B}"/>
          </ac:spMkLst>
        </pc:spChg>
        <pc:graphicFrameChg chg="add mod modGraphic">
          <ac:chgData name="JOSH HAYWOOD" userId="a6cc61c5-e80a-432f-9134-95910208e516" providerId="ADAL" clId="{06E0AD68-C9F2-4F37-ABB9-04F9C1DBD4C7}" dt="2022-02-23T12:15:01.404" v="3902" actId="2085"/>
          <ac:graphicFrameMkLst>
            <pc:docMk/>
            <pc:sldMk cId="3430767772" sldId="261"/>
            <ac:graphicFrameMk id="5" creationId="{C93B8B6D-417D-405F-AED8-7A21B0732139}"/>
          </ac:graphicFrameMkLst>
        </pc:graphicFrameChg>
      </pc:sldChg>
      <pc:sldChg chg="addSp delSp modSp mod setBg modNotesTx">
        <pc:chgData name="JOSH HAYWOOD" userId="a6cc61c5-e80a-432f-9134-95910208e516" providerId="ADAL" clId="{06E0AD68-C9F2-4F37-ABB9-04F9C1DBD4C7}" dt="2022-02-23T12:31:47.297" v="5578" actId="20577"/>
        <pc:sldMkLst>
          <pc:docMk/>
          <pc:sldMk cId="3614676195" sldId="262"/>
        </pc:sldMkLst>
        <pc:spChg chg="mod">
          <ac:chgData name="JOSH HAYWOOD" userId="a6cc61c5-e80a-432f-9134-95910208e516" providerId="ADAL" clId="{06E0AD68-C9F2-4F37-ABB9-04F9C1DBD4C7}" dt="2022-02-23T12:27:04.378" v="4687" actId="207"/>
          <ac:spMkLst>
            <pc:docMk/>
            <pc:sldMk cId="3614676195" sldId="262"/>
            <ac:spMk id="2" creationId="{F2924345-497D-40C3-838B-8439803D9326}"/>
          </ac:spMkLst>
        </pc:spChg>
        <pc:spChg chg="del mod">
          <ac:chgData name="JOSH HAYWOOD" userId="a6cc61c5-e80a-432f-9134-95910208e516" providerId="ADAL" clId="{06E0AD68-C9F2-4F37-ABB9-04F9C1DBD4C7}" dt="2022-02-23T12:26:34.775" v="4682" actId="26606"/>
          <ac:spMkLst>
            <pc:docMk/>
            <pc:sldMk cId="3614676195" sldId="262"/>
            <ac:spMk id="3" creationId="{48E16EE8-097A-463E-B128-D3A94693487B}"/>
          </ac:spMkLst>
        </pc:spChg>
        <pc:graphicFrameChg chg="add modGraphic">
          <ac:chgData name="JOSH HAYWOOD" userId="a6cc61c5-e80a-432f-9134-95910208e516" providerId="ADAL" clId="{06E0AD68-C9F2-4F37-ABB9-04F9C1DBD4C7}" dt="2022-02-23T12:27:01.704" v="4686" actId="207"/>
          <ac:graphicFrameMkLst>
            <pc:docMk/>
            <pc:sldMk cId="3614676195" sldId="262"/>
            <ac:graphicFrameMk id="5" creationId="{959473AC-782E-4AC7-9036-DD916DF7998A}"/>
          </ac:graphicFrameMkLst>
        </pc:graphicFrameChg>
      </pc:sldChg>
      <pc:sldChg chg="addSp modSp new mod setBg setClrOvrMap modNotesTx">
        <pc:chgData name="JOSH HAYWOOD" userId="a6cc61c5-e80a-432f-9134-95910208e516" providerId="ADAL" clId="{06E0AD68-C9F2-4F37-ABB9-04F9C1DBD4C7}" dt="2022-02-23T11:51:12.326" v="1770" actId="26606"/>
        <pc:sldMkLst>
          <pc:docMk/>
          <pc:sldMk cId="2313507730" sldId="263"/>
        </pc:sldMkLst>
        <pc:spChg chg="mod">
          <ac:chgData name="JOSH HAYWOOD" userId="a6cc61c5-e80a-432f-9134-95910208e516" providerId="ADAL" clId="{06E0AD68-C9F2-4F37-ABB9-04F9C1DBD4C7}" dt="2022-02-23T11:51:12.326" v="1770" actId="26606"/>
          <ac:spMkLst>
            <pc:docMk/>
            <pc:sldMk cId="2313507730" sldId="263"/>
            <ac:spMk id="2" creationId="{95BF6B53-D265-41E9-A443-EE0A4EA456B9}"/>
          </ac:spMkLst>
        </pc:spChg>
        <pc:spChg chg="mod">
          <ac:chgData name="JOSH HAYWOOD" userId="a6cc61c5-e80a-432f-9134-95910208e516" providerId="ADAL" clId="{06E0AD68-C9F2-4F37-ABB9-04F9C1DBD4C7}" dt="2022-02-23T11:51:12.326" v="1770" actId="26606"/>
          <ac:spMkLst>
            <pc:docMk/>
            <pc:sldMk cId="2313507730" sldId="263"/>
            <ac:spMk id="3" creationId="{2371F68A-D2A0-4927-BACF-84A24A5171A2}"/>
          </ac:spMkLst>
        </pc:spChg>
        <pc:spChg chg="add">
          <ac:chgData name="JOSH HAYWOOD" userId="a6cc61c5-e80a-432f-9134-95910208e516" providerId="ADAL" clId="{06E0AD68-C9F2-4F37-ABB9-04F9C1DBD4C7}" dt="2022-02-23T11:51:12.326" v="1770" actId="26606"/>
          <ac:spMkLst>
            <pc:docMk/>
            <pc:sldMk cId="2313507730" sldId="263"/>
            <ac:spMk id="8" creationId="{F659138C-74A1-445B-848C-3608AE871A9F}"/>
          </ac:spMkLst>
        </pc:spChg>
        <pc:spChg chg="add">
          <ac:chgData name="JOSH HAYWOOD" userId="a6cc61c5-e80a-432f-9134-95910208e516" providerId="ADAL" clId="{06E0AD68-C9F2-4F37-ABB9-04F9C1DBD4C7}" dt="2022-02-23T11:51:12.326" v="1770" actId="26606"/>
          <ac:spMkLst>
            <pc:docMk/>
            <pc:sldMk cId="2313507730" sldId="263"/>
            <ac:spMk id="18" creationId="{225F4217-4021-45A0-812B-398F9A7A93F9}"/>
          </ac:spMkLst>
        </pc:spChg>
        <pc:grpChg chg="add">
          <ac:chgData name="JOSH HAYWOOD" userId="a6cc61c5-e80a-432f-9134-95910208e516" providerId="ADAL" clId="{06E0AD68-C9F2-4F37-ABB9-04F9C1DBD4C7}" dt="2022-02-23T11:51:12.326" v="1770" actId="26606"/>
          <ac:grpSpMkLst>
            <pc:docMk/>
            <pc:sldMk cId="2313507730" sldId="263"/>
            <ac:grpSpMk id="10" creationId="{7DFD7409-66D7-4C9C-B528-E79EB64A4D31}"/>
          </ac:grpSpMkLst>
        </pc:grpChg>
        <pc:cxnChg chg="add">
          <ac:chgData name="JOSH HAYWOOD" userId="a6cc61c5-e80a-432f-9134-95910208e516" providerId="ADAL" clId="{06E0AD68-C9F2-4F37-ABB9-04F9C1DBD4C7}" dt="2022-02-23T11:51:12.326" v="1770" actId="26606"/>
          <ac:cxnSpMkLst>
            <pc:docMk/>
            <pc:sldMk cId="2313507730" sldId="263"/>
            <ac:cxnSpMk id="20" creationId="{486F4EBC-E415-40E4-A8BA-BA66F0B632CB}"/>
          </ac:cxnSpMkLst>
        </pc:cxnChg>
      </pc:sldChg>
      <pc:sldChg chg="addSp delSp modSp new mod setBg modNotesTx">
        <pc:chgData name="JOSH HAYWOOD" userId="a6cc61c5-e80a-432f-9134-95910208e516" providerId="ADAL" clId="{06E0AD68-C9F2-4F37-ABB9-04F9C1DBD4C7}" dt="2022-02-23T11:59:23.531" v="2699" actId="20577"/>
        <pc:sldMkLst>
          <pc:docMk/>
          <pc:sldMk cId="1905251481" sldId="264"/>
        </pc:sldMkLst>
        <pc:spChg chg="mod">
          <ac:chgData name="JOSH HAYWOOD" userId="a6cc61c5-e80a-432f-9134-95910208e516" providerId="ADAL" clId="{06E0AD68-C9F2-4F37-ABB9-04F9C1DBD4C7}" dt="2022-02-23T11:53:44.546" v="1912" actId="1076"/>
          <ac:spMkLst>
            <pc:docMk/>
            <pc:sldMk cId="1905251481" sldId="264"/>
            <ac:spMk id="2" creationId="{92A766DF-F7C7-4BB8-A405-F6049535C933}"/>
          </ac:spMkLst>
        </pc:spChg>
        <pc:spChg chg="del mod">
          <ac:chgData name="JOSH HAYWOOD" userId="a6cc61c5-e80a-432f-9134-95910208e516" providerId="ADAL" clId="{06E0AD68-C9F2-4F37-ABB9-04F9C1DBD4C7}" dt="2022-02-23T11:53:15.215" v="1908" actId="26606"/>
          <ac:spMkLst>
            <pc:docMk/>
            <pc:sldMk cId="1905251481" sldId="264"/>
            <ac:spMk id="3" creationId="{1CE802A6-518B-47A7-96E2-118145118D05}"/>
          </ac:spMkLst>
        </pc:spChg>
        <pc:spChg chg="add">
          <ac:chgData name="JOSH HAYWOOD" userId="a6cc61c5-e80a-432f-9134-95910208e516" providerId="ADAL" clId="{06E0AD68-C9F2-4F37-ABB9-04F9C1DBD4C7}" dt="2022-02-23T11:53:15.215" v="1908" actId="26606"/>
          <ac:spMkLst>
            <pc:docMk/>
            <pc:sldMk cId="1905251481" sldId="264"/>
            <ac:spMk id="9" creationId="{8357BADD-DFB3-4F5A-81E4-E349D0FB084F}"/>
          </ac:spMkLst>
        </pc:spChg>
        <pc:spChg chg="add">
          <ac:chgData name="JOSH HAYWOOD" userId="a6cc61c5-e80a-432f-9134-95910208e516" providerId="ADAL" clId="{06E0AD68-C9F2-4F37-ABB9-04F9C1DBD4C7}" dt="2022-02-23T11:53:15.215" v="1908" actId="26606"/>
          <ac:spMkLst>
            <pc:docMk/>
            <pc:sldMk cId="1905251481" sldId="264"/>
            <ac:spMk id="11" creationId="{9FCFD583-58F5-4010-85B3-8CBB03E8687C}"/>
          </ac:spMkLst>
        </pc:spChg>
        <pc:grpChg chg="add">
          <ac:chgData name="JOSH HAYWOOD" userId="a6cc61c5-e80a-432f-9134-95910208e516" providerId="ADAL" clId="{06E0AD68-C9F2-4F37-ABB9-04F9C1DBD4C7}" dt="2022-02-23T11:53:15.215" v="1908" actId="26606"/>
          <ac:grpSpMkLst>
            <pc:docMk/>
            <pc:sldMk cId="1905251481" sldId="264"/>
            <ac:grpSpMk id="13" creationId="{486C336C-64DA-4E7A-8899-0010F56AF2E7}"/>
          </ac:grpSpMkLst>
        </pc:grpChg>
        <pc:graphicFrameChg chg="add mod modGraphic">
          <ac:chgData name="JOSH HAYWOOD" userId="a6cc61c5-e80a-432f-9134-95910208e516" providerId="ADAL" clId="{06E0AD68-C9F2-4F37-ABB9-04F9C1DBD4C7}" dt="2022-02-23T11:57:17.989" v="2375" actId="208"/>
          <ac:graphicFrameMkLst>
            <pc:docMk/>
            <pc:sldMk cId="1905251481" sldId="264"/>
            <ac:graphicFrameMk id="5" creationId="{1B7AA061-F911-44BA-A8D3-B78A53CDE3DE}"/>
          </ac:graphicFrameMkLst>
        </pc:graphicFrameChg>
      </pc:sldChg>
      <pc:sldChg chg="addSp modSp new mod setBg setClrOvrMap modNotesTx">
        <pc:chgData name="JOSH HAYWOOD" userId="a6cc61c5-e80a-432f-9134-95910208e516" providerId="ADAL" clId="{06E0AD68-C9F2-4F37-ABB9-04F9C1DBD4C7}" dt="2022-02-23T12:41:04.654" v="6868" actId="1076"/>
        <pc:sldMkLst>
          <pc:docMk/>
          <pc:sldMk cId="584519826" sldId="265"/>
        </pc:sldMkLst>
        <pc:spChg chg="mod">
          <ac:chgData name="JOSH HAYWOOD" userId="a6cc61c5-e80a-432f-9134-95910208e516" providerId="ADAL" clId="{06E0AD68-C9F2-4F37-ABB9-04F9C1DBD4C7}" dt="2022-02-23T12:35:00.233" v="5817" actId="26606"/>
          <ac:spMkLst>
            <pc:docMk/>
            <pc:sldMk cId="584519826" sldId="265"/>
            <ac:spMk id="2" creationId="{4F782967-EC7E-4DC3-A7FA-C212595F1323}"/>
          </ac:spMkLst>
        </pc:spChg>
        <pc:spChg chg="mod">
          <ac:chgData name="JOSH HAYWOOD" userId="a6cc61c5-e80a-432f-9134-95910208e516" providerId="ADAL" clId="{06E0AD68-C9F2-4F37-ABB9-04F9C1DBD4C7}" dt="2022-02-23T12:41:04.654" v="6868" actId="1076"/>
          <ac:spMkLst>
            <pc:docMk/>
            <pc:sldMk cId="584519826" sldId="265"/>
            <ac:spMk id="3" creationId="{74133FAC-CA4F-4A65-AEB2-D0823A8923CB}"/>
          </ac:spMkLst>
        </pc:spChg>
        <pc:spChg chg="add">
          <ac:chgData name="JOSH HAYWOOD" userId="a6cc61c5-e80a-432f-9134-95910208e516" providerId="ADAL" clId="{06E0AD68-C9F2-4F37-ABB9-04F9C1DBD4C7}" dt="2022-02-23T12:35:00.233" v="5817" actId="26606"/>
          <ac:spMkLst>
            <pc:docMk/>
            <pc:sldMk cId="584519826" sldId="265"/>
            <ac:spMk id="8" creationId="{99CAC3B1-4879-424D-8F15-206277196159}"/>
          </ac:spMkLst>
        </pc:spChg>
        <pc:grpChg chg="add">
          <ac:chgData name="JOSH HAYWOOD" userId="a6cc61c5-e80a-432f-9134-95910208e516" providerId="ADAL" clId="{06E0AD68-C9F2-4F37-ABB9-04F9C1DBD4C7}" dt="2022-02-23T12:35:00.233" v="5817" actId="26606"/>
          <ac:grpSpMkLst>
            <pc:docMk/>
            <pc:sldMk cId="584519826" sldId="265"/>
            <ac:grpSpMk id="10" creationId="{4B8492CB-DFBA-4A82-9778-F21493DA36C1}"/>
          </ac:grpSpMkLst>
        </pc:grpChg>
      </pc:sldChg>
      <pc:sldChg chg="addSp delSp modSp add mod setBg setClrOvrMap delDesignElem modNotesTx">
        <pc:chgData name="JOSH HAYWOOD" userId="a6cc61c5-e80a-432f-9134-95910208e516" providerId="ADAL" clId="{06E0AD68-C9F2-4F37-ABB9-04F9C1DBD4C7}" dt="2022-02-23T12:51:27.154" v="8085" actId="20577"/>
        <pc:sldMkLst>
          <pc:docMk/>
          <pc:sldMk cId="4278892612" sldId="266"/>
        </pc:sldMkLst>
        <pc:spChg chg="mod">
          <ac:chgData name="JOSH HAYWOOD" userId="a6cc61c5-e80a-432f-9134-95910208e516" providerId="ADAL" clId="{06E0AD68-C9F2-4F37-ABB9-04F9C1DBD4C7}" dt="2022-02-23T12:41:21.858" v="6877" actId="20577"/>
          <ac:spMkLst>
            <pc:docMk/>
            <pc:sldMk cId="4278892612" sldId="266"/>
            <ac:spMk id="2" creationId="{4F782967-EC7E-4DC3-A7FA-C212595F1323}"/>
          </ac:spMkLst>
        </pc:spChg>
        <pc:spChg chg="mod">
          <ac:chgData name="JOSH HAYWOOD" userId="a6cc61c5-e80a-432f-9134-95910208e516" providerId="ADAL" clId="{06E0AD68-C9F2-4F37-ABB9-04F9C1DBD4C7}" dt="2022-02-23T12:47:12.902" v="7354" actId="313"/>
          <ac:spMkLst>
            <pc:docMk/>
            <pc:sldMk cId="4278892612" sldId="266"/>
            <ac:spMk id="3" creationId="{74133FAC-CA4F-4A65-AEB2-D0823A8923CB}"/>
          </ac:spMkLst>
        </pc:spChg>
        <pc:spChg chg="add">
          <ac:chgData name="JOSH HAYWOOD" userId="a6cc61c5-e80a-432f-9134-95910208e516" providerId="ADAL" clId="{06E0AD68-C9F2-4F37-ABB9-04F9C1DBD4C7}" dt="2022-02-23T12:41:16.038" v="6871" actId="26606"/>
          <ac:spMkLst>
            <pc:docMk/>
            <pc:sldMk cId="4278892612" sldId="266"/>
            <ac:spMk id="5" creationId="{99CAC3B1-4879-424D-8F15-206277196159}"/>
          </ac:spMkLst>
        </pc:spChg>
        <pc:spChg chg="del">
          <ac:chgData name="JOSH HAYWOOD" userId="a6cc61c5-e80a-432f-9134-95910208e516" providerId="ADAL" clId="{06E0AD68-C9F2-4F37-ABB9-04F9C1DBD4C7}" dt="2022-02-23T12:41:12.505" v="6870"/>
          <ac:spMkLst>
            <pc:docMk/>
            <pc:sldMk cId="4278892612" sldId="266"/>
            <ac:spMk id="8" creationId="{99CAC3B1-4879-424D-8F15-206277196159}"/>
          </ac:spMkLst>
        </pc:spChg>
        <pc:grpChg chg="add">
          <ac:chgData name="JOSH HAYWOOD" userId="a6cc61c5-e80a-432f-9134-95910208e516" providerId="ADAL" clId="{06E0AD68-C9F2-4F37-ABB9-04F9C1DBD4C7}" dt="2022-02-23T12:41:16.038" v="6871" actId="26606"/>
          <ac:grpSpMkLst>
            <pc:docMk/>
            <pc:sldMk cId="4278892612" sldId="266"/>
            <ac:grpSpMk id="6" creationId="{4B8492CB-DFBA-4A82-9778-F21493DA36C1}"/>
          </ac:grpSpMkLst>
        </pc:grpChg>
        <pc:grpChg chg="del">
          <ac:chgData name="JOSH HAYWOOD" userId="a6cc61c5-e80a-432f-9134-95910208e516" providerId="ADAL" clId="{06E0AD68-C9F2-4F37-ABB9-04F9C1DBD4C7}" dt="2022-02-23T12:41:12.505" v="6870"/>
          <ac:grpSpMkLst>
            <pc:docMk/>
            <pc:sldMk cId="4278892612" sldId="266"/>
            <ac:grpSpMk id="10" creationId="{4B8492CB-DFBA-4A82-9778-F21493DA36C1}"/>
          </ac:grpSpMkLst>
        </pc:grpChg>
      </pc:sldChg>
      <pc:sldChg chg="addSp modSp new mod setBg modNotesTx">
        <pc:chgData name="JOSH HAYWOOD" userId="a6cc61c5-e80a-432f-9134-95910208e516" providerId="ADAL" clId="{06E0AD68-C9F2-4F37-ABB9-04F9C1DBD4C7}" dt="2022-02-23T12:58:47.764" v="8796" actId="20577"/>
        <pc:sldMkLst>
          <pc:docMk/>
          <pc:sldMk cId="3874819093" sldId="267"/>
        </pc:sldMkLst>
        <pc:spChg chg="mod">
          <ac:chgData name="JOSH HAYWOOD" userId="a6cc61c5-e80a-432f-9134-95910208e516" providerId="ADAL" clId="{06E0AD68-C9F2-4F37-ABB9-04F9C1DBD4C7}" dt="2022-02-23T12:55:33.186" v="8277" actId="26606"/>
          <ac:spMkLst>
            <pc:docMk/>
            <pc:sldMk cId="3874819093" sldId="267"/>
            <ac:spMk id="2" creationId="{081C1BBF-A885-4A30-A514-FD146A4C933F}"/>
          </ac:spMkLst>
        </pc:spChg>
        <pc:spChg chg="mod">
          <ac:chgData name="JOSH HAYWOOD" userId="a6cc61c5-e80a-432f-9134-95910208e516" providerId="ADAL" clId="{06E0AD68-C9F2-4F37-ABB9-04F9C1DBD4C7}" dt="2022-02-23T12:55:51.793" v="8280" actId="15"/>
          <ac:spMkLst>
            <pc:docMk/>
            <pc:sldMk cId="3874819093" sldId="267"/>
            <ac:spMk id="3" creationId="{7D1E1A7E-AAB2-4014-9E4B-640585E52871}"/>
          </ac:spMkLst>
        </pc:spChg>
        <pc:spChg chg="add">
          <ac:chgData name="JOSH HAYWOOD" userId="a6cc61c5-e80a-432f-9134-95910208e516" providerId="ADAL" clId="{06E0AD68-C9F2-4F37-ABB9-04F9C1DBD4C7}" dt="2022-02-23T12:55:33.186" v="8277" actId="26606"/>
          <ac:spMkLst>
            <pc:docMk/>
            <pc:sldMk cId="3874819093" sldId="267"/>
            <ac:spMk id="8" creationId="{E03BF673-8C68-4092-BF1B-53C57EFEC21F}"/>
          </ac:spMkLst>
        </pc:spChg>
        <pc:spChg chg="add">
          <ac:chgData name="JOSH HAYWOOD" userId="a6cc61c5-e80a-432f-9134-95910208e516" providerId="ADAL" clId="{06E0AD68-C9F2-4F37-ABB9-04F9C1DBD4C7}" dt="2022-02-23T12:55:33.186" v="8277" actId="26606"/>
          <ac:spMkLst>
            <pc:docMk/>
            <pc:sldMk cId="3874819093" sldId="267"/>
            <ac:spMk id="10" creationId="{B1BDB70B-F0E6-4867-818F-C582494FB6D6}"/>
          </ac:spMkLst>
        </pc:spChg>
        <pc:grpChg chg="add">
          <ac:chgData name="JOSH HAYWOOD" userId="a6cc61c5-e80a-432f-9134-95910208e516" providerId="ADAL" clId="{06E0AD68-C9F2-4F37-ABB9-04F9C1DBD4C7}" dt="2022-02-23T12:55:33.186" v="8277" actId="26606"/>
          <ac:grpSpMkLst>
            <pc:docMk/>
            <pc:sldMk cId="3874819093" sldId="267"/>
            <ac:grpSpMk id="12" creationId="{1E52C707-F508-47B5-8864-8CC3EE0F030B}"/>
          </ac:grpSpMkLst>
        </pc:grpChg>
      </pc:sldChg>
      <pc:sldChg chg="addSp delSp modSp new mod setBg">
        <pc:chgData name="JOSH HAYWOOD" userId="a6cc61c5-e80a-432f-9134-95910208e516" providerId="ADAL" clId="{06E0AD68-C9F2-4F37-ABB9-04F9C1DBD4C7}" dt="2022-02-23T13:04:06.765" v="8817" actId="171"/>
        <pc:sldMkLst>
          <pc:docMk/>
          <pc:sldMk cId="1731047113" sldId="268"/>
        </pc:sldMkLst>
        <pc:spChg chg="mod">
          <ac:chgData name="JOSH HAYWOOD" userId="a6cc61c5-e80a-432f-9134-95910208e516" providerId="ADAL" clId="{06E0AD68-C9F2-4F37-ABB9-04F9C1DBD4C7}" dt="2022-02-23T13:03:25.993" v="8812" actId="207"/>
          <ac:spMkLst>
            <pc:docMk/>
            <pc:sldMk cId="1731047113" sldId="268"/>
            <ac:spMk id="2" creationId="{7FD6500E-FC76-43E2-B95F-EF631567DB27}"/>
          </ac:spMkLst>
        </pc:spChg>
        <pc:spChg chg="del">
          <ac:chgData name="JOSH HAYWOOD" userId="a6cc61c5-e80a-432f-9134-95910208e516" providerId="ADAL" clId="{06E0AD68-C9F2-4F37-ABB9-04F9C1DBD4C7}" dt="2022-02-23T13:03:18.738" v="8810" actId="26606"/>
          <ac:spMkLst>
            <pc:docMk/>
            <pc:sldMk cId="1731047113" sldId="268"/>
            <ac:spMk id="3" creationId="{20665637-C66D-4803-9792-E5045EBEDE05}"/>
          </ac:spMkLst>
        </pc:spChg>
        <pc:spChg chg="add mod ord">
          <ac:chgData name="JOSH HAYWOOD" userId="a6cc61c5-e80a-432f-9134-95910208e516" providerId="ADAL" clId="{06E0AD68-C9F2-4F37-ABB9-04F9C1DBD4C7}" dt="2022-02-23T13:04:06.765" v="8817" actId="171"/>
          <ac:spMkLst>
            <pc:docMk/>
            <pc:sldMk cId="1731047113" sldId="268"/>
            <ac:spMk id="4" creationId="{E1D8669B-9DBA-4CE4-BF0B-03B1DF4563CE}"/>
          </ac:spMkLst>
        </pc:spChg>
        <pc:spChg chg="add">
          <ac:chgData name="JOSH HAYWOOD" userId="a6cc61c5-e80a-432f-9134-95910208e516" providerId="ADAL" clId="{06E0AD68-C9F2-4F37-ABB9-04F9C1DBD4C7}" dt="2022-02-23T13:03:18.738" v="8810" actId="26606"/>
          <ac:spMkLst>
            <pc:docMk/>
            <pc:sldMk cId="1731047113" sldId="268"/>
            <ac:spMk id="18" creationId="{E9DDD80A-901E-4334-B2FE-674ED603FC47}"/>
          </ac:spMkLst>
        </pc:spChg>
        <pc:grpChg chg="add">
          <ac:chgData name="JOSH HAYWOOD" userId="a6cc61c5-e80a-432f-9134-95910208e516" providerId="ADAL" clId="{06E0AD68-C9F2-4F37-ABB9-04F9C1DBD4C7}" dt="2022-02-23T13:03:18.738" v="8810" actId="26606"/>
          <ac:grpSpMkLst>
            <pc:docMk/>
            <pc:sldMk cId="1731047113" sldId="268"/>
            <ac:grpSpMk id="10" creationId="{C4DBDFA9-08EB-4D7B-A78D-C55FA0411538}"/>
          </ac:grpSpMkLst>
        </pc:grpChg>
        <pc:picChg chg="add">
          <ac:chgData name="JOSH HAYWOOD" userId="a6cc61c5-e80a-432f-9134-95910208e516" providerId="ADAL" clId="{06E0AD68-C9F2-4F37-ABB9-04F9C1DBD4C7}" dt="2022-02-23T13:03:18.738" v="8810" actId="26606"/>
          <ac:picMkLst>
            <pc:docMk/>
            <pc:sldMk cId="1731047113" sldId="268"/>
            <ac:picMk id="7" creationId="{7E47D72D-18CA-41CD-A59B-A6D1166465C8}"/>
          </ac:picMkLst>
        </pc:picChg>
      </pc:sldChg>
      <pc:sldChg chg="addSp delSp modSp new mod setBg modNotesTx">
        <pc:chgData name="JOSH HAYWOOD" userId="a6cc61c5-e80a-432f-9134-95910208e516" providerId="ADAL" clId="{06E0AD68-C9F2-4F37-ABB9-04F9C1DBD4C7}" dt="2022-02-23T13:23:38.060" v="10239"/>
        <pc:sldMkLst>
          <pc:docMk/>
          <pc:sldMk cId="2615057417" sldId="269"/>
        </pc:sldMkLst>
        <pc:spChg chg="mod">
          <ac:chgData name="JOSH HAYWOOD" userId="a6cc61c5-e80a-432f-9134-95910208e516" providerId="ADAL" clId="{06E0AD68-C9F2-4F37-ABB9-04F9C1DBD4C7}" dt="2022-02-23T13:22:33.790" v="10227" actId="26606"/>
          <ac:spMkLst>
            <pc:docMk/>
            <pc:sldMk cId="2615057417" sldId="269"/>
            <ac:spMk id="2" creationId="{696444D1-A13A-48FE-BC80-8562E4470C06}"/>
          </ac:spMkLst>
        </pc:spChg>
        <pc:spChg chg="del mod">
          <ac:chgData name="JOSH HAYWOOD" userId="a6cc61c5-e80a-432f-9134-95910208e516" providerId="ADAL" clId="{06E0AD68-C9F2-4F37-ABB9-04F9C1DBD4C7}" dt="2022-02-23T13:22:33.790" v="10227" actId="26606"/>
          <ac:spMkLst>
            <pc:docMk/>
            <pc:sldMk cId="2615057417" sldId="269"/>
            <ac:spMk id="3" creationId="{2CCB8666-FB28-4105-BDD3-1811AE4C082A}"/>
          </ac:spMkLst>
        </pc:spChg>
        <pc:spChg chg="add">
          <ac:chgData name="JOSH HAYWOOD" userId="a6cc61c5-e80a-432f-9134-95910208e516" providerId="ADAL" clId="{06E0AD68-C9F2-4F37-ABB9-04F9C1DBD4C7}" dt="2022-02-23T13:22:33.790" v="10227" actId="26606"/>
          <ac:spMkLst>
            <pc:docMk/>
            <pc:sldMk cId="2615057417" sldId="269"/>
            <ac:spMk id="9" creationId="{8357BADD-DFB3-4F5A-81E4-E349D0FB084F}"/>
          </ac:spMkLst>
        </pc:spChg>
        <pc:spChg chg="add">
          <ac:chgData name="JOSH HAYWOOD" userId="a6cc61c5-e80a-432f-9134-95910208e516" providerId="ADAL" clId="{06E0AD68-C9F2-4F37-ABB9-04F9C1DBD4C7}" dt="2022-02-23T13:22:33.790" v="10227" actId="26606"/>
          <ac:spMkLst>
            <pc:docMk/>
            <pc:sldMk cId="2615057417" sldId="269"/>
            <ac:spMk id="11" creationId="{9FCFD583-58F5-4010-85B3-8CBB03E8687C}"/>
          </ac:spMkLst>
        </pc:spChg>
        <pc:grpChg chg="add">
          <ac:chgData name="JOSH HAYWOOD" userId="a6cc61c5-e80a-432f-9134-95910208e516" providerId="ADAL" clId="{06E0AD68-C9F2-4F37-ABB9-04F9C1DBD4C7}" dt="2022-02-23T13:22:33.790" v="10227" actId="26606"/>
          <ac:grpSpMkLst>
            <pc:docMk/>
            <pc:sldMk cId="2615057417" sldId="269"/>
            <ac:grpSpMk id="13" creationId="{486C336C-64DA-4E7A-8899-0010F56AF2E7}"/>
          </ac:grpSpMkLst>
        </pc:grpChg>
        <pc:graphicFrameChg chg="add mod">
          <ac:chgData name="JOSH HAYWOOD" userId="a6cc61c5-e80a-432f-9134-95910208e516" providerId="ADAL" clId="{06E0AD68-C9F2-4F37-ABB9-04F9C1DBD4C7}" dt="2022-02-23T13:23:38.060" v="10239"/>
          <ac:graphicFrameMkLst>
            <pc:docMk/>
            <pc:sldMk cId="2615057417" sldId="269"/>
            <ac:graphicFrameMk id="5" creationId="{F62B9980-0EDD-4107-BF2D-68220B4F6DAA}"/>
          </ac:graphicFrameMkLst>
        </pc:graphicFrameChg>
      </pc:sldChg>
      <pc:sldChg chg="addSp modSp new mod setBg modNotesTx">
        <pc:chgData name="JOSH HAYWOOD" userId="a6cc61c5-e80a-432f-9134-95910208e516" providerId="ADAL" clId="{06E0AD68-C9F2-4F37-ABB9-04F9C1DBD4C7}" dt="2022-02-23T13:38:56.890" v="11752" actId="20577"/>
        <pc:sldMkLst>
          <pc:docMk/>
          <pc:sldMk cId="2539766478" sldId="270"/>
        </pc:sldMkLst>
        <pc:spChg chg="mod">
          <ac:chgData name="JOSH HAYWOOD" userId="a6cc61c5-e80a-432f-9134-95910208e516" providerId="ADAL" clId="{06E0AD68-C9F2-4F37-ABB9-04F9C1DBD4C7}" dt="2022-02-23T13:32:44.026" v="10867" actId="26606"/>
          <ac:spMkLst>
            <pc:docMk/>
            <pc:sldMk cId="2539766478" sldId="270"/>
            <ac:spMk id="2" creationId="{3DE336F7-DEBD-4B9D-AE35-A9CF273569F8}"/>
          </ac:spMkLst>
        </pc:spChg>
        <pc:spChg chg="mod">
          <ac:chgData name="JOSH HAYWOOD" userId="a6cc61c5-e80a-432f-9134-95910208e516" providerId="ADAL" clId="{06E0AD68-C9F2-4F37-ABB9-04F9C1DBD4C7}" dt="2022-02-23T13:34:37.210" v="11015" actId="20577"/>
          <ac:spMkLst>
            <pc:docMk/>
            <pc:sldMk cId="2539766478" sldId="270"/>
            <ac:spMk id="3" creationId="{9070DF52-C8FF-4623-937B-48A0D106138F}"/>
          </ac:spMkLst>
        </pc:spChg>
        <pc:spChg chg="add">
          <ac:chgData name="JOSH HAYWOOD" userId="a6cc61c5-e80a-432f-9134-95910208e516" providerId="ADAL" clId="{06E0AD68-C9F2-4F37-ABB9-04F9C1DBD4C7}" dt="2022-02-23T13:32:44.026" v="10867" actId="26606"/>
          <ac:spMkLst>
            <pc:docMk/>
            <pc:sldMk cId="2539766478" sldId="270"/>
            <ac:spMk id="8" creationId="{E03BF673-8C68-4092-BF1B-53C57EFEC21F}"/>
          </ac:spMkLst>
        </pc:spChg>
        <pc:spChg chg="add">
          <ac:chgData name="JOSH HAYWOOD" userId="a6cc61c5-e80a-432f-9134-95910208e516" providerId="ADAL" clId="{06E0AD68-C9F2-4F37-ABB9-04F9C1DBD4C7}" dt="2022-02-23T13:32:44.026" v="10867" actId="26606"/>
          <ac:spMkLst>
            <pc:docMk/>
            <pc:sldMk cId="2539766478" sldId="270"/>
            <ac:spMk id="10" creationId="{B1BDB70B-F0E6-4867-818F-C582494FB6D6}"/>
          </ac:spMkLst>
        </pc:spChg>
        <pc:grpChg chg="add">
          <ac:chgData name="JOSH HAYWOOD" userId="a6cc61c5-e80a-432f-9134-95910208e516" providerId="ADAL" clId="{06E0AD68-C9F2-4F37-ABB9-04F9C1DBD4C7}" dt="2022-02-23T13:32:44.026" v="10867" actId="26606"/>
          <ac:grpSpMkLst>
            <pc:docMk/>
            <pc:sldMk cId="2539766478" sldId="270"/>
            <ac:grpSpMk id="12" creationId="{1E52C707-F508-47B5-8864-8CC3EE0F030B}"/>
          </ac:grpSpMkLst>
        </pc:grpChg>
      </pc:sldChg>
      <pc:sldChg chg="addSp delSp modSp new mod setBg modNotesTx">
        <pc:chgData name="JOSH HAYWOOD" userId="a6cc61c5-e80a-432f-9134-95910208e516" providerId="ADAL" clId="{06E0AD68-C9F2-4F37-ABB9-04F9C1DBD4C7}" dt="2022-02-23T13:45:51.315" v="12382" actId="313"/>
        <pc:sldMkLst>
          <pc:docMk/>
          <pc:sldMk cId="321928670" sldId="271"/>
        </pc:sldMkLst>
        <pc:spChg chg="mod">
          <ac:chgData name="JOSH HAYWOOD" userId="a6cc61c5-e80a-432f-9134-95910208e516" providerId="ADAL" clId="{06E0AD68-C9F2-4F37-ABB9-04F9C1DBD4C7}" dt="2022-02-23T13:39:25.494" v="11768" actId="207"/>
          <ac:spMkLst>
            <pc:docMk/>
            <pc:sldMk cId="321928670" sldId="271"/>
            <ac:spMk id="2" creationId="{BA0B19AF-08EB-47FE-BC8F-5D026B5415D3}"/>
          </ac:spMkLst>
        </pc:spChg>
        <pc:spChg chg="del mod">
          <ac:chgData name="JOSH HAYWOOD" userId="a6cc61c5-e80a-432f-9134-95910208e516" providerId="ADAL" clId="{06E0AD68-C9F2-4F37-ABB9-04F9C1DBD4C7}" dt="2022-02-23T13:41:09.804" v="11843" actId="26606"/>
          <ac:spMkLst>
            <pc:docMk/>
            <pc:sldMk cId="321928670" sldId="271"/>
            <ac:spMk id="3" creationId="{4A9B47B9-282F-4C78-BE88-F7D032116CE8}"/>
          </ac:spMkLst>
        </pc:spChg>
        <pc:graphicFrameChg chg="add mod modGraphic">
          <ac:chgData name="JOSH HAYWOOD" userId="a6cc61c5-e80a-432f-9134-95910208e516" providerId="ADAL" clId="{06E0AD68-C9F2-4F37-ABB9-04F9C1DBD4C7}" dt="2022-02-23T13:41:27.279" v="11850" actId="207"/>
          <ac:graphicFrameMkLst>
            <pc:docMk/>
            <pc:sldMk cId="321928670" sldId="271"/>
            <ac:graphicFrameMk id="5" creationId="{C8D4DA33-05CA-42AF-A8E6-CBC04C814844}"/>
          </ac:graphicFrameMkLst>
        </pc:graphicFrameChg>
      </pc:sldChg>
    </pc:docChg>
  </pc:docChgLst>
  <pc:docChgLst>
    <pc:chgData name="JOSH HAYWOOD" userId="a6cc61c5-e80a-432f-9134-95910208e516" providerId="ADAL" clId="{63DF0777-329F-4BE5-9760-8FF177E4FBDF}"/>
    <pc:docChg chg="undo custSel addSld modSld">
      <pc:chgData name="JOSH HAYWOOD" userId="a6cc61c5-e80a-432f-9134-95910208e516" providerId="ADAL" clId="{63DF0777-329F-4BE5-9760-8FF177E4FBDF}" dt="2022-02-05T11:54:38.552" v="6534" actId="20577"/>
      <pc:docMkLst>
        <pc:docMk/>
      </pc:docMkLst>
      <pc:sldChg chg="modNotesTx">
        <pc:chgData name="JOSH HAYWOOD" userId="a6cc61c5-e80a-432f-9134-95910208e516" providerId="ADAL" clId="{63DF0777-329F-4BE5-9760-8FF177E4FBDF}" dt="2022-02-05T11:12:36.629" v="58" actId="20577"/>
        <pc:sldMkLst>
          <pc:docMk/>
          <pc:sldMk cId="3031031319" sldId="256"/>
        </pc:sldMkLst>
      </pc:sldChg>
      <pc:sldChg chg="modNotesTx">
        <pc:chgData name="JOSH HAYWOOD" userId="a6cc61c5-e80a-432f-9134-95910208e516" providerId="ADAL" clId="{63DF0777-329F-4BE5-9760-8FF177E4FBDF}" dt="2022-02-05T11:51:26.958" v="6405" actId="20577"/>
        <pc:sldMkLst>
          <pc:docMk/>
          <pc:sldMk cId="1441655671" sldId="257"/>
        </pc:sldMkLst>
      </pc:sldChg>
      <pc:sldChg chg="modSp add mod modNotesTx">
        <pc:chgData name="JOSH HAYWOOD" userId="a6cc61c5-e80a-432f-9134-95910208e516" providerId="ADAL" clId="{63DF0777-329F-4BE5-9760-8FF177E4FBDF}" dt="2022-02-05T11:52:05.301" v="6437" actId="313"/>
        <pc:sldMkLst>
          <pc:docMk/>
          <pc:sldMk cId="1066012497" sldId="258"/>
        </pc:sldMkLst>
        <pc:spChg chg="mod">
          <ac:chgData name="JOSH HAYWOOD" userId="a6cc61c5-e80a-432f-9134-95910208e516" providerId="ADAL" clId="{63DF0777-329F-4BE5-9760-8FF177E4FBDF}" dt="2022-02-05T11:20:21.661" v="1322" actId="20577"/>
          <ac:spMkLst>
            <pc:docMk/>
            <pc:sldMk cId="1066012497" sldId="258"/>
            <ac:spMk id="2" creationId="{F2924345-497D-40C3-838B-8439803D9326}"/>
          </ac:spMkLst>
        </pc:spChg>
        <pc:spChg chg="mod">
          <ac:chgData name="JOSH HAYWOOD" userId="a6cc61c5-e80a-432f-9134-95910208e516" providerId="ADAL" clId="{63DF0777-329F-4BE5-9760-8FF177E4FBDF}" dt="2022-02-05T11:21:08.660" v="1404" actId="20577"/>
          <ac:spMkLst>
            <pc:docMk/>
            <pc:sldMk cId="1066012497" sldId="258"/>
            <ac:spMk id="3" creationId="{48E16EE8-097A-463E-B128-D3A94693487B}"/>
          </ac:spMkLst>
        </pc:spChg>
      </pc:sldChg>
      <pc:sldChg chg="modSp add mod modNotesTx">
        <pc:chgData name="JOSH HAYWOOD" userId="a6cc61c5-e80a-432f-9134-95910208e516" providerId="ADAL" clId="{63DF0777-329F-4BE5-9760-8FF177E4FBDF}" dt="2022-02-05T11:53:40.005" v="6495" actId="20577"/>
        <pc:sldMkLst>
          <pc:docMk/>
          <pc:sldMk cId="393152362" sldId="259"/>
        </pc:sldMkLst>
        <pc:spChg chg="mod">
          <ac:chgData name="JOSH HAYWOOD" userId="a6cc61c5-e80a-432f-9134-95910208e516" providerId="ADAL" clId="{63DF0777-329F-4BE5-9760-8FF177E4FBDF}" dt="2022-02-05T11:23:20.502" v="1885" actId="20577"/>
          <ac:spMkLst>
            <pc:docMk/>
            <pc:sldMk cId="393152362" sldId="259"/>
            <ac:spMk id="2" creationId="{F2924345-497D-40C3-838B-8439803D9326}"/>
          </ac:spMkLst>
        </pc:spChg>
        <pc:spChg chg="mod">
          <ac:chgData name="JOSH HAYWOOD" userId="a6cc61c5-e80a-432f-9134-95910208e516" providerId="ADAL" clId="{63DF0777-329F-4BE5-9760-8FF177E4FBDF}" dt="2022-02-05T11:24:35.872" v="2061" actId="313"/>
          <ac:spMkLst>
            <pc:docMk/>
            <pc:sldMk cId="393152362" sldId="259"/>
            <ac:spMk id="3" creationId="{48E16EE8-097A-463E-B128-D3A94693487B}"/>
          </ac:spMkLst>
        </pc:spChg>
      </pc:sldChg>
      <pc:sldChg chg="modSp add mod modNotesTx">
        <pc:chgData name="JOSH HAYWOOD" userId="a6cc61c5-e80a-432f-9134-95910208e516" providerId="ADAL" clId="{63DF0777-329F-4BE5-9760-8FF177E4FBDF}" dt="2022-02-05T11:54:38.552" v="6534" actId="20577"/>
        <pc:sldMkLst>
          <pc:docMk/>
          <pc:sldMk cId="1218093430" sldId="260"/>
        </pc:sldMkLst>
        <pc:spChg chg="mod">
          <ac:chgData name="JOSH HAYWOOD" userId="a6cc61c5-e80a-432f-9134-95910208e516" providerId="ADAL" clId="{63DF0777-329F-4BE5-9760-8FF177E4FBDF}" dt="2022-02-05T11:31:48.446" v="3375" actId="313"/>
          <ac:spMkLst>
            <pc:docMk/>
            <pc:sldMk cId="1218093430" sldId="260"/>
            <ac:spMk id="2" creationId="{F2924345-497D-40C3-838B-8439803D9326}"/>
          </ac:spMkLst>
        </pc:spChg>
        <pc:spChg chg="mod">
          <ac:chgData name="JOSH HAYWOOD" userId="a6cc61c5-e80a-432f-9134-95910208e516" providerId="ADAL" clId="{63DF0777-329F-4BE5-9760-8FF177E4FBDF}" dt="2022-02-05T11:39:08.461" v="4438" actId="313"/>
          <ac:spMkLst>
            <pc:docMk/>
            <pc:sldMk cId="1218093430" sldId="260"/>
            <ac:spMk id="3" creationId="{48E16EE8-097A-463E-B128-D3A94693487B}"/>
          </ac:spMkLst>
        </pc:spChg>
      </pc:sldChg>
      <pc:sldChg chg="modSp add mod modNotesTx">
        <pc:chgData name="JOSH HAYWOOD" userId="a6cc61c5-e80a-432f-9134-95910208e516" providerId="ADAL" clId="{63DF0777-329F-4BE5-9760-8FF177E4FBDF}" dt="2022-02-05T11:44:51.186" v="5477" actId="20577"/>
        <pc:sldMkLst>
          <pc:docMk/>
          <pc:sldMk cId="3430767772" sldId="261"/>
        </pc:sldMkLst>
        <pc:spChg chg="mod">
          <ac:chgData name="JOSH HAYWOOD" userId="a6cc61c5-e80a-432f-9134-95910208e516" providerId="ADAL" clId="{63DF0777-329F-4BE5-9760-8FF177E4FBDF}" dt="2022-02-05T11:42:03.906" v="4978" actId="20577"/>
          <ac:spMkLst>
            <pc:docMk/>
            <pc:sldMk cId="3430767772" sldId="261"/>
            <ac:spMk id="2" creationId="{F2924345-497D-40C3-838B-8439803D9326}"/>
          </ac:spMkLst>
        </pc:spChg>
        <pc:spChg chg="mod">
          <ac:chgData name="JOSH HAYWOOD" userId="a6cc61c5-e80a-432f-9134-95910208e516" providerId="ADAL" clId="{63DF0777-329F-4BE5-9760-8FF177E4FBDF}" dt="2022-02-05T11:43:10.301" v="5062" actId="313"/>
          <ac:spMkLst>
            <pc:docMk/>
            <pc:sldMk cId="3430767772" sldId="261"/>
            <ac:spMk id="3" creationId="{48E16EE8-097A-463E-B128-D3A94693487B}"/>
          </ac:spMkLst>
        </pc:spChg>
      </pc:sldChg>
      <pc:sldChg chg="modSp add mod modNotesTx">
        <pc:chgData name="JOSH HAYWOOD" userId="a6cc61c5-e80a-432f-9134-95910208e516" providerId="ADAL" clId="{63DF0777-329F-4BE5-9760-8FF177E4FBDF}" dt="2022-02-05T11:50:10.129" v="6385" actId="20577"/>
        <pc:sldMkLst>
          <pc:docMk/>
          <pc:sldMk cId="3614676195" sldId="262"/>
        </pc:sldMkLst>
        <pc:spChg chg="mod">
          <ac:chgData name="JOSH HAYWOOD" userId="a6cc61c5-e80a-432f-9134-95910208e516" providerId="ADAL" clId="{63DF0777-329F-4BE5-9760-8FF177E4FBDF}" dt="2022-02-05T11:45:07.222" v="5498" actId="20577"/>
          <ac:spMkLst>
            <pc:docMk/>
            <pc:sldMk cId="3614676195" sldId="262"/>
            <ac:spMk id="2" creationId="{F2924345-497D-40C3-838B-8439803D9326}"/>
          </ac:spMkLst>
        </pc:spChg>
        <pc:spChg chg="mod">
          <ac:chgData name="JOSH HAYWOOD" userId="a6cc61c5-e80a-432f-9134-95910208e516" providerId="ADAL" clId="{63DF0777-329F-4BE5-9760-8FF177E4FBDF}" dt="2022-02-05T11:45:56.520" v="5567" actId="20577"/>
          <ac:spMkLst>
            <pc:docMk/>
            <pc:sldMk cId="3614676195" sldId="262"/>
            <ac:spMk id="3" creationId="{48E16EE8-097A-463E-B128-D3A94693487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F2012-054C-44BB-B8FA-3F1304484D4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6B9B19-B34B-4A1D-BB76-E8F922B8F562}">
      <dgm:prSet/>
      <dgm:spPr>
        <a:solidFill>
          <a:schemeClr val="tx1"/>
        </a:solidFill>
      </dgm:spPr>
      <dgm:t>
        <a:bodyPr/>
        <a:lstStyle/>
        <a:p>
          <a:r>
            <a:rPr lang="en-GB"/>
            <a:t>Based around Esports.</a:t>
          </a:r>
          <a:endParaRPr lang="en-US"/>
        </a:p>
      </dgm:t>
    </dgm:pt>
    <dgm:pt modelId="{C9ED877C-21E3-4D70-9B76-A411AC4FD822}" type="parTrans" cxnId="{8E740DC1-83D5-423B-8DFE-405C0D6290AB}">
      <dgm:prSet/>
      <dgm:spPr/>
      <dgm:t>
        <a:bodyPr/>
        <a:lstStyle/>
        <a:p>
          <a:endParaRPr lang="en-US"/>
        </a:p>
      </dgm:t>
    </dgm:pt>
    <dgm:pt modelId="{4B8FCB89-4BCF-4171-BFC4-B352CA173ACB}" type="sibTrans" cxnId="{8E740DC1-83D5-423B-8DFE-405C0D6290AB}">
      <dgm:prSet/>
      <dgm:spPr/>
      <dgm:t>
        <a:bodyPr/>
        <a:lstStyle/>
        <a:p>
          <a:endParaRPr lang="en-US"/>
        </a:p>
      </dgm:t>
    </dgm:pt>
    <dgm:pt modelId="{2C0EF1A9-F3BA-4BF0-862A-05EED52EF39A}">
      <dgm:prSet/>
      <dgm:spPr>
        <a:solidFill>
          <a:schemeClr val="tx1">
            <a:lumMod val="65000"/>
            <a:lumOff val="35000"/>
          </a:schemeClr>
        </a:solidFill>
      </dgm:spPr>
      <dgm:t>
        <a:bodyPr/>
        <a:lstStyle/>
        <a:p>
          <a:r>
            <a:rPr lang="en-GB"/>
            <a:t>Application to track statistics.</a:t>
          </a:r>
          <a:endParaRPr lang="en-US"/>
        </a:p>
      </dgm:t>
    </dgm:pt>
    <dgm:pt modelId="{DBD65C23-0CC3-4171-9A0F-1ABF6DE1C023}" type="parTrans" cxnId="{54A7AABF-B540-4617-932E-0C2071024ABC}">
      <dgm:prSet/>
      <dgm:spPr/>
      <dgm:t>
        <a:bodyPr/>
        <a:lstStyle/>
        <a:p>
          <a:endParaRPr lang="en-US"/>
        </a:p>
      </dgm:t>
    </dgm:pt>
    <dgm:pt modelId="{0232EFC0-4C54-49B9-A8C5-CC7D55A942E0}" type="sibTrans" cxnId="{54A7AABF-B540-4617-932E-0C2071024ABC}">
      <dgm:prSet/>
      <dgm:spPr/>
      <dgm:t>
        <a:bodyPr/>
        <a:lstStyle/>
        <a:p>
          <a:endParaRPr lang="en-US"/>
        </a:p>
      </dgm:t>
    </dgm:pt>
    <dgm:pt modelId="{42A2135C-5BFE-4466-9869-1C50B013EF9B}">
      <dgm:prSet/>
      <dgm:spPr>
        <a:solidFill>
          <a:schemeClr val="accent1"/>
        </a:solidFill>
        <a:ln>
          <a:solidFill>
            <a:schemeClr val="accent1"/>
          </a:solidFill>
        </a:ln>
      </dgm:spPr>
      <dgm:t>
        <a:bodyPr/>
        <a:lstStyle/>
        <a:p>
          <a:r>
            <a:rPr lang="en-GB" dirty="0"/>
            <a:t>Statistics for games, leagues players or matches.</a:t>
          </a:r>
          <a:endParaRPr lang="en-US" dirty="0"/>
        </a:p>
      </dgm:t>
    </dgm:pt>
    <dgm:pt modelId="{28DDD661-CA2E-48DE-A54D-63AD9F6B7DC9}" type="parTrans" cxnId="{EB72112D-1CFA-4314-B6C6-1B4CA2258AE0}">
      <dgm:prSet/>
      <dgm:spPr/>
      <dgm:t>
        <a:bodyPr/>
        <a:lstStyle/>
        <a:p>
          <a:endParaRPr lang="en-US"/>
        </a:p>
      </dgm:t>
    </dgm:pt>
    <dgm:pt modelId="{77BDB3D5-6F3A-4841-865D-C6C9764C4F90}" type="sibTrans" cxnId="{EB72112D-1CFA-4314-B6C6-1B4CA2258AE0}">
      <dgm:prSet/>
      <dgm:spPr/>
      <dgm:t>
        <a:bodyPr/>
        <a:lstStyle/>
        <a:p>
          <a:endParaRPr lang="en-US"/>
        </a:p>
      </dgm:t>
    </dgm:pt>
    <dgm:pt modelId="{7AF80CE3-3EA2-4CBD-B7DD-A2D7C4B03D30}" type="pres">
      <dgm:prSet presAssocID="{42AF2012-054C-44BB-B8FA-3F1304484D4B}" presName="linear" presStyleCnt="0">
        <dgm:presLayoutVars>
          <dgm:animLvl val="lvl"/>
          <dgm:resizeHandles val="exact"/>
        </dgm:presLayoutVars>
      </dgm:prSet>
      <dgm:spPr/>
    </dgm:pt>
    <dgm:pt modelId="{655F225C-1158-4CAD-899A-1607F0B64DE6}" type="pres">
      <dgm:prSet presAssocID="{A46B9B19-B34B-4A1D-BB76-E8F922B8F562}" presName="parentText" presStyleLbl="node1" presStyleIdx="0" presStyleCnt="3">
        <dgm:presLayoutVars>
          <dgm:chMax val="0"/>
          <dgm:bulletEnabled val="1"/>
        </dgm:presLayoutVars>
      </dgm:prSet>
      <dgm:spPr/>
    </dgm:pt>
    <dgm:pt modelId="{BA465F31-8CB0-4633-AF76-782ADD7D81DC}" type="pres">
      <dgm:prSet presAssocID="{4B8FCB89-4BCF-4171-BFC4-B352CA173ACB}" presName="spacer" presStyleCnt="0"/>
      <dgm:spPr/>
    </dgm:pt>
    <dgm:pt modelId="{0F2AF17D-40F8-478C-BACE-891915CF4392}" type="pres">
      <dgm:prSet presAssocID="{2C0EF1A9-F3BA-4BF0-862A-05EED52EF39A}" presName="parentText" presStyleLbl="node1" presStyleIdx="1" presStyleCnt="3">
        <dgm:presLayoutVars>
          <dgm:chMax val="0"/>
          <dgm:bulletEnabled val="1"/>
        </dgm:presLayoutVars>
      </dgm:prSet>
      <dgm:spPr/>
    </dgm:pt>
    <dgm:pt modelId="{04537028-2D12-4292-A19A-6370F64186E8}" type="pres">
      <dgm:prSet presAssocID="{0232EFC0-4C54-49B9-A8C5-CC7D55A942E0}" presName="spacer" presStyleCnt="0"/>
      <dgm:spPr/>
    </dgm:pt>
    <dgm:pt modelId="{CE72B0B1-DB9B-4DB4-ADCD-7199C6DD38F5}" type="pres">
      <dgm:prSet presAssocID="{42A2135C-5BFE-4466-9869-1C50B013EF9B}" presName="parentText" presStyleLbl="node1" presStyleIdx="2" presStyleCnt="3">
        <dgm:presLayoutVars>
          <dgm:chMax val="0"/>
          <dgm:bulletEnabled val="1"/>
        </dgm:presLayoutVars>
      </dgm:prSet>
      <dgm:spPr/>
    </dgm:pt>
  </dgm:ptLst>
  <dgm:cxnLst>
    <dgm:cxn modelId="{86C6D818-832D-411C-9059-A41FFC035292}" type="presOf" srcId="{2C0EF1A9-F3BA-4BF0-862A-05EED52EF39A}" destId="{0F2AF17D-40F8-478C-BACE-891915CF4392}" srcOrd="0" destOrd="0" presId="urn:microsoft.com/office/officeart/2005/8/layout/vList2"/>
    <dgm:cxn modelId="{EB72112D-1CFA-4314-B6C6-1B4CA2258AE0}" srcId="{42AF2012-054C-44BB-B8FA-3F1304484D4B}" destId="{42A2135C-5BFE-4466-9869-1C50B013EF9B}" srcOrd="2" destOrd="0" parTransId="{28DDD661-CA2E-48DE-A54D-63AD9F6B7DC9}" sibTransId="{77BDB3D5-6F3A-4841-865D-C6C9764C4F90}"/>
    <dgm:cxn modelId="{DF4B9D5A-5AE3-42A9-A982-9CA617D75104}" type="presOf" srcId="{A46B9B19-B34B-4A1D-BB76-E8F922B8F562}" destId="{655F225C-1158-4CAD-899A-1607F0B64DE6}" srcOrd="0" destOrd="0" presId="urn:microsoft.com/office/officeart/2005/8/layout/vList2"/>
    <dgm:cxn modelId="{67F3269D-C513-4CAC-B392-5DD20A6A9C82}" type="presOf" srcId="{42A2135C-5BFE-4466-9869-1C50B013EF9B}" destId="{CE72B0B1-DB9B-4DB4-ADCD-7199C6DD38F5}" srcOrd="0" destOrd="0" presId="urn:microsoft.com/office/officeart/2005/8/layout/vList2"/>
    <dgm:cxn modelId="{54A7AABF-B540-4617-932E-0C2071024ABC}" srcId="{42AF2012-054C-44BB-B8FA-3F1304484D4B}" destId="{2C0EF1A9-F3BA-4BF0-862A-05EED52EF39A}" srcOrd="1" destOrd="0" parTransId="{DBD65C23-0CC3-4171-9A0F-1ABF6DE1C023}" sibTransId="{0232EFC0-4C54-49B9-A8C5-CC7D55A942E0}"/>
    <dgm:cxn modelId="{8E740DC1-83D5-423B-8DFE-405C0D6290AB}" srcId="{42AF2012-054C-44BB-B8FA-3F1304484D4B}" destId="{A46B9B19-B34B-4A1D-BB76-E8F922B8F562}" srcOrd="0" destOrd="0" parTransId="{C9ED877C-21E3-4D70-9B76-A411AC4FD822}" sibTransId="{4B8FCB89-4BCF-4171-BFC4-B352CA173ACB}"/>
    <dgm:cxn modelId="{AF1DB8D2-DAB4-4FFC-9475-3CAED3F01C0C}" type="presOf" srcId="{42AF2012-054C-44BB-B8FA-3F1304484D4B}" destId="{7AF80CE3-3EA2-4CBD-B7DD-A2D7C4B03D30}" srcOrd="0" destOrd="0" presId="urn:microsoft.com/office/officeart/2005/8/layout/vList2"/>
    <dgm:cxn modelId="{34D4982D-594C-4726-9EE6-3D722D501BB3}" type="presParOf" srcId="{7AF80CE3-3EA2-4CBD-B7DD-A2D7C4B03D30}" destId="{655F225C-1158-4CAD-899A-1607F0B64DE6}" srcOrd="0" destOrd="0" presId="urn:microsoft.com/office/officeart/2005/8/layout/vList2"/>
    <dgm:cxn modelId="{ACAA65F8-2473-4338-8F77-9C4F04F883D6}" type="presParOf" srcId="{7AF80CE3-3EA2-4CBD-B7DD-A2D7C4B03D30}" destId="{BA465F31-8CB0-4633-AF76-782ADD7D81DC}" srcOrd="1" destOrd="0" presId="urn:microsoft.com/office/officeart/2005/8/layout/vList2"/>
    <dgm:cxn modelId="{3639F9E8-65BF-4811-9B0E-996716E58D4F}" type="presParOf" srcId="{7AF80CE3-3EA2-4CBD-B7DD-A2D7C4B03D30}" destId="{0F2AF17D-40F8-478C-BACE-891915CF4392}" srcOrd="2" destOrd="0" presId="urn:microsoft.com/office/officeart/2005/8/layout/vList2"/>
    <dgm:cxn modelId="{2FB0C457-D8EE-4823-A3FB-B4369AFBE3F5}" type="presParOf" srcId="{7AF80CE3-3EA2-4CBD-B7DD-A2D7C4B03D30}" destId="{04537028-2D12-4292-A19A-6370F64186E8}" srcOrd="3" destOrd="0" presId="urn:microsoft.com/office/officeart/2005/8/layout/vList2"/>
    <dgm:cxn modelId="{6A189DC2-D08E-4009-A72C-6AFA890894DB}" type="presParOf" srcId="{7AF80CE3-3EA2-4CBD-B7DD-A2D7C4B03D30}" destId="{CE72B0B1-DB9B-4DB4-ADCD-7199C6DD38F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E50F7-1A9D-407F-AC4B-28661C15FC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A8290F-C88D-4FB7-90EA-CD05E83B62BA}">
      <dgm:prSet/>
      <dgm:spPr/>
      <dgm:t>
        <a:bodyPr/>
        <a:lstStyle/>
        <a:p>
          <a:r>
            <a:rPr lang="en-GB" dirty="0">
              <a:solidFill>
                <a:schemeClr val="bg1"/>
              </a:solidFill>
            </a:rPr>
            <a:t>Engaging and dynamic content</a:t>
          </a:r>
          <a:endParaRPr lang="en-US" dirty="0">
            <a:solidFill>
              <a:schemeClr val="bg1"/>
            </a:solidFill>
          </a:endParaRPr>
        </a:p>
      </dgm:t>
    </dgm:pt>
    <dgm:pt modelId="{008C927A-2810-4D08-A431-4E98F3101F30}" type="parTrans" cxnId="{E02DE596-EC60-4ABB-B120-92CC453C5F4E}">
      <dgm:prSet/>
      <dgm:spPr/>
      <dgm:t>
        <a:bodyPr/>
        <a:lstStyle/>
        <a:p>
          <a:endParaRPr lang="en-US"/>
        </a:p>
      </dgm:t>
    </dgm:pt>
    <dgm:pt modelId="{14515EAB-6B70-4CD0-8A05-63CE196BE3FA}" type="sibTrans" cxnId="{E02DE596-EC60-4ABB-B120-92CC453C5F4E}">
      <dgm:prSet/>
      <dgm:spPr/>
      <dgm:t>
        <a:bodyPr/>
        <a:lstStyle/>
        <a:p>
          <a:endParaRPr lang="en-US"/>
        </a:p>
      </dgm:t>
    </dgm:pt>
    <dgm:pt modelId="{910FACA5-52F4-4D20-9CE1-24B38CE254FF}">
      <dgm:prSet/>
      <dgm:spPr/>
      <dgm:t>
        <a:bodyPr/>
        <a:lstStyle/>
        <a:p>
          <a:r>
            <a:rPr lang="en-GB" dirty="0">
              <a:solidFill>
                <a:schemeClr val="bg1"/>
              </a:solidFill>
            </a:rPr>
            <a:t>Interactive customisable feed</a:t>
          </a:r>
          <a:endParaRPr lang="en-US" dirty="0">
            <a:solidFill>
              <a:schemeClr val="bg1"/>
            </a:solidFill>
          </a:endParaRPr>
        </a:p>
      </dgm:t>
    </dgm:pt>
    <dgm:pt modelId="{04F6E63D-6EE3-4304-97AF-9183ED04F7BD}" type="parTrans" cxnId="{4ECC80AF-D06D-47D8-ABC7-0F2E38A1FFF2}">
      <dgm:prSet/>
      <dgm:spPr/>
      <dgm:t>
        <a:bodyPr/>
        <a:lstStyle/>
        <a:p>
          <a:endParaRPr lang="en-US"/>
        </a:p>
      </dgm:t>
    </dgm:pt>
    <dgm:pt modelId="{ABB3643A-A5C6-45E5-AE78-F5A81F7486F4}" type="sibTrans" cxnId="{4ECC80AF-D06D-47D8-ABC7-0F2E38A1FFF2}">
      <dgm:prSet/>
      <dgm:spPr/>
      <dgm:t>
        <a:bodyPr/>
        <a:lstStyle/>
        <a:p>
          <a:endParaRPr lang="en-US"/>
        </a:p>
      </dgm:t>
    </dgm:pt>
    <dgm:pt modelId="{5BF51E97-AC08-43B7-928C-06FAD9A5601F}" type="pres">
      <dgm:prSet presAssocID="{4C3E50F7-1A9D-407F-AC4B-28661C15FC0D}" presName="root" presStyleCnt="0">
        <dgm:presLayoutVars>
          <dgm:dir/>
          <dgm:resizeHandles val="exact"/>
        </dgm:presLayoutVars>
      </dgm:prSet>
      <dgm:spPr/>
    </dgm:pt>
    <dgm:pt modelId="{C877BAE4-0D8F-40D6-89D4-CA8C44E4E7FB}" type="pres">
      <dgm:prSet presAssocID="{70A8290F-C88D-4FB7-90EA-CD05E83B62BA}" presName="compNode" presStyleCnt="0"/>
      <dgm:spPr/>
    </dgm:pt>
    <dgm:pt modelId="{E0BA6892-3DF4-4036-BA81-E84C26FB8294}" type="pres">
      <dgm:prSet presAssocID="{70A8290F-C88D-4FB7-90EA-CD05E83B62BA}" presName="bgRect" presStyleLbl="bgShp" presStyleIdx="0" presStyleCnt="2"/>
      <dgm:spPr>
        <a:solidFill>
          <a:schemeClr val="tx1">
            <a:lumMod val="85000"/>
            <a:lumOff val="15000"/>
          </a:schemeClr>
        </a:solidFill>
        <a:ln>
          <a:solidFill>
            <a:schemeClr val="accent1"/>
          </a:solidFill>
        </a:ln>
      </dgm:spPr>
    </dgm:pt>
    <dgm:pt modelId="{1722B582-FBC8-49DD-98BA-3FD8A7E0DCF3}" type="pres">
      <dgm:prSet presAssocID="{70A8290F-C88D-4FB7-90EA-CD05E83B62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269B8D05-52D1-4367-8361-7BD05C5051BE}" type="pres">
      <dgm:prSet presAssocID="{70A8290F-C88D-4FB7-90EA-CD05E83B62BA}" presName="spaceRect" presStyleCnt="0"/>
      <dgm:spPr/>
    </dgm:pt>
    <dgm:pt modelId="{AFFA0791-3751-43AE-80F8-0E94FF6D9F03}" type="pres">
      <dgm:prSet presAssocID="{70A8290F-C88D-4FB7-90EA-CD05E83B62BA}" presName="parTx" presStyleLbl="revTx" presStyleIdx="0" presStyleCnt="2">
        <dgm:presLayoutVars>
          <dgm:chMax val="0"/>
          <dgm:chPref val="0"/>
        </dgm:presLayoutVars>
      </dgm:prSet>
      <dgm:spPr/>
    </dgm:pt>
    <dgm:pt modelId="{B9359A49-8AD1-4ABE-A683-3372BF7C3EC1}" type="pres">
      <dgm:prSet presAssocID="{14515EAB-6B70-4CD0-8A05-63CE196BE3FA}" presName="sibTrans" presStyleCnt="0"/>
      <dgm:spPr/>
    </dgm:pt>
    <dgm:pt modelId="{5B910B3A-4722-43DF-A841-C86E5481EF2C}" type="pres">
      <dgm:prSet presAssocID="{910FACA5-52F4-4D20-9CE1-24B38CE254FF}" presName="compNode" presStyleCnt="0"/>
      <dgm:spPr/>
    </dgm:pt>
    <dgm:pt modelId="{7F2E13B2-76B9-45C3-8BD5-BB5EE516C3B9}" type="pres">
      <dgm:prSet presAssocID="{910FACA5-52F4-4D20-9CE1-24B38CE254FF}" presName="bgRect" presStyleLbl="bgShp" presStyleIdx="1" presStyleCnt="2" custLinFactNeighborX="-159" custLinFactNeighborY="-492"/>
      <dgm:spPr>
        <a:solidFill>
          <a:schemeClr val="tx1">
            <a:lumMod val="85000"/>
            <a:lumOff val="15000"/>
          </a:schemeClr>
        </a:solidFill>
        <a:ln>
          <a:solidFill>
            <a:schemeClr val="accent1"/>
          </a:solidFill>
        </a:ln>
      </dgm:spPr>
    </dgm:pt>
    <dgm:pt modelId="{0101AF65-AFB7-406B-94C1-9A88C8B7C2CC}" type="pres">
      <dgm:prSet presAssocID="{910FACA5-52F4-4D20-9CE1-24B38CE254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6303E015-079E-4735-ABA3-A5DA68BC4508}" type="pres">
      <dgm:prSet presAssocID="{910FACA5-52F4-4D20-9CE1-24B38CE254FF}" presName="spaceRect" presStyleCnt="0"/>
      <dgm:spPr/>
    </dgm:pt>
    <dgm:pt modelId="{5F282AAF-C457-4F20-BD3A-4D388C25D841}" type="pres">
      <dgm:prSet presAssocID="{910FACA5-52F4-4D20-9CE1-24B38CE254FF}" presName="parTx" presStyleLbl="revTx" presStyleIdx="1" presStyleCnt="2">
        <dgm:presLayoutVars>
          <dgm:chMax val="0"/>
          <dgm:chPref val="0"/>
        </dgm:presLayoutVars>
      </dgm:prSet>
      <dgm:spPr/>
    </dgm:pt>
  </dgm:ptLst>
  <dgm:cxnLst>
    <dgm:cxn modelId="{62829F43-8CD4-4AE0-AACF-7F387208B86C}" type="presOf" srcId="{910FACA5-52F4-4D20-9CE1-24B38CE254FF}" destId="{5F282AAF-C457-4F20-BD3A-4D388C25D841}" srcOrd="0" destOrd="0" presId="urn:microsoft.com/office/officeart/2018/2/layout/IconVerticalSolidList"/>
    <dgm:cxn modelId="{B049374D-B2C7-400B-B238-816B1BA3D39A}" type="presOf" srcId="{4C3E50F7-1A9D-407F-AC4B-28661C15FC0D}" destId="{5BF51E97-AC08-43B7-928C-06FAD9A5601F}" srcOrd="0" destOrd="0" presId="urn:microsoft.com/office/officeart/2018/2/layout/IconVerticalSolidList"/>
    <dgm:cxn modelId="{1B516958-8F8F-4787-A241-1061C8F0D5B8}" type="presOf" srcId="{70A8290F-C88D-4FB7-90EA-CD05E83B62BA}" destId="{AFFA0791-3751-43AE-80F8-0E94FF6D9F03}" srcOrd="0" destOrd="0" presId="urn:microsoft.com/office/officeart/2018/2/layout/IconVerticalSolidList"/>
    <dgm:cxn modelId="{E02DE596-EC60-4ABB-B120-92CC453C5F4E}" srcId="{4C3E50F7-1A9D-407F-AC4B-28661C15FC0D}" destId="{70A8290F-C88D-4FB7-90EA-CD05E83B62BA}" srcOrd="0" destOrd="0" parTransId="{008C927A-2810-4D08-A431-4E98F3101F30}" sibTransId="{14515EAB-6B70-4CD0-8A05-63CE196BE3FA}"/>
    <dgm:cxn modelId="{4ECC80AF-D06D-47D8-ABC7-0F2E38A1FFF2}" srcId="{4C3E50F7-1A9D-407F-AC4B-28661C15FC0D}" destId="{910FACA5-52F4-4D20-9CE1-24B38CE254FF}" srcOrd="1" destOrd="0" parTransId="{04F6E63D-6EE3-4304-97AF-9183ED04F7BD}" sibTransId="{ABB3643A-A5C6-45E5-AE78-F5A81F7486F4}"/>
    <dgm:cxn modelId="{6C8FF7E7-9DA9-490C-AD6C-9D9247507CA1}" type="presParOf" srcId="{5BF51E97-AC08-43B7-928C-06FAD9A5601F}" destId="{C877BAE4-0D8F-40D6-89D4-CA8C44E4E7FB}" srcOrd="0" destOrd="0" presId="urn:microsoft.com/office/officeart/2018/2/layout/IconVerticalSolidList"/>
    <dgm:cxn modelId="{32F1EDFF-27D8-4037-B2A3-CE2A8AC3ED63}" type="presParOf" srcId="{C877BAE4-0D8F-40D6-89D4-CA8C44E4E7FB}" destId="{E0BA6892-3DF4-4036-BA81-E84C26FB8294}" srcOrd="0" destOrd="0" presId="urn:microsoft.com/office/officeart/2018/2/layout/IconVerticalSolidList"/>
    <dgm:cxn modelId="{7BDA16D2-9247-4EF0-B501-4D087D768D54}" type="presParOf" srcId="{C877BAE4-0D8F-40D6-89D4-CA8C44E4E7FB}" destId="{1722B582-FBC8-49DD-98BA-3FD8A7E0DCF3}" srcOrd="1" destOrd="0" presId="urn:microsoft.com/office/officeart/2018/2/layout/IconVerticalSolidList"/>
    <dgm:cxn modelId="{CBCD1145-0246-44B4-8D95-0566A2A0F76F}" type="presParOf" srcId="{C877BAE4-0D8F-40D6-89D4-CA8C44E4E7FB}" destId="{269B8D05-52D1-4367-8361-7BD05C5051BE}" srcOrd="2" destOrd="0" presId="urn:microsoft.com/office/officeart/2018/2/layout/IconVerticalSolidList"/>
    <dgm:cxn modelId="{0C86551E-C5DA-497A-AA09-F91433993AA5}" type="presParOf" srcId="{C877BAE4-0D8F-40D6-89D4-CA8C44E4E7FB}" destId="{AFFA0791-3751-43AE-80F8-0E94FF6D9F03}" srcOrd="3" destOrd="0" presId="urn:microsoft.com/office/officeart/2018/2/layout/IconVerticalSolidList"/>
    <dgm:cxn modelId="{D7EA96BC-C45E-4029-986B-802E897BEB2C}" type="presParOf" srcId="{5BF51E97-AC08-43B7-928C-06FAD9A5601F}" destId="{B9359A49-8AD1-4ABE-A683-3372BF7C3EC1}" srcOrd="1" destOrd="0" presId="urn:microsoft.com/office/officeart/2018/2/layout/IconVerticalSolidList"/>
    <dgm:cxn modelId="{7DEA7367-487A-4664-9BAB-06B4A9B034C0}" type="presParOf" srcId="{5BF51E97-AC08-43B7-928C-06FAD9A5601F}" destId="{5B910B3A-4722-43DF-A841-C86E5481EF2C}" srcOrd="2" destOrd="0" presId="urn:microsoft.com/office/officeart/2018/2/layout/IconVerticalSolidList"/>
    <dgm:cxn modelId="{9E2970F6-D53B-48F0-9F54-E367D7BF470E}" type="presParOf" srcId="{5B910B3A-4722-43DF-A841-C86E5481EF2C}" destId="{7F2E13B2-76B9-45C3-8BD5-BB5EE516C3B9}" srcOrd="0" destOrd="0" presId="urn:microsoft.com/office/officeart/2018/2/layout/IconVerticalSolidList"/>
    <dgm:cxn modelId="{C1F9B7CE-20E5-469F-B626-68D2D1D0424E}" type="presParOf" srcId="{5B910B3A-4722-43DF-A841-C86E5481EF2C}" destId="{0101AF65-AFB7-406B-94C1-9A88C8B7C2CC}" srcOrd="1" destOrd="0" presId="urn:microsoft.com/office/officeart/2018/2/layout/IconVerticalSolidList"/>
    <dgm:cxn modelId="{289F9B72-30FD-4B3A-A5AF-44536D04D69E}" type="presParOf" srcId="{5B910B3A-4722-43DF-A841-C86E5481EF2C}" destId="{6303E015-079E-4735-ABA3-A5DA68BC4508}" srcOrd="2" destOrd="0" presId="urn:microsoft.com/office/officeart/2018/2/layout/IconVerticalSolidList"/>
    <dgm:cxn modelId="{B80DD957-F071-4869-B80C-9E128C253B1F}" type="presParOf" srcId="{5B910B3A-4722-43DF-A841-C86E5481EF2C}" destId="{5F282AAF-C457-4F20-BD3A-4D388C25D84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0A6BD-71EF-4CF2-AF53-9F64DFC1024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F0AC0F2-5FF9-48CE-95CD-9DFBA772A829}">
      <dgm:prSet/>
      <dgm:spPr/>
      <dgm:t>
        <a:bodyPr/>
        <a:lstStyle/>
        <a:p>
          <a:r>
            <a:rPr lang="en-GB" dirty="0"/>
            <a:t>Rapid growth and expanse of esports genre</a:t>
          </a:r>
          <a:endParaRPr lang="en-US" dirty="0"/>
        </a:p>
      </dgm:t>
    </dgm:pt>
    <dgm:pt modelId="{B93B5352-B7BD-48DD-AD2D-E964BA39F56A}" type="parTrans" cxnId="{6A0CA039-537E-42A5-BBEB-0B3A9A003CFF}">
      <dgm:prSet/>
      <dgm:spPr/>
      <dgm:t>
        <a:bodyPr/>
        <a:lstStyle/>
        <a:p>
          <a:endParaRPr lang="en-US"/>
        </a:p>
      </dgm:t>
    </dgm:pt>
    <dgm:pt modelId="{E0F9608A-67B7-458E-BA9A-F6D8D6DE7390}" type="sibTrans" cxnId="{6A0CA039-537E-42A5-BBEB-0B3A9A003CFF}">
      <dgm:prSet/>
      <dgm:spPr/>
      <dgm:t>
        <a:bodyPr/>
        <a:lstStyle/>
        <a:p>
          <a:endParaRPr lang="en-US"/>
        </a:p>
      </dgm:t>
    </dgm:pt>
    <dgm:pt modelId="{073FC0C4-2450-4AD6-9E64-DD8FD18D0EC0}">
      <dgm:prSet/>
      <dgm:spPr/>
      <dgm:t>
        <a:bodyPr/>
        <a:lstStyle/>
        <a:p>
          <a:r>
            <a:rPr lang="en-GB"/>
            <a:t>Similar application for mainstream sport</a:t>
          </a:r>
          <a:endParaRPr lang="en-US"/>
        </a:p>
      </dgm:t>
    </dgm:pt>
    <dgm:pt modelId="{E9ADCA7B-E6BB-4619-A65D-99DDB95D1BAC}" type="parTrans" cxnId="{24BF3C9E-1DD6-4A29-9185-8DABE99EA82D}">
      <dgm:prSet/>
      <dgm:spPr/>
      <dgm:t>
        <a:bodyPr/>
        <a:lstStyle/>
        <a:p>
          <a:endParaRPr lang="en-US"/>
        </a:p>
      </dgm:t>
    </dgm:pt>
    <dgm:pt modelId="{19D5C0AE-66EC-4CD2-AAAB-F9DC5118627D}" type="sibTrans" cxnId="{24BF3C9E-1DD6-4A29-9185-8DABE99EA82D}">
      <dgm:prSet/>
      <dgm:spPr/>
      <dgm:t>
        <a:bodyPr/>
        <a:lstStyle/>
        <a:p>
          <a:endParaRPr lang="en-US"/>
        </a:p>
      </dgm:t>
    </dgm:pt>
    <dgm:pt modelId="{03D4CE3A-6CE5-4F79-A627-A680507BC050}">
      <dgm:prSet/>
      <dgm:spPr/>
      <dgm:t>
        <a:bodyPr/>
        <a:lstStyle/>
        <a:p>
          <a:r>
            <a:rPr lang="en-GB"/>
            <a:t>Application need proportional to the popularity of esports</a:t>
          </a:r>
          <a:endParaRPr lang="en-US"/>
        </a:p>
      </dgm:t>
    </dgm:pt>
    <dgm:pt modelId="{2E857348-BD5C-45A7-BA95-14037443F52E}" type="parTrans" cxnId="{83A333DA-F814-4DB5-BA02-0B32C075627C}">
      <dgm:prSet/>
      <dgm:spPr/>
      <dgm:t>
        <a:bodyPr/>
        <a:lstStyle/>
        <a:p>
          <a:endParaRPr lang="en-US"/>
        </a:p>
      </dgm:t>
    </dgm:pt>
    <dgm:pt modelId="{2C05CFC6-8066-4D14-BE0A-625505D0426D}" type="sibTrans" cxnId="{83A333DA-F814-4DB5-BA02-0B32C075627C}">
      <dgm:prSet/>
      <dgm:spPr/>
      <dgm:t>
        <a:bodyPr/>
        <a:lstStyle/>
        <a:p>
          <a:endParaRPr lang="en-US"/>
        </a:p>
      </dgm:t>
    </dgm:pt>
    <dgm:pt modelId="{A6EB4112-22EF-4AE3-983F-FB1A17F3C704}" type="pres">
      <dgm:prSet presAssocID="{CBE0A6BD-71EF-4CF2-AF53-9F64DFC10248}" presName="hierChild1" presStyleCnt="0">
        <dgm:presLayoutVars>
          <dgm:chPref val="1"/>
          <dgm:dir/>
          <dgm:animOne val="branch"/>
          <dgm:animLvl val="lvl"/>
          <dgm:resizeHandles/>
        </dgm:presLayoutVars>
      </dgm:prSet>
      <dgm:spPr/>
    </dgm:pt>
    <dgm:pt modelId="{96209FC9-D93E-45D5-A02D-D2CE89A0EC72}" type="pres">
      <dgm:prSet presAssocID="{4F0AC0F2-5FF9-48CE-95CD-9DFBA772A829}" presName="hierRoot1" presStyleCnt="0"/>
      <dgm:spPr/>
    </dgm:pt>
    <dgm:pt modelId="{2BD8D540-D6DD-41B2-A1E0-9143349864B5}" type="pres">
      <dgm:prSet presAssocID="{4F0AC0F2-5FF9-48CE-95CD-9DFBA772A829}" presName="composite" presStyleCnt="0"/>
      <dgm:spPr/>
    </dgm:pt>
    <dgm:pt modelId="{6C248B8E-0C57-41BA-B12A-FA9036051DF6}" type="pres">
      <dgm:prSet presAssocID="{4F0AC0F2-5FF9-48CE-95CD-9DFBA772A829}" presName="background" presStyleLbl="node0" presStyleIdx="0" presStyleCnt="3"/>
      <dgm:spPr>
        <a:ln>
          <a:solidFill>
            <a:schemeClr val="accent1"/>
          </a:solidFill>
        </a:ln>
      </dgm:spPr>
    </dgm:pt>
    <dgm:pt modelId="{6B177395-E0EC-4602-93E5-D08A9B61459E}" type="pres">
      <dgm:prSet presAssocID="{4F0AC0F2-5FF9-48CE-95CD-9DFBA772A829}" presName="text" presStyleLbl="fgAcc0" presStyleIdx="0" presStyleCnt="3">
        <dgm:presLayoutVars>
          <dgm:chPref val="3"/>
        </dgm:presLayoutVars>
      </dgm:prSet>
      <dgm:spPr/>
    </dgm:pt>
    <dgm:pt modelId="{35B8B681-B5A1-4BF6-A7D9-304DB07B12DA}" type="pres">
      <dgm:prSet presAssocID="{4F0AC0F2-5FF9-48CE-95CD-9DFBA772A829}" presName="hierChild2" presStyleCnt="0"/>
      <dgm:spPr/>
    </dgm:pt>
    <dgm:pt modelId="{8A6100BF-78B9-4E52-804F-89ED39A3C780}" type="pres">
      <dgm:prSet presAssocID="{073FC0C4-2450-4AD6-9E64-DD8FD18D0EC0}" presName="hierRoot1" presStyleCnt="0"/>
      <dgm:spPr/>
    </dgm:pt>
    <dgm:pt modelId="{E8D48E5A-F0A9-4D54-BDEB-2851014029AD}" type="pres">
      <dgm:prSet presAssocID="{073FC0C4-2450-4AD6-9E64-DD8FD18D0EC0}" presName="composite" presStyleCnt="0"/>
      <dgm:spPr/>
    </dgm:pt>
    <dgm:pt modelId="{A14D00DF-666E-4151-9497-9BD5287B781E}" type="pres">
      <dgm:prSet presAssocID="{073FC0C4-2450-4AD6-9E64-DD8FD18D0EC0}" presName="background" presStyleLbl="node0" presStyleIdx="1" presStyleCnt="3"/>
      <dgm:spPr>
        <a:ln>
          <a:solidFill>
            <a:schemeClr val="accent1"/>
          </a:solidFill>
        </a:ln>
      </dgm:spPr>
    </dgm:pt>
    <dgm:pt modelId="{4088F0D5-1E4D-4CCC-8ED1-F626879C23B8}" type="pres">
      <dgm:prSet presAssocID="{073FC0C4-2450-4AD6-9E64-DD8FD18D0EC0}" presName="text" presStyleLbl="fgAcc0" presStyleIdx="1" presStyleCnt="3">
        <dgm:presLayoutVars>
          <dgm:chPref val="3"/>
        </dgm:presLayoutVars>
      </dgm:prSet>
      <dgm:spPr/>
    </dgm:pt>
    <dgm:pt modelId="{752075C0-45E2-4407-BDC7-FC9FC9961948}" type="pres">
      <dgm:prSet presAssocID="{073FC0C4-2450-4AD6-9E64-DD8FD18D0EC0}" presName="hierChild2" presStyleCnt="0"/>
      <dgm:spPr/>
    </dgm:pt>
    <dgm:pt modelId="{43DA2B06-BC58-495B-A00E-83CC6F2DCDFA}" type="pres">
      <dgm:prSet presAssocID="{03D4CE3A-6CE5-4F79-A627-A680507BC050}" presName="hierRoot1" presStyleCnt="0"/>
      <dgm:spPr/>
    </dgm:pt>
    <dgm:pt modelId="{B06EFDD4-B3B3-475A-92BD-2AE9D6E470E6}" type="pres">
      <dgm:prSet presAssocID="{03D4CE3A-6CE5-4F79-A627-A680507BC050}" presName="composite" presStyleCnt="0"/>
      <dgm:spPr/>
    </dgm:pt>
    <dgm:pt modelId="{BD87F70B-F0A8-4CAA-9458-F4ED8AC277B1}" type="pres">
      <dgm:prSet presAssocID="{03D4CE3A-6CE5-4F79-A627-A680507BC050}" presName="background" presStyleLbl="node0" presStyleIdx="2" presStyleCnt="3"/>
      <dgm:spPr>
        <a:ln>
          <a:solidFill>
            <a:schemeClr val="accent1"/>
          </a:solidFill>
        </a:ln>
      </dgm:spPr>
    </dgm:pt>
    <dgm:pt modelId="{2CAC92B3-5FF0-4661-9345-377EBAD1744A}" type="pres">
      <dgm:prSet presAssocID="{03D4CE3A-6CE5-4F79-A627-A680507BC050}" presName="text" presStyleLbl="fgAcc0" presStyleIdx="2" presStyleCnt="3">
        <dgm:presLayoutVars>
          <dgm:chPref val="3"/>
        </dgm:presLayoutVars>
      </dgm:prSet>
      <dgm:spPr/>
    </dgm:pt>
    <dgm:pt modelId="{68A3876D-341B-48D3-9200-811761E9DDE0}" type="pres">
      <dgm:prSet presAssocID="{03D4CE3A-6CE5-4F79-A627-A680507BC050}" presName="hierChild2" presStyleCnt="0"/>
      <dgm:spPr/>
    </dgm:pt>
  </dgm:ptLst>
  <dgm:cxnLst>
    <dgm:cxn modelId="{C4446D36-E655-4165-B7D2-CD5361FA9BAB}" type="presOf" srcId="{03D4CE3A-6CE5-4F79-A627-A680507BC050}" destId="{2CAC92B3-5FF0-4661-9345-377EBAD1744A}" srcOrd="0" destOrd="0" presId="urn:microsoft.com/office/officeart/2005/8/layout/hierarchy1"/>
    <dgm:cxn modelId="{6A0CA039-537E-42A5-BBEB-0B3A9A003CFF}" srcId="{CBE0A6BD-71EF-4CF2-AF53-9F64DFC10248}" destId="{4F0AC0F2-5FF9-48CE-95CD-9DFBA772A829}" srcOrd="0" destOrd="0" parTransId="{B93B5352-B7BD-48DD-AD2D-E964BA39F56A}" sibTransId="{E0F9608A-67B7-458E-BA9A-F6D8D6DE7390}"/>
    <dgm:cxn modelId="{31FC9F89-30AF-4F95-9FE8-5834EC90975A}" type="presOf" srcId="{073FC0C4-2450-4AD6-9E64-DD8FD18D0EC0}" destId="{4088F0D5-1E4D-4CCC-8ED1-F626879C23B8}" srcOrd="0" destOrd="0" presId="urn:microsoft.com/office/officeart/2005/8/layout/hierarchy1"/>
    <dgm:cxn modelId="{24BF3C9E-1DD6-4A29-9185-8DABE99EA82D}" srcId="{CBE0A6BD-71EF-4CF2-AF53-9F64DFC10248}" destId="{073FC0C4-2450-4AD6-9E64-DD8FD18D0EC0}" srcOrd="1" destOrd="0" parTransId="{E9ADCA7B-E6BB-4619-A65D-99DDB95D1BAC}" sibTransId="{19D5C0AE-66EC-4CD2-AAAB-F9DC5118627D}"/>
    <dgm:cxn modelId="{83A333DA-F814-4DB5-BA02-0B32C075627C}" srcId="{CBE0A6BD-71EF-4CF2-AF53-9F64DFC10248}" destId="{03D4CE3A-6CE5-4F79-A627-A680507BC050}" srcOrd="2" destOrd="0" parTransId="{2E857348-BD5C-45A7-BA95-14037443F52E}" sibTransId="{2C05CFC6-8066-4D14-BE0A-625505D0426D}"/>
    <dgm:cxn modelId="{58C785E5-936D-4DE8-890F-0E8A9BDF77FC}" type="presOf" srcId="{4F0AC0F2-5FF9-48CE-95CD-9DFBA772A829}" destId="{6B177395-E0EC-4602-93E5-D08A9B61459E}" srcOrd="0" destOrd="0" presId="urn:microsoft.com/office/officeart/2005/8/layout/hierarchy1"/>
    <dgm:cxn modelId="{E07E3FE9-055C-4492-85E9-2C0757B72BF9}" type="presOf" srcId="{CBE0A6BD-71EF-4CF2-AF53-9F64DFC10248}" destId="{A6EB4112-22EF-4AE3-983F-FB1A17F3C704}" srcOrd="0" destOrd="0" presId="urn:microsoft.com/office/officeart/2005/8/layout/hierarchy1"/>
    <dgm:cxn modelId="{EF793BA2-7C9D-4D87-948E-F15220DA9DF6}" type="presParOf" srcId="{A6EB4112-22EF-4AE3-983F-FB1A17F3C704}" destId="{96209FC9-D93E-45D5-A02D-D2CE89A0EC72}" srcOrd="0" destOrd="0" presId="urn:microsoft.com/office/officeart/2005/8/layout/hierarchy1"/>
    <dgm:cxn modelId="{42CFB477-A415-489A-AB97-21F6C75B96FF}" type="presParOf" srcId="{96209FC9-D93E-45D5-A02D-D2CE89A0EC72}" destId="{2BD8D540-D6DD-41B2-A1E0-9143349864B5}" srcOrd="0" destOrd="0" presId="urn:microsoft.com/office/officeart/2005/8/layout/hierarchy1"/>
    <dgm:cxn modelId="{F25FF9E6-061F-40B2-B2F7-7E3CD271A273}" type="presParOf" srcId="{2BD8D540-D6DD-41B2-A1E0-9143349864B5}" destId="{6C248B8E-0C57-41BA-B12A-FA9036051DF6}" srcOrd="0" destOrd="0" presId="urn:microsoft.com/office/officeart/2005/8/layout/hierarchy1"/>
    <dgm:cxn modelId="{534A85B8-A279-42B6-B913-AC4103F36D3A}" type="presParOf" srcId="{2BD8D540-D6DD-41B2-A1E0-9143349864B5}" destId="{6B177395-E0EC-4602-93E5-D08A9B61459E}" srcOrd="1" destOrd="0" presId="urn:microsoft.com/office/officeart/2005/8/layout/hierarchy1"/>
    <dgm:cxn modelId="{8CB176B6-44B4-4EBB-9E19-D50EA01B8EBA}" type="presParOf" srcId="{96209FC9-D93E-45D5-A02D-D2CE89A0EC72}" destId="{35B8B681-B5A1-4BF6-A7D9-304DB07B12DA}" srcOrd="1" destOrd="0" presId="urn:microsoft.com/office/officeart/2005/8/layout/hierarchy1"/>
    <dgm:cxn modelId="{6A0954E5-B4EB-4F10-8EC5-3454AC291083}" type="presParOf" srcId="{A6EB4112-22EF-4AE3-983F-FB1A17F3C704}" destId="{8A6100BF-78B9-4E52-804F-89ED39A3C780}" srcOrd="1" destOrd="0" presId="urn:microsoft.com/office/officeart/2005/8/layout/hierarchy1"/>
    <dgm:cxn modelId="{5B932F7A-743D-46BA-BFA1-4BB1AACC508F}" type="presParOf" srcId="{8A6100BF-78B9-4E52-804F-89ED39A3C780}" destId="{E8D48E5A-F0A9-4D54-BDEB-2851014029AD}" srcOrd="0" destOrd="0" presId="urn:microsoft.com/office/officeart/2005/8/layout/hierarchy1"/>
    <dgm:cxn modelId="{FF5CC646-128E-4523-8B5B-6A0F6FD23728}" type="presParOf" srcId="{E8D48E5A-F0A9-4D54-BDEB-2851014029AD}" destId="{A14D00DF-666E-4151-9497-9BD5287B781E}" srcOrd="0" destOrd="0" presId="urn:microsoft.com/office/officeart/2005/8/layout/hierarchy1"/>
    <dgm:cxn modelId="{6E3AB986-605C-450B-B56D-0D1C531CFDF3}" type="presParOf" srcId="{E8D48E5A-F0A9-4D54-BDEB-2851014029AD}" destId="{4088F0D5-1E4D-4CCC-8ED1-F626879C23B8}" srcOrd="1" destOrd="0" presId="urn:microsoft.com/office/officeart/2005/8/layout/hierarchy1"/>
    <dgm:cxn modelId="{89D367E0-E480-4151-B326-7D3E7655FCB7}" type="presParOf" srcId="{8A6100BF-78B9-4E52-804F-89ED39A3C780}" destId="{752075C0-45E2-4407-BDC7-FC9FC9961948}" srcOrd="1" destOrd="0" presId="urn:microsoft.com/office/officeart/2005/8/layout/hierarchy1"/>
    <dgm:cxn modelId="{E8DCA23E-2C3C-4611-826C-7DF6BC2BDEFD}" type="presParOf" srcId="{A6EB4112-22EF-4AE3-983F-FB1A17F3C704}" destId="{43DA2B06-BC58-495B-A00E-83CC6F2DCDFA}" srcOrd="2" destOrd="0" presId="urn:microsoft.com/office/officeart/2005/8/layout/hierarchy1"/>
    <dgm:cxn modelId="{4E589D85-78AA-416E-B79B-5AFEB7446638}" type="presParOf" srcId="{43DA2B06-BC58-495B-A00E-83CC6F2DCDFA}" destId="{B06EFDD4-B3B3-475A-92BD-2AE9D6E470E6}" srcOrd="0" destOrd="0" presId="urn:microsoft.com/office/officeart/2005/8/layout/hierarchy1"/>
    <dgm:cxn modelId="{E738576B-45BB-4098-B64E-AD9CC796E0DD}" type="presParOf" srcId="{B06EFDD4-B3B3-475A-92BD-2AE9D6E470E6}" destId="{BD87F70B-F0A8-4CAA-9458-F4ED8AC277B1}" srcOrd="0" destOrd="0" presId="urn:microsoft.com/office/officeart/2005/8/layout/hierarchy1"/>
    <dgm:cxn modelId="{D839DD0B-66F8-4CD4-8C84-47AB35AB677B}" type="presParOf" srcId="{B06EFDD4-B3B3-475A-92BD-2AE9D6E470E6}" destId="{2CAC92B3-5FF0-4661-9345-377EBAD1744A}" srcOrd="1" destOrd="0" presId="urn:microsoft.com/office/officeart/2005/8/layout/hierarchy1"/>
    <dgm:cxn modelId="{80B9C574-44D0-4720-BCE6-428C43E5F74A}" type="presParOf" srcId="{43DA2B06-BC58-495B-A00E-83CC6F2DCDFA}" destId="{68A3876D-341B-48D3-9200-811761E9DD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B35531-4B2D-4917-AF40-A5FC969799E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38316E-D84A-4CC5-855A-F99155950ACB}">
      <dgm:prSet/>
      <dgm:spPr/>
      <dgm:t>
        <a:bodyPr/>
        <a:lstStyle/>
        <a:p>
          <a:pPr>
            <a:lnSpc>
              <a:spcPct val="100000"/>
            </a:lnSpc>
          </a:pPr>
          <a:r>
            <a:rPr lang="en-GB" dirty="0">
              <a:solidFill>
                <a:schemeClr val="bg1"/>
              </a:solidFill>
            </a:rPr>
            <a:t>Educational institutions likely to use the registry system</a:t>
          </a:r>
          <a:endParaRPr lang="en-US" dirty="0">
            <a:solidFill>
              <a:schemeClr val="bg1"/>
            </a:solidFill>
          </a:endParaRPr>
        </a:p>
      </dgm:t>
    </dgm:pt>
    <dgm:pt modelId="{C8D7D9F1-B9C2-40CA-9208-5D163B676CC1}" type="parTrans" cxnId="{66716EA6-58CA-4583-A9F6-E5024818922F}">
      <dgm:prSet/>
      <dgm:spPr/>
      <dgm:t>
        <a:bodyPr/>
        <a:lstStyle/>
        <a:p>
          <a:endParaRPr lang="en-US"/>
        </a:p>
      </dgm:t>
    </dgm:pt>
    <dgm:pt modelId="{9B201CF2-0B87-473E-89E3-66F9590631C2}" type="sibTrans" cxnId="{66716EA6-58CA-4583-A9F6-E5024818922F}">
      <dgm:prSet/>
      <dgm:spPr/>
      <dgm:t>
        <a:bodyPr/>
        <a:lstStyle/>
        <a:p>
          <a:endParaRPr lang="en-US"/>
        </a:p>
      </dgm:t>
    </dgm:pt>
    <dgm:pt modelId="{040B6624-A0D7-4336-A657-8416B17F6B51}">
      <dgm:prSet/>
      <dgm:spPr/>
      <dgm:t>
        <a:bodyPr/>
        <a:lstStyle/>
        <a:p>
          <a:pPr>
            <a:lnSpc>
              <a:spcPct val="100000"/>
            </a:lnSpc>
          </a:pPr>
          <a:r>
            <a:rPr lang="en-GB" dirty="0">
              <a:solidFill>
                <a:schemeClr val="bg1"/>
              </a:solidFill>
            </a:rPr>
            <a:t>Subscribers</a:t>
          </a:r>
          <a:endParaRPr lang="en-US" dirty="0">
            <a:solidFill>
              <a:schemeClr val="bg1"/>
            </a:solidFill>
          </a:endParaRPr>
        </a:p>
      </dgm:t>
    </dgm:pt>
    <dgm:pt modelId="{5C105EC9-0712-4B32-9EB2-C0CAB0971B02}" type="parTrans" cxnId="{047CAB50-B63E-4505-8B16-59F65F680314}">
      <dgm:prSet/>
      <dgm:spPr/>
      <dgm:t>
        <a:bodyPr/>
        <a:lstStyle/>
        <a:p>
          <a:endParaRPr lang="en-US"/>
        </a:p>
      </dgm:t>
    </dgm:pt>
    <dgm:pt modelId="{661F1BA9-C00D-4A0D-8CBC-FE9A1DCEB487}" type="sibTrans" cxnId="{047CAB50-B63E-4505-8B16-59F65F680314}">
      <dgm:prSet/>
      <dgm:spPr/>
      <dgm:t>
        <a:bodyPr/>
        <a:lstStyle/>
        <a:p>
          <a:endParaRPr lang="en-US"/>
        </a:p>
      </dgm:t>
    </dgm:pt>
    <dgm:pt modelId="{76593520-122E-48D9-B2A6-88066C2090FE}" type="pres">
      <dgm:prSet presAssocID="{56B35531-4B2D-4917-AF40-A5FC969799E9}" presName="root" presStyleCnt="0">
        <dgm:presLayoutVars>
          <dgm:dir/>
          <dgm:resizeHandles val="exact"/>
        </dgm:presLayoutVars>
      </dgm:prSet>
      <dgm:spPr/>
    </dgm:pt>
    <dgm:pt modelId="{7D97AFC4-6824-4051-9125-B5D1790EFDAD}" type="pres">
      <dgm:prSet presAssocID="{BF38316E-D84A-4CC5-855A-F99155950ACB}" presName="compNode" presStyleCnt="0"/>
      <dgm:spPr/>
    </dgm:pt>
    <dgm:pt modelId="{97793F54-DA6D-4AFD-8AF6-02800485985D}" type="pres">
      <dgm:prSet presAssocID="{BF38316E-D84A-4CC5-855A-F99155950A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DF1FEAA-5DD6-47FD-9AC8-37561074F4E7}" type="pres">
      <dgm:prSet presAssocID="{BF38316E-D84A-4CC5-855A-F99155950ACB}" presName="spaceRect" presStyleCnt="0"/>
      <dgm:spPr/>
    </dgm:pt>
    <dgm:pt modelId="{62AC11C4-2051-46C7-BBD4-0C4AAE1B57EA}" type="pres">
      <dgm:prSet presAssocID="{BF38316E-D84A-4CC5-855A-F99155950ACB}" presName="textRect" presStyleLbl="revTx" presStyleIdx="0" presStyleCnt="2">
        <dgm:presLayoutVars>
          <dgm:chMax val="1"/>
          <dgm:chPref val="1"/>
        </dgm:presLayoutVars>
      </dgm:prSet>
      <dgm:spPr/>
    </dgm:pt>
    <dgm:pt modelId="{8F305D64-4385-4715-872D-DD8FFF28F4FB}" type="pres">
      <dgm:prSet presAssocID="{9B201CF2-0B87-473E-89E3-66F9590631C2}" presName="sibTrans" presStyleCnt="0"/>
      <dgm:spPr/>
    </dgm:pt>
    <dgm:pt modelId="{95A34070-8591-4791-9C82-0A997AF905D6}" type="pres">
      <dgm:prSet presAssocID="{040B6624-A0D7-4336-A657-8416B17F6B51}" presName="compNode" presStyleCnt="0"/>
      <dgm:spPr/>
    </dgm:pt>
    <dgm:pt modelId="{50EA119D-7674-47BC-B1B1-701A14FBE038}" type="pres">
      <dgm:prSet presAssocID="{040B6624-A0D7-4336-A657-8416B17F6B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B8B1243-FF0B-434D-A397-D28B50CF722A}" type="pres">
      <dgm:prSet presAssocID="{040B6624-A0D7-4336-A657-8416B17F6B51}" presName="spaceRect" presStyleCnt="0"/>
      <dgm:spPr/>
    </dgm:pt>
    <dgm:pt modelId="{66B0ECBD-CDA3-4503-B04D-6226B8C12E71}" type="pres">
      <dgm:prSet presAssocID="{040B6624-A0D7-4336-A657-8416B17F6B51}" presName="textRect" presStyleLbl="revTx" presStyleIdx="1" presStyleCnt="2">
        <dgm:presLayoutVars>
          <dgm:chMax val="1"/>
          <dgm:chPref val="1"/>
        </dgm:presLayoutVars>
      </dgm:prSet>
      <dgm:spPr/>
    </dgm:pt>
  </dgm:ptLst>
  <dgm:cxnLst>
    <dgm:cxn modelId="{D5160D4D-E19B-40AD-ADF7-31AA68E839CD}" type="presOf" srcId="{56B35531-4B2D-4917-AF40-A5FC969799E9}" destId="{76593520-122E-48D9-B2A6-88066C2090FE}" srcOrd="0" destOrd="0" presId="urn:microsoft.com/office/officeart/2018/2/layout/IconLabelList"/>
    <dgm:cxn modelId="{047CAB50-B63E-4505-8B16-59F65F680314}" srcId="{56B35531-4B2D-4917-AF40-A5FC969799E9}" destId="{040B6624-A0D7-4336-A657-8416B17F6B51}" srcOrd="1" destOrd="0" parTransId="{5C105EC9-0712-4B32-9EB2-C0CAB0971B02}" sibTransId="{661F1BA9-C00D-4A0D-8CBC-FE9A1DCEB487}"/>
    <dgm:cxn modelId="{66716EA6-58CA-4583-A9F6-E5024818922F}" srcId="{56B35531-4B2D-4917-AF40-A5FC969799E9}" destId="{BF38316E-D84A-4CC5-855A-F99155950ACB}" srcOrd="0" destOrd="0" parTransId="{C8D7D9F1-B9C2-40CA-9208-5D163B676CC1}" sibTransId="{9B201CF2-0B87-473E-89E3-66F9590631C2}"/>
    <dgm:cxn modelId="{3520B6BA-19B1-4A8C-86C2-AEADBEC5E883}" type="presOf" srcId="{040B6624-A0D7-4336-A657-8416B17F6B51}" destId="{66B0ECBD-CDA3-4503-B04D-6226B8C12E71}" srcOrd="0" destOrd="0" presId="urn:microsoft.com/office/officeart/2018/2/layout/IconLabelList"/>
    <dgm:cxn modelId="{722958C5-BD17-4916-A2E9-51551FA04039}" type="presOf" srcId="{BF38316E-D84A-4CC5-855A-F99155950ACB}" destId="{62AC11C4-2051-46C7-BBD4-0C4AAE1B57EA}" srcOrd="0" destOrd="0" presId="urn:microsoft.com/office/officeart/2018/2/layout/IconLabelList"/>
    <dgm:cxn modelId="{EB766FC0-A376-456D-88D7-83E068B0EB12}" type="presParOf" srcId="{76593520-122E-48D9-B2A6-88066C2090FE}" destId="{7D97AFC4-6824-4051-9125-B5D1790EFDAD}" srcOrd="0" destOrd="0" presId="urn:microsoft.com/office/officeart/2018/2/layout/IconLabelList"/>
    <dgm:cxn modelId="{A54CF194-33CD-4484-B704-B99B68310229}" type="presParOf" srcId="{7D97AFC4-6824-4051-9125-B5D1790EFDAD}" destId="{97793F54-DA6D-4AFD-8AF6-02800485985D}" srcOrd="0" destOrd="0" presId="urn:microsoft.com/office/officeart/2018/2/layout/IconLabelList"/>
    <dgm:cxn modelId="{6A72399B-23ED-4716-AF56-50835141405F}" type="presParOf" srcId="{7D97AFC4-6824-4051-9125-B5D1790EFDAD}" destId="{ADF1FEAA-5DD6-47FD-9AC8-37561074F4E7}" srcOrd="1" destOrd="0" presId="urn:microsoft.com/office/officeart/2018/2/layout/IconLabelList"/>
    <dgm:cxn modelId="{2859A24B-E0DF-42C5-A718-8B3601A4F7CA}" type="presParOf" srcId="{7D97AFC4-6824-4051-9125-B5D1790EFDAD}" destId="{62AC11C4-2051-46C7-BBD4-0C4AAE1B57EA}" srcOrd="2" destOrd="0" presId="urn:microsoft.com/office/officeart/2018/2/layout/IconLabelList"/>
    <dgm:cxn modelId="{44B0BB28-412D-4504-B30C-EBC84D5FC3A0}" type="presParOf" srcId="{76593520-122E-48D9-B2A6-88066C2090FE}" destId="{8F305D64-4385-4715-872D-DD8FFF28F4FB}" srcOrd="1" destOrd="0" presId="urn:microsoft.com/office/officeart/2018/2/layout/IconLabelList"/>
    <dgm:cxn modelId="{71A5046C-C735-4A4D-A026-FAB90EE5771A}" type="presParOf" srcId="{76593520-122E-48D9-B2A6-88066C2090FE}" destId="{95A34070-8591-4791-9C82-0A997AF905D6}" srcOrd="2" destOrd="0" presId="urn:microsoft.com/office/officeart/2018/2/layout/IconLabelList"/>
    <dgm:cxn modelId="{D74AFAA0-BB9B-4211-8C84-81B4F6FE88DF}" type="presParOf" srcId="{95A34070-8591-4791-9C82-0A997AF905D6}" destId="{50EA119D-7674-47BC-B1B1-701A14FBE038}" srcOrd="0" destOrd="0" presId="urn:microsoft.com/office/officeart/2018/2/layout/IconLabelList"/>
    <dgm:cxn modelId="{36DF2771-5EF5-4214-8ADB-6A2026AEA490}" type="presParOf" srcId="{95A34070-8591-4791-9C82-0A997AF905D6}" destId="{8B8B1243-FF0B-434D-A397-D28B50CF722A}" srcOrd="1" destOrd="0" presId="urn:microsoft.com/office/officeart/2018/2/layout/IconLabelList"/>
    <dgm:cxn modelId="{F1AD9EA2-1BA0-4C7D-8DA4-9447CD04D851}" type="presParOf" srcId="{95A34070-8591-4791-9C82-0A997AF905D6}" destId="{66B0ECBD-CDA3-4503-B04D-6226B8C12E7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8762FA-CA9D-4A3A-8D0C-DE22144F413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1C6DEE7-250D-476D-97A4-D18B7D7C3EF7}">
      <dgm:prSet/>
      <dgm:spPr/>
      <dgm:t>
        <a:bodyPr/>
        <a:lstStyle/>
        <a:p>
          <a:r>
            <a:rPr lang="en-GB" dirty="0">
              <a:solidFill>
                <a:schemeClr val="bg1"/>
              </a:solidFill>
            </a:rPr>
            <a:t>Subscription service</a:t>
          </a:r>
          <a:endParaRPr lang="en-US" dirty="0">
            <a:solidFill>
              <a:schemeClr val="bg1"/>
            </a:solidFill>
          </a:endParaRPr>
        </a:p>
      </dgm:t>
    </dgm:pt>
    <dgm:pt modelId="{A16A15D0-ABC8-4D39-8968-A3931B23D7BD}" type="parTrans" cxnId="{E139034A-3801-44F6-9A6C-CB0783D07D13}">
      <dgm:prSet/>
      <dgm:spPr/>
      <dgm:t>
        <a:bodyPr/>
        <a:lstStyle/>
        <a:p>
          <a:endParaRPr lang="en-US"/>
        </a:p>
      </dgm:t>
    </dgm:pt>
    <dgm:pt modelId="{36757D43-749C-40C9-89BF-206BCDF74A00}" type="sibTrans" cxnId="{E139034A-3801-44F6-9A6C-CB0783D07D13}">
      <dgm:prSet/>
      <dgm:spPr/>
      <dgm:t>
        <a:bodyPr/>
        <a:lstStyle/>
        <a:p>
          <a:endParaRPr lang="en-US"/>
        </a:p>
      </dgm:t>
    </dgm:pt>
    <dgm:pt modelId="{2FBF3247-2B91-4EA7-8B77-23840CF0609C}">
      <dgm:prSet/>
      <dgm:spPr/>
      <dgm:t>
        <a:bodyPr/>
        <a:lstStyle/>
        <a:p>
          <a:r>
            <a:rPr lang="en-GB" dirty="0">
              <a:solidFill>
                <a:schemeClr val="bg1"/>
              </a:solidFill>
            </a:rPr>
            <a:t>Advertisement</a:t>
          </a:r>
          <a:endParaRPr lang="en-US" dirty="0">
            <a:solidFill>
              <a:schemeClr val="bg1"/>
            </a:solidFill>
          </a:endParaRPr>
        </a:p>
      </dgm:t>
    </dgm:pt>
    <dgm:pt modelId="{139AB197-CDCB-491B-AB3E-C26AFA7F4A3F}" type="parTrans" cxnId="{DBF05044-5410-4793-A739-7D82A7EB24D6}">
      <dgm:prSet/>
      <dgm:spPr/>
      <dgm:t>
        <a:bodyPr/>
        <a:lstStyle/>
        <a:p>
          <a:endParaRPr lang="en-US"/>
        </a:p>
      </dgm:t>
    </dgm:pt>
    <dgm:pt modelId="{08B83E8F-D472-4648-B1C6-CE58281C92AA}" type="sibTrans" cxnId="{DBF05044-5410-4793-A739-7D82A7EB24D6}">
      <dgm:prSet/>
      <dgm:spPr/>
      <dgm:t>
        <a:bodyPr/>
        <a:lstStyle/>
        <a:p>
          <a:endParaRPr lang="en-US"/>
        </a:p>
      </dgm:t>
    </dgm:pt>
    <dgm:pt modelId="{AAB98FB4-6446-427C-A261-E1E61B872104}">
      <dgm:prSet/>
      <dgm:spPr/>
      <dgm:t>
        <a:bodyPr/>
        <a:lstStyle/>
        <a:p>
          <a:r>
            <a:rPr lang="en-GB" dirty="0">
              <a:solidFill>
                <a:schemeClr val="bg1"/>
              </a:solidFill>
            </a:rPr>
            <a:t>Live viewing</a:t>
          </a:r>
          <a:endParaRPr lang="en-US" dirty="0">
            <a:solidFill>
              <a:schemeClr val="bg1"/>
            </a:solidFill>
          </a:endParaRPr>
        </a:p>
      </dgm:t>
    </dgm:pt>
    <dgm:pt modelId="{FB380F46-945A-4364-B450-0F46847D2034}" type="parTrans" cxnId="{4502BF95-C695-4FA2-BE30-3A81EB529940}">
      <dgm:prSet/>
      <dgm:spPr/>
      <dgm:t>
        <a:bodyPr/>
        <a:lstStyle/>
        <a:p>
          <a:endParaRPr lang="en-US"/>
        </a:p>
      </dgm:t>
    </dgm:pt>
    <dgm:pt modelId="{95F65389-93D3-424E-A966-ECC348481BD5}" type="sibTrans" cxnId="{4502BF95-C695-4FA2-BE30-3A81EB529940}">
      <dgm:prSet/>
      <dgm:spPr/>
      <dgm:t>
        <a:bodyPr/>
        <a:lstStyle/>
        <a:p>
          <a:endParaRPr lang="en-US"/>
        </a:p>
      </dgm:t>
    </dgm:pt>
    <dgm:pt modelId="{823A5A37-0508-4E81-AB25-4E33978466DA}" type="pres">
      <dgm:prSet presAssocID="{1B8762FA-CA9D-4A3A-8D0C-DE22144F413C}" presName="root" presStyleCnt="0">
        <dgm:presLayoutVars>
          <dgm:dir/>
          <dgm:resizeHandles val="exact"/>
        </dgm:presLayoutVars>
      </dgm:prSet>
      <dgm:spPr/>
    </dgm:pt>
    <dgm:pt modelId="{2A7F2DF3-8ADD-4541-9180-9F8606769E4E}" type="pres">
      <dgm:prSet presAssocID="{21C6DEE7-250D-476D-97A4-D18B7D7C3EF7}" presName="compNode" presStyleCnt="0"/>
      <dgm:spPr/>
    </dgm:pt>
    <dgm:pt modelId="{EB0BC313-BA4B-48F7-8C40-E3E4E402032D}" type="pres">
      <dgm:prSet presAssocID="{21C6DEE7-250D-476D-97A4-D18B7D7C3E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2B2A6D3-9F94-49A9-982A-CD1B8009197E}" type="pres">
      <dgm:prSet presAssocID="{21C6DEE7-250D-476D-97A4-D18B7D7C3EF7}" presName="spaceRect" presStyleCnt="0"/>
      <dgm:spPr/>
    </dgm:pt>
    <dgm:pt modelId="{30880CBD-2789-43FD-A06B-0B1716DCFDD7}" type="pres">
      <dgm:prSet presAssocID="{21C6DEE7-250D-476D-97A4-D18B7D7C3EF7}" presName="textRect" presStyleLbl="revTx" presStyleIdx="0" presStyleCnt="3">
        <dgm:presLayoutVars>
          <dgm:chMax val="1"/>
          <dgm:chPref val="1"/>
        </dgm:presLayoutVars>
      </dgm:prSet>
      <dgm:spPr/>
    </dgm:pt>
    <dgm:pt modelId="{02D7B009-071A-415D-9188-80A29B952322}" type="pres">
      <dgm:prSet presAssocID="{36757D43-749C-40C9-89BF-206BCDF74A00}" presName="sibTrans" presStyleCnt="0"/>
      <dgm:spPr/>
    </dgm:pt>
    <dgm:pt modelId="{99F2DD29-4A40-4281-8C62-EC610F86625C}" type="pres">
      <dgm:prSet presAssocID="{2FBF3247-2B91-4EA7-8B77-23840CF0609C}" presName="compNode" presStyleCnt="0"/>
      <dgm:spPr/>
    </dgm:pt>
    <dgm:pt modelId="{414C6029-6046-4C87-9CAB-B08A26F570DB}" type="pres">
      <dgm:prSet presAssocID="{2FBF3247-2B91-4EA7-8B77-23840CF060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0EA67B93-EA73-4704-85B7-2970086152CF}" type="pres">
      <dgm:prSet presAssocID="{2FBF3247-2B91-4EA7-8B77-23840CF0609C}" presName="spaceRect" presStyleCnt="0"/>
      <dgm:spPr/>
    </dgm:pt>
    <dgm:pt modelId="{073C6B6B-130C-43A5-B1B3-5E7DA7381706}" type="pres">
      <dgm:prSet presAssocID="{2FBF3247-2B91-4EA7-8B77-23840CF0609C}" presName="textRect" presStyleLbl="revTx" presStyleIdx="1" presStyleCnt="3">
        <dgm:presLayoutVars>
          <dgm:chMax val="1"/>
          <dgm:chPref val="1"/>
        </dgm:presLayoutVars>
      </dgm:prSet>
      <dgm:spPr/>
    </dgm:pt>
    <dgm:pt modelId="{DBF2D7E7-04E2-4317-82AE-074015DA992C}" type="pres">
      <dgm:prSet presAssocID="{08B83E8F-D472-4648-B1C6-CE58281C92AA}" presName="sibTrans" presStyleCnt="0"/>
      <dgm:spPr/>
    </dgm:pt>
    <dgm:pt modelId="{49385A73-9FC7-443E-AF8D-39D0CCD4CAFE}" type="pres">
      <dgm:prSet presAssocID="{AAB98FB4-6446-427C-A261-E1E61B872104}" presName="compNode" presStyleCnt="0"/>
      <dgm:spPr/>
    </dgm:pt>
    <dgm:pt modelId="{4755B5E8-1C46-407C-9840-C23F11F4F848}" type="pres">
      <dgm:prSet presAssocID="{AAB98FB4-6446-427C-A261-E1E61B8721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ECBCE1A0-3A68-4B84-B5B5-4D1B6165FC45}" type="pres">
      <dgm:prSet presAssocID="{AAB98FB4-6446-427C-A261-E1E61B872104}" presName="spaceRect" presStyleCnt="0"/>
      <dgm:spPr/>
    </dgm:pt>
    <dgm:pt modelId="{786F184F-CEFA-489D-A0B3-F8269514CA52}" type="pres">
      <dgm:prSet presAssocID="{AAB98FB4-6446-427C-A261-E1E61B872104}" presName="textRect" presStyleLbl="revTx" presStyleIdx="2" presStyleCnt="3">
        <dgm:presLayoutVars>
          <dgm:chMax val="1"/>
          <dgm:chPref val="1"/>
        </dgm:presLayoutVars>
      </dgm:prSet>
      <dgm:spPr/>
    </dgm:pt>
  </dgm:ptLst>
  <dgm:cxnLst>
    <dgm:cxn modelId="{D8DB6D60-ADFF-423A-9181-C94D48AC890F}" type="presOf" srcId="{AAB98FB4-6446-427C-A261-E1E61B872104}" destId="{786F184F-CEFA-489D-A0B3-F8269514CA52}" srcOrd="0" destOrd="0" presId="urn:microsoft.com/office/officeart/2018/2/layout/IconLabelList"/>
    <dgm:cxn modelId="{DBF05044-5410-4793-A739-7D82A7EB24D6}" srcId="{1B8762FA-CA9D-4A3A-8D0C-DE22144F413C}" destId="{2FBF3247-2B91-4EA7-8B77-23840CF0609C}" srcOrd="1" destOrd="0" parTransId="{139AB197-CDCB-491B-AB3E-C26AFA7F4A3F}" sibTransId="{08B83E8F-D472-4648-B1C6-CE58281C92AA}"/>
    <dgm:cxn modelId="{E139034A-3801-44F6-9A6C-CB0783D07D13}" srcId="{1B8762FA-CA9D-4A3A-8D0C-DE22144F413C}" destId="{21C6DEE7-250D-476D-97A4-D18B7D7C3EF7}" srcOrd="0" destOrd="0" parTransId="{A16A15D0-ABC8-4D39-8968-A3931B23D7BD}" sibTransId="{36757D43-749C-40C9-89BF-206BCDF74A00}"/>
    <dgm:cxn modelId="{A76A9955-8579-4F49-AA6E-5FA3B6CF2A29}" type="presOf" srcId="{2FBF3247-2B91-4EA7-8B77-23840CF0609C}" destId="{073C6B6B-130C-43A5-B1B3-5E7DA7381706}" srcOrd="0" destOrd="0" presId="urn:microsoft.com/office/officeart/2018/2/layout/IconLabelList"/>
    <dgm:cxn modelId="{4502BF95-C695-4FA2-BE30-3A81EB529940}" srcId="{1B8762FA-CA9D-4A3A-8D0C-DE22144F413C}" destId="{AAB98FB4-6446-427C-A261-E1E61B872104}" srcOrd="2" destOrd="0" parTransId="{FB380F46-945A-4364-B450-0F46847D2034}" sibTransId="{95F65389-93D3-424E-A966-ECC348481BD5}"/>
    <dgm:cxn modelId="{50A579BF-25BC-4BDC-A93F-171C053D8D1F}" type="presOf" srcId="{1B8762FA-CA9D-4A3A-8D0C-DE22144F413C}" destId="{823A5A37-0508-4E81-AB25-4E33978466DA}" srcOrd="0" destOrd="0" presId="urn:microsoft.com/office/officeart/2018/2/layout/IconLabelList"/>
    <dgm:cxn modelId="{05D2E3DA-7449-49FC-A0EE-6A4B3A2A04F2}" type="presOf" srcId="{21C6DEE7-250D-476D-97A4-D18B7D7C3EF7}" destId="{30880CBD-2789-43FD-A06B-0B1716DCFDD7}" srcOrd="0" destOrd="0" presId="urn:microsoft.com/office/officeart/2018/2/layout/IconLabelList"/>
    <dgm:cxn modelId="{2DC5E698-D329-44A3-94F4-0BAF998A7FDC}" type="presParOf" srcId="{823A5A37-0508-4E81-AB25-4E33978466DA}" destId="{2A7F2DF3-8ADD-4541-9180-9F8606769E4E}" srcOrd="0" destOrd="0" presId="urn:microsoft.com/office/officeart/2018/2/layout/IconLabelList"/>
    <dgm:cxn modelId="{9CF65F5E-E5F3-4F57-9702-EF3EE04621F3}" type="presParOf" srcId="{2A7F2DF3-8ADD-4541-9180-9F8606769E4E}" destId="{EB0BC313-BA4B-48F7-8C40-E3E4E402032D}" srcOrd="0" destOrd="0" presId="urn:microsoft.com/office/officeart/2018/2/layout/IconLabelList"/>
    <dgm:cxn modelId="{4514519C-C8CE-4B4B-A74B-68750C3B9324}" type="presParOf" srcId="{2A7F2DF3-8ADD-4541-9180-9F8606769E4E}" destId="{B2B2A6D3-9F94-49A9-982A-CD1B8009197E}" srcOrd="1" destOrd="0" presId="urn:microsoft.com/office/officeart/2018/2/layout/IconLabelList"/>
    <dgm:cxn modelId="{F97D763C-E200-4A3E-82D8-A6EA1DDB2093}" type="presParOf" srcId="{2A7F2DF3-8ADD-4541-9180-9F8606769E4E}" destId="{30880CBD-2789-43FD-A06B-0B1716DCFDD7}" srcOrd="2" destOrd="0" presId="urn:microsoft.com/office/officeart/2018/2/layout/IconLabelList"/>
    <dgm:cxn modelId="{CA2BA443-E67B-47A4-AF91-33A1391933B5}" type="presParOf" srcId="{823A5A37-0508-4E81-AB25-4E33978466DA}" destId="{02D7B009-071A-415D-9188-80A29B952322}" srcOrd="1" destOrd="0" presId="urn:microsoft.com/office/officeart/2018/2/layout/IconLabelList"/>
    <dgm:cxn modelId="{76FA1A14-D93C-443B-81A1-CFFBA1FA778B}" type="presParOf" srcId="{823A5A37-0508-4E81-AB25-4E33978466DA}" destId="{99F2DD29-4A40-4281-8C62-EC610F86625C}" srcOrd="2" destOrd="0" presId="urn:microsoft.com/office/officeart/2018/2/layout/IconLabelList"/>
    <dgm:cxn modelId="{6A4697B5-5759-4211-A89B-DDD41C164CA3}" type="presParOf" srcId="{99F2DD29-4A40-4281-8C62-EC610F86625C}" destId="{414C6029-6046-4C87-9CAB-B08A26F570DB}" srcOrd="0" destOrd="0" presId="urn:microsoft.com/office/officeart/2018/2/layout/IconLabelList"/>
    <dgm:cxn modelId="{4EB2BC47-2EC1-423B-8AA7-C2676AFD2B59}" type="presParOf" srcId="{99F2DD29-4A40-4281-8C62-EC610F86625C}" destId="{0EA67B93-EA73-4704-85B7-2970086152CF}" srcOrd="1" destOrd="0" presId="urn:microsoft.com/office/officeart/2018/2/layout/IconLabelList"/>
    <dgm:cxn modelId="{C176887C-A42D-459C-B881-765577904DB1}" type="presParOf" srcId="{99F2DD29-4A40-4281-8C62-EC610F86625C}" destId="{073C6B6B-130C-43A5-B1B3-5E7DA7381706}" srcOrd="2" destOrd="0" presId="urn:microsoft.com/office/officeart/2018/2/layout/IconLabelList"/>
    <dgm:cxn modelId="{A48DFF09-523F-444F-B224-451EEAA84EE4}" type="presParOf" srcId="{823A5A37-0508-4E81-AB25-4E33978466DA}" destId="{DBF2D7E7-04E2-4317-82AE-074015DA992C}" srcOrd="3" destOrd="0" presId="urn:microsoft.com/office/officeart/2018/2/layout/IconLabelList"/>
    <dgm:cxn modelId="{1ADA8E8C-4593-48AB-A32F-7CD5D83AEAB9}" type="presParOf" srcId="{823A5A37-0508-4E81-AB25-4E33978466DA}" destId="{49385A73-9FC7-443E-AF8D-39D0CCD4CAFE}" srcOrd="4" destOrd="0" presId="urn:microsoft.com/office/officeart/2018/2/layout/IconLabelList"/>
    <dgm:cxn modelId="{114C8FC0-7384-461A-BA73-F6C3A15FFEF0}" type="presParOf" srcId="{49385A73-9FC7-443E-AF8D-39D0CCD4CAFE}" destId="{4755B5E8-1C46-407C-9840-C23F11F4F848}" srcOrd="0" destOrd="0" presId="urn:microsoft.com/office/officeart/2018/2/layout/IconLabelList"/>
    <dgm:cxn modelId="{20CFCF91-23DB-4938-B4C1-DA81C14C0A03}" type="presParOf" srcId="{49385A73-9FC7-443E-AF8D-39D0CCD4CAFE}" destId="{ECBCE1A0-3A68-4B84-B5B5-4D1B6165FC45}" srcOrd="1" destOrd="0" presId="urn:microsoft.com/office/officeart/2018/2/layout/IconLabelList"/>
    <dgm:cxn modelId="{7F4147E6-6508-4477-9900-A8B20406CA61}" type="presParOf" srcId="{49385A73-9FC7-443E-AF8D-39D0CCD4CAFE}" destId="{786F184F-CEFA-489D-A0B3-F8269514CA5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990DD1-92F1-4461-A770-A21A9408A55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3C452DD-04B7-49A8-B3B0-F2311B58E9F1}">
      <dgm:prSet/>
      <dgm:spPr>
        <a:solidFill>
          <a:schemeClr val="accent1"/>
        </a:solidFill>
      </dgm:spPr>
      <dgm:t>
        <a:bodyPr/>
        <a:lstStyle/>
        <a:p>
          <a:r>
            <a:rPr lang="en-GB"/>
            <a:t>Full stack data management</a:t>
          </a:r>
          <a:endParaRPr lang="en-US"/>
        </a:p>
      </dgm:t>
    </dgm:pt>
    <dgm:pt modelId="{CBAEE2EC-7352-44D3-BDEA-2CB68461D358}" type="parTrans" cxnId="{16B6B197-8B44-4D8E-9FB8-DACA03840596}">
      <dgm:prSet/>
      <dgm:spPr/>
      <dgm:t>
        <a:bodyPr/>
        <a:lstStyle/>
        <a:p>
          <a:endParaRPr lang="en-US"/>
        </a:p>
      </dgm:t>
    </dgm:pt>
    <dgm:pt modelId="{85D1C871-8485-4513-A12B-591D15A57B12}" type="sibTrans" cxnId="{16B6B197-8B44-4D8E-9FB8-DACA03840596}">
      <dgm:prSet/>
      <dgm:spPr/>
      <dgm:t>
        <a:bodyPr/>
        <a:lstStyle/>
        <a:p>
          <a:endParaRPr lang="en-US"/>
        </a:p>
      </dgm:t>
    </dgm:pt>
    <dgm:pt modelId="{CB0B2A2B-50F6-4B66-936F-B8CCB3B9377B}">
      <dgm:prSet/>
      <dgm:spPr>
        <a:solidFill>
          <a:schemeClr val="accent1">
            <a:lumMod val="60000"/>
            <a:lumOff val="40000"/>
          </a:schemeClr>
        </a:solidFill>
      </dgm:spPr>
      <dgm:t>
        <a:bodyPr/>
        <a:lstStyle/>
        <a:p>
          <a:r>
            <a:rPr lang="en-GB" dirty="0"/>
            <a:t>Security and registry back-end developer</a:t>
          </a:r>
          <a:endParaRPr lang="en-US" dirty="0"/>
        </a:p>
      </dgm:t>
    </dgm:pt>
    <dgm:pt modelId="{F6ACB18D-A89C-46E9-8086-12A83A706710}" type="parTrans" cxnId="{80CA0CAA-7EAB-41CD-806A-F2D68B24153C}">
      <dgm:prSet/>
      <dgm:spPr/>
      <dgm:t>
        <a:bodyPr/>
        <a:lstStyle/>
        <a:p>
          <a:endParaRPr lang="en-US"/>
        </a:p>
      </dgm:t>
    </dgm:pt>
    <dgm:pt modelId="{C35160BC-9BE3-4624-97F0-0C36B7F43549}" type="sibTrans" cxnId="{80CA0CAA-7EAB-41CD-806A-F2D68B24153C}">
      <dgm:prSet/>
      <dgm:spPr/>
      <dgm:t>
        <a:bodyPr/>
        <a:lstStyle/>
        <a:p>
          <a:endParaRPr lang="en-US"/>
        </a:p>
      </dgm:t>
    </dgm:pt>
    <dgm:pt modelId="{4CD019D4-41F3-4290-9837-D9FC1D187AAA}">
      <dgm:prSet/>
      <dgm:spPr>
        <a:solidFill>
          <a:schemeClr val="accent1">
            <a:lumMod val="60000"/>
            <a:lumOff val="40000"/>
          </a:schemeClr>
        </a:solidFill>
      </dgm:spPr>
      <dgm:t>
        <a:bodyPr/>
        <a:lstStyle/>
        <a:p>
          <a:r>
            <a:rPr lang="en-GB"/>
            <a:t>Front-end</a:t>
          </a:r>
          <a:endParaRPr lang="en-US"/>
        </a:p>
      </dgm:t>
    </dgm:pt>
    <dgm:pt modelId="{DE04423B-629C-4EB8-A4BF-7A1542AE02ED}" type="parTrans" cxnId="{4D2EC725-AE87-4B28-83D0-012962D68435}">
      <dgm:prSet/>
      <dgm:spPr/>
      <dgm:t>
        <a:bodyPr/>
        <a:lstStyle/>
        <a:p>
          <a:endParaRPr lang="en-US"/>
        </a:p>
      </dgm:t>
    </dgm:pt>
    <dgm:pt modelId="{1CA18904-47DB-4D1A-A37B-6E3E1C3AF42F}" type="sibTrans" cxnId="{4D2EC725-AE87-4B28-83D0-012962D68435}">
      <dgm:prSet/>
      <dgm:spPr/>
      <dgm:t>
        <a:bodyPr/>
        <a:lstStyle/>
        <a:p>
          <a:endParaRPr lang="en-US"/>
        </a:p>
      </dgm:t>
    </dgm:pt>
    <dgm:pt modelId="{5F92A24B-CB0C-4812-9DB8-4F92FC86E1A5}">
      <dgm:prSet/>
      <dgm:spPr>
        <a:solidFill>
          <a:schemeClr val="accent1"/>
        </a:solidFill>
      </dgm:spPr>
      <dgm:t>
        <a:bodyPr/>
        <a:lstStyle/>
        <a:p>
          <a:r>
            <a:rPr lang="en-GB"/>
            <a:t>Front-end UI, Documentation</a:t>
          </a:r>
          <a:endParaRPr lang="en-US"/>
        </a:p>
      </dgm:t>
    </dgm:pt>
    <dgm:pt modelId="{05CC56F9-BB0A-400D-86B8-13BF022F760C}" type="parTrans" cxnId="{A98A3741-1FBD-45E9-B4FC-1FE88932FC00}">
      <dgm:prSet/>
      <dgm:spPr/>
      <dgm:t>
        <a:bodyPr/>
        <a:lstStyle/>
        <a:p>
          <a:endParaRPr lang="en-US"/>
        </a:p>
      </dgm:t>
    </dgm:pt>
    <dgm:pt modelId="{E5FBA56F-91B5-4B90-8B92-21EBDA671DE7}" type="sibTrans" cxnId="{A98A3741-1FBD-45E9-B4FC-1FE88932FC00}">
      <dgm:prSet/>
      <dgm:spPr/>
      <dgm:t>
        <a:bodyPr/>
        <a:lstStyle/>
        <a:p>
          <a:endParaRPr lang="en-US"/>
        </a:p>
      </dgm:t>
    </dgm:pt>
    <dgm:pt modelId="{ABCF81DC-E4AA-4D25-9E08-8F20C45E42F7}" type="pres">
      <dgm:prSet presAssocID="{75990DD1-92F1-4461-A770-A21A9408A55A}" presName="linear" presStyleCnt="0">
        <dgm:presLayoutVars>
          <dgm:dir/>
          <dgm:animLvl val="lvl"/>
          <dgm:resizeHandles val="exact"/>
        </dgm:presLayoutVars>
      </dgm:prSet>
      <dgm:spPr/>
    </dgm:pt>
    <dgm:pt modelId="{652D498D-1C29-4A52-BF8C-97A7660F5FC1}" type="pres">
      <dgm:prSet presAssocID="{F3C452DD-04B7-49A8-B3B0-F2311B58E9F1}" presName="parentLin" presStyleCnt="0"/>
      <dgm:spPr/>
    </dgm:pt>
    <dgm:pt modelId="{6B2351C7-C751-41E8-83A8-66465EE0B114}" type="pres">
      <dgm:prSet presAssocID="{F3C452DD-04B7-49A8-B3B0-F2311B58E9F1}" presName="parentLeftMargin" presStyleLbl="node1" presStyleIdx="0" presStyleCnt="4"/>
      <dgm:spPr/>
    </dgm:pt>
    <dgm:pt modelId="{72453DDB-8769-4274-B9CF-F75267EDEB80}" type="pres">
      <dgm:prSet presAssocID="{F3C452DD-04B7-49A8-B3B0-F2311B58E9F1}" presName="parentText" presStyleLbl="node1" presStyleIdx="0" presStyleCnt="4">
        <dgm:presLayoutVars>
          <dgm:chMax val="0"/>
          <dgm:bulletEnabled val="1"/>
        </dgm:presLayoutVars>
      </dgm:prSet>
      <dgm:spPr/>
    </dgm:pt>
    <dgm:pt modelId="{4607B8A8-886E-4FF2-86F4-810675E6EA95}" type="pres">
      <dgm:prSet presAssocID="{F3C452DD-04B7-49A8-B3B0-F2311B58E9F1}" presName="negativeSpace" presStyleCnt="0"/>
      <dgm:spPr/>
    </dgm:pt>
    <dgm:pt modelId="{E8D2A94B-80AF-4243-AB84-DEF68379E236}" type="pres">
      <dgm:prSet presAssocID="{F3C452DD-04B7-49A8-B3B0-F2311B58E9F1}" presName="childText" presStyleLbl="conFgAcc1" presStyleIdx="0" presStyleCnt="4">
        <dgm:presLayoutVars>
          <dgm:bulletEnabled val="1"/>
        </dgm:presLayoutVars>
      </dgm:prSet>
      <dgm:spPr/>
    </dgm:pt>
    <dgm:pt modelId="{A5E52E12-F6BA-4BD8-861F-C7466BFE1764}" type="pres">
      <dgm:prSet presAssocID="{85D1C871-8485-4513-A12B-591D15A57B12}" presName="spaceBetweenRectangles" presStyleCnt="0"/>
      <dgm:spPr/>
    </dgm:pt>
    <dgm:pt modelId="{E82817CF-61B7-4DE5-A028-8CD28330D232}" type="pres">
      <dgm:prSet presAssocID="{CB0B2A2B-50F6-4B66-936F-B8CCB3B9377B}" presName="parentLin" presStyleCnt="0"/>
      <dgm:spPr/>
    </dgm:pt>
    <dgm:pt modelId="{65EF80DB-28BD-4B6A-8A90-933DE7CF8F6F}" type="pres">
      <dgm:prSet presAssocID="{CB0B2A2B-50F6-4B66-936F-B8CCB3B9377B}" presName="parentLeftMargin" presStyleLbl="node1" presStyleIdx="0" presStyleCnt="4"/>
      <dgm:spPr/>
    </dgm:pt>
    <dgm:pt modelId="{71E7E4F0-9B29-470C-9A53-232763EA0043}" type="pres">
      <dgm:prSet presAssocID="{CB0B2A2B-50F6-4B66-936F-B8CCB3B9377B}" presName="parentText" presStyleLbl="node1" presStyleIdx="1" presStyleCnt="4">
        <dgm:presLayoutVars>
          <dgm:chMax val="0"/>
          <dgm:bulletEnabled val="1"/>
        </dgm:presLayoutVars>
      </dgm:prSet>
      <dgm:spPr/>
    </dgm:pt>
    <dgm:pt modelId="{CCA991C9-2473-477A-95D8-BF3EA39FC5C3}" type="pres">
      <dgm:prSet presAssocID="{CB0B2A2B-50F6-4B66-936F-B8CCB3B9377B}" presName="negativeSpace" presStyleCnt="0"/>
      <dgm:spPr/>
    </dgm:pt>
    <dgm:pt modelId="{BE4B49C2-C6F5-42FA-9606-A394D3FDA0CD}" type="pres">
      <dgm:prSet presAssocID="{CB0B2A2B-50F6-4B66-936F-B8CCB3B9377B}" presName="childText" presStyleLbl="conFgAcc1" presStyleIdx="1" presStyleCnt="4">
        <dgm:presLayoutVars>
          <dgm:bulletEnabled val="1"/>
        </dgm:presLayoutVars>
      </dgm:prSet>
      <dgm:spPr/>
    </dgm:pt>
    <dgm:pt modelId="{02B1ECFC-9B16-476E-B78B-0C6F37BD38CB}" type="pres">
      <dgm:prSet presAssocID="{C35160BC-9BE3-4624-97F0-0C36B7F43549}" presName="spaceBetweenRectangles" presStyleCnt="0"/>
      <dgm:spPr/>
    </dgm:pt>
    <dgm:pt modelId="{857EF15D-EAB5-4BB3-88F0-AD270BF05D6A}" type="pres">
      <dgm:prSet presAssocID="{4CD019D4-41F3-4290-9837-D9FC1D187AAA}" presName="parentLin" presStyleCnt="0"/>
      <dgm:spPr/>
    </dgm:pt>
    <dgm:pt modelId="{63BD9EA0-8ABD-4856-8B12-63CDFAF7C807}" type="pres">
      <dgm:prSet presAssocID="{4CD019D4-41F3-4290-9837-D9FC1D187AAA}" presName="parentLeftMargin" presStyleLbl="node1" presStyleIdx="1" presStyleCnt="4"/>
      <dgm:spPr/>
    </dgm:pt>
    <dgm:pt modelId="{7CFC0457-F13A-4B44-8577-35E034B39365}" type="pres">
      <dgm:prSet presAssocID="{4CD019D4-41F3-4290-9837-D9FC1D187AAA}" presName="parentText" presStyleLbl="node1" presStyleIdx="2" presStyleCnt="4">
        <dgm:presLayoutVars>
          <dgm:chMax val="0"/>
          <dgm:bulletEnabled val="1"/>
        </dgm:presLayoutVars>
      </dgm:prSet>
      <dgm:spPr/>
    </dgm:pt>
    <dgm:pt modelId="{641AB6A6-F8E2-452A-84FE-9D52BD7DC2F7}" type="pres">
      <dgm:prSet presAssocID="{4CD019D4-41F3-4290-9837-D9FC1D187AAA}" presName="negativeSpace" presStyleCnt="0"/>
      <dgm:spPr/>
    </dgm:pt>
    <dgm:pt modelId="{EFEFFEDF-8B5C-4AC4-9831-AA2874E469C0}" type="pres">
      <dgm:prSet presAssocID="{4CD019D4-41F3-4290-9837-D9FC1D187AAA}" presName="childText" presStyleLbl="conFgAcc1" presStyleIdx="2" presStyleCnt="4">
        <dgm:presLayoutVars>
          <dgm:bulletEnabled val="1"/>
        </dgm:presLayoutVars>
      </dgm:prSet>
      <dgm:spPr/>
    </dgm:pt>
    <dgm:pt modelId="{601ABDE0-7CA2-4E53-97D2-503E44DF430A}" type="pres">
      <dgm:prSet presAssocID="{1CA18904-47DB-4D1A-A37B-6E3E1C3AF42F}" presName="spaceBetweenRectangles" presStyleCnt="0"/>
      <dgm:spPr/>
    </dgm:pt>
    <dgm:pt modelId="{43ADE4CE-4081-44C4-BA47-6457F6480CE9}" type="pres">
      <dgm:prSet presAssocID="{5F92A24B-CB0C-4812-9DB8-4F92FC86E1A5}" presName="parentLin" presStyleCnt="0"/>
      <dgm:spPr/>
    </dgm:pt>
    <dgm:pt modelId="{A330A3A6-995A-4796-82F4-84BD7CDF204C}" type="pres">
      <dgm:prSet presAssocID="{5F92A24B-CB0C-4812-9DB8-4F92FC86E1A5}" presName="parentLeftMargin" presStyleLbl="node1" presStyleIdx="2" presStyleCnt="4"/>
      <dgm:spPr/>
    </dgm:pt>
    <dgm:pt modelId="{E567F697-1871-4476-8AB1-848A5A9A19AB}" type="pres">
      <dgm:prSet presAssocID="{5F92A24B-CB0C-4812-9DB8-4F92FC86E1A5}" presName="parentText" presStyleLbl="node1" presStyleIdx="3" presStyleCnt="4">
        <dgm:presLayoutVars>
          <dgm:chMax val="0"/>
          <dgm:bulletEnabled val="1"/>
        </dgm:presLayoutVars>
      </dgm:prSet>
      <dgm:spPr/>
    </dgm:pt>
    <dgm:pt modelId="{1DCFCCF4-F9A8-4B2A-855C-5E6C1E7CA98B}" type="pres">
      <dgm:prSet presAssocID="{5F92A24B-CB0C-4812-9DB8-4F92FC86E1A5}" presName="negativeSpace" presStyleCnt="0"/>
      <dgm:spPr/>
    </dgm:pt>
    <dgm:pt modelId="{6FB5C2C7-DCA1-4512-B958-0DE5B1BC26F9}" type="pres">
      <dgm:prSet presAssocID="{5F92A24B-CB0C-4812-9DB8-4F92FC86E1A5}" presName="childText" presStyleLbl="conFgAcc1" presStyleIdx="3" presStyleCnt="4">
        <dgm:presLayoutVars>
          <dgm:bulletEnabled val="1"/>
        </dgm:presLayoutVars>
      </dgm:prSet>
      <dgm:spPr/>
    </dgm:pt>
  </dgm:ptLst>
  <dgm:cxnLst>
    <dgm:cxn modelId="{E347780B-108C-4244-8630-93D00E625D38}" type="presOf" srcId="{CB0B2A2B-50F6-4B66-936F-B8CCB3B9377B}" destId="{71E7E4F0-9B29-470C-9A53-232763EA0043}" srcOrd="1" destOrd="0" presId="urn:microsoft.com/office/officeart/2005/8/layout/list1"/>
    <dgm:cxn modelId="{8D988510-2CA8-4C65-A12A-A6B6B16F34B8}" type="presOf" srcId="{75990DD1-92F1-4461-A770-A21A9408A55A}" destId="{ABCF81DC-E4AA-4D25-9E08-8F20C45E42F7}" srcOrd="0" destOrd="0" presId="urn:microsoft.com/office/officeart/2005/8/layout/list1"/>
    <dgm:cxn modelId="{4D2EC725-AE87-4B28-83D0-012962D68435}" srcId="{75990DD1-92F1-4461-A770-A21A9408A55A}" destId="{4CD019D4-41F3-4290-9837-D9FC1D187AAA}" srcOrd="2" destOrd="0" parTransId="{DE04423B-629C-4EB8-A4BF-7A1542AE02ED}" sibTransId="{1CA18904-47DB-4D1A-A37B-6E3E1C3AF42F}"/>
    <dgm:cxn modelId="{E1A4C128-3A35-4B38-885F-6577664FD73E}" type="presOf" srcId="{4CD019D4-41F3-4290-9837-D9FC1D187AAA}" destId="{63BD9EA0-8ABD-4856-8B12-63CDFAF7C807}" srcOrd="0" destOrd="0" presId="urn:microsoft.com/office/officeart/2005/8/layout/list1"/>
    <dgm:cxn modelId="{3A36D12F-7AA4-4540-97C1-7B92E2E14C63}" type="presOf" srcId="{CB0B2A2B-50F6-4B66-936F-B8CCB3B9377B}" destId="{65EF80DB-28BD-4B6A-8A90-933DE7CF8F6F}" srcOrd="0" destOrd="0" presId="urn:microsoft.com/office/officeart/2005/8/layout/list1"/>
    <dgm:cxn modelId="{A98A3741-1FBD-45E9-B4FC-1FE88932FC00}" srcId="{75990DD1-92F1-4461-A770-A21A9408A55A}" destId="{5F92A24B-CB0C-4812-9DB8-4F92FC86E1A5}" srcOrd="3" destOrd="0" parTransId="{05CC56F9-BB0A-400D-86B8-13BF022F760C}" sibTransId="{E5FBA56F-91B5-4B90-8B92-21EBDA671DE7}"/>
    <dgm:cxn modelId="{55CF4E74-CF91-476F-8FFA-E4DFA5EBDFF3}" type="presOf" srcId="{5F92A24B-CB0C-4812-9DB8-4F92FC86E1A5}" destId="{E567F697-1871-4476-8AB1-848A5A9A19AB}" srcOrd="1" destOrd="0" presId="urn:microsoft.com/office/officeart/2005/8/layout/list1"/>
    <dgm:cxn modelId="{92E6618F-A320-407F-A6E2-07F0D47A20B4}" type="presOf" srcId="{F3C452DD-04B7-49A8-B3B0-F2311B58E9F1}" destId="{6B2351C7-C751-41E8-83A8-66465EE0B114}" srcOrd="0" destOrd="0" presId="urn:microsoft.com/office/officeart/2005/8/layout/list1"/>
    <dgm:cxn modelId="{16B6B197-8B44-4D8E-9FB8-DACA03840596}" srcId="{75990DD1-92F1-4461-A770-A21A9408A55A}" destId="{F3C452DD-04B7-49A8-B3B0-F2311B58E9F1}" srcOrd="0" destOrd="0" parTransId="{CBAEE2EC-7352-44D3-BDEA-2CB68461D358}" sibTransId="{85D1C871-8485-4513-A12B-591D15A57B12}"/>
    <dgm:cxn modelId="{80CA0CAA-7EAB-41CD-806A-F2D68B24153C}" srcId="{75990DD1-92F1-4461-A770-A21A9408A55A}" destId="{CB0B2A2B-50F6-4B66-936F-B8CCB3B9377B}" srcOrd="1" destOrd="0" parTransId="{F6ACB18D-A89C-46E9-8086-12A83A706710}" sibTransId="{C35160BC-9BE3-4624-97F0-0C36B7F43549}"/>
    <dgm:cxn modelId="{ED1B9CC5-1AE7-479B-A722-A51C599888ED}" type="presOf" srcId="{4CD019D4-41F3-4290-9837-D9FC1D187AAA}" destId="{7CFC0457-F13A-4B44-8577-35E034B39365}" srcOrd="1" destOrd="0" presId="urn:microsoft.com/office/officeart/2005/8/layout/list1"/>
    <dgm:cxn modelId="{1AA864DE-A397-4F95-A16E-2F135C69F177}" type="presOf" srcId="{5F92A24B-CB0C-4812-9DB8-4F92FC86E1A5}" destId="{A330A3A6-995A-4796-82F4-84BD7CDF204C}" srcOrd="0" destOrd="0" presId="urn:microsoft.com/office/officeart/2005/8/layout/list1"/>
    <dgm:cxn modelId="{C1CE34FB-6C18-4BE6-AB94-932118E177DA}" type="presOf" srcId="{F3C452DD-04B7-49A8-B3B0-F2311B58E9F1}" destId="{72453DDB-8769-4274-B9CF-F75267EDEB80}" srcOrd="1" destOrd="0" presId="urn:microsoft.com/office/officeart/2005/8/layout/list1"/>
    <dgm:cxn modelId="{CF3DE3EA-CE4E-4815-9C2E-C7C677A02A2A}" type="presParOf" srcId="{ABCF81DC-E4AA-4D25-9E08-8F20C45E42F7}" destId="{652D498D-1C29-4A52-BF8C-97A7660F5FC1}" srcOrd="0" destOrd="0" presId="urn:microsoft.com/office/officeart/2005/8/layout/list1"/>
    <dgm:cxn modelId="{F9CBD100-58C8-4B8B-B47F-A0CF7E57B26A}" type="presParOf" srcId="{652D498D-1C29-4A52-BF8C-97A7660F5FC1}" destId="{6B2351C7-C751-41E8-83A8-66465EE0B114}" srcOrd="0" destOrd="0" presId="urn:microsoft.com/office/officeart/2005/8/layout/list1"/>
    <dgm:cxn modelId="{8DCD7A16-D038-4FC5-9506-6F29F3C0A821}" type="presParOf" srcId="{652D498D-1C29-4A52-BF8C-97A7660F5FC1}" destId="{72453DDB-8769-4274-B9CF-F75267EDEB80}" srcOrd="1" destOrd="0" presId="urn:microsoft.com/office/officeart/2005/8/layout/list1"/>
    <dgm:cxn modelId="{66BEECAD-450B-46D3-9141-CCBF2F0876F3}" type="presParOf" srcId="{ABCF81DC-E4AA-4D25-9E08-8F20C45E42F7}" destId="{4607B8A8-886E-4FF2-86F4-810675E6EA95}" srcOrd="1" destOrd="0" presId="urn:microsoft.com/office/officeart/2005/8/layout/list1"/>
    <dgm:cxn modelId="{61AC4258-8949-43BB-9124-222741D53D4A}" type="presParOf" srcId="{ABCF81DC-E4AA-4D25-9E08-8F20C45E42F7}" destId="{E8D2A94B-80AF-4243-AB84-DEF68379E236}" srcOrd="2" destOrd="0" presId="urn:microsoft.com/office/officeart/2005/8/layout/list1"/>
    <dgm:cxn modelId="{B1984FCF-E7B3-4B1C-8B8D-767305636EBD}" type="presParOf" srcId="{ABCF81DC-E4AA-4D25-9E08-8F20C45E42F7}" destId="{A5E52E12-F6BA-4BD8-861F-C7466BFE1764}" srcOrd="3" destOrd="0" presId="urn:microsoft.com/office/officeart/2005/8/layout/list1"/>
    <dgm:cxn modelId="{949D8C51-C18E-4F17-91BF-FC8CC48172BC}" type="presParOf" srcId="{ABCF81DC-E4AA-4D25-9E08-8F20C45E42F7}" destId="{E82817CF-61B7-4DE5-A028-8CD28330D232}" srcOrd="4" destOrd="0" presId="urn:microsoft.com/office/officeart/2005/8/layout/list1"/>
    <dgm:cxn modelId="{8C25E3F1-4902-4721-89EE-CD01FEA9CB70}" type="presParOf" srcId="{E82817CF-61B7-4DE5-A028-8CD28330D232}" destId="{65EF80DB-28BD-4B6A-8A90-933DE7CF8F6F}" srcOrd="0" destOrd="0" presId="urn:microsoft.com/office/officeart/2005/8/layout/list1"/>
    <dgm:cxn modelId="{F5818DA4-8C8D-4AF6-8C00-467E3B6EB073}" type="presParOf" srcId="{E82817CF-61B7-4DE5-A028-8CD28330D232}" destId="{71E7E4F0-9B29-470C-9A53-232763EA0043}" srcOrd="1" destOrd="0" presId="urn:microsoft.com/office/officeart/2005/8/layout/list1"/>
    <dgm:cxn modelId="{649CE5A3-DCE2-4EFC-9765-5D174E6D13A8}" type="presParOf" srcId="{ABCF81DC-E4AA-4D25-9E08-8F20C45E42F7}" destId="{CCA991C9-2473-477A-95D8-BF3EA39FC5C3}" srcOrd="5" destOrd="0" presId="urn:microsoft.com/office/officeart/2005/8/layout/list1"/>
    <dgm:cxn modelId="{79431C9F-4F7C-4055-92DC-2DA4DB166126}" type="presParOf" srcId="{ABCF81DC-E4AA-4D25-9E08-8F20C45E42F7}" destId="{BE4B49C2-C6F5-42FA-9606-A394D3FDA0CD}" srcOrd="6" destOrd="0" presId="urn:microsoft.com/office/officeart/2005/8/layout/list1"/>
    <dgm:cxn modelId="{1463D801-0D7D-45DE-AC27-72FD9A114D39}" type="presParOf" srcId="{ABCF81DC-E4AA-4D25-9E08-8F20C45E42F7}" destId="{02B1ECFC-9B16-476E-B78B-0C6F37BD38CB}" srcOrd="7" destOrd="0" presId="urn:microsoft.com/office/officeart/2005/8/layout/list1"/>
    <dgm:cxn modelId="{E286BDCF-2C89-471E-B31A-3DEAB77E8ADF}" type="presParOf" srcId="{ABCF81DC-E4AA-4D25-9E08-8F20C45E42F7}" destId="{857EF15D-EAB5-4BB3-88F0-AD270BF05D6A}" srcOrd="8" destOrd="0" presId="urn:microsoft.com/office/officeart/2005/8/layout/list1"/>
    <dgm:cxn modelId="{66562DA4-2F2B-4746-99E0-2A99FB8040F2}" type="presParOf" srcId="{857EF15D-EAB5-4BB3-88F0-AD270BF05D6A}" destId="{63BD9EA0-8ABD-4856-8B12-63CDFAF7C807}" srcOrd="0" destOrd="0" presId="urn:microsoft.com/office/officeart/2005/8/layout/list1"/>
    <dgm:cxn modelId="{CCBA6EAA-93E0-4883-8E16-31C4BBDFB275}" type="presParOf" srcId="{857EF15D-EAB5-4BB3-88F0-AD270BF05D6A}" destId="{7CFC0457-F13A-4B44-8577-35E034B39365}" srcOrd="1" destOrd="0" presId="urn:microsoft.com/office/officeart/2005/8/layout/list1"/>
    <dgm:cxn modelId="{D615A950-CEFA-4B9D-B2DD-25E6604C6412}" type="presParOf" srcId="{ABCF81DC-E4AA-4D25-9E08-8F20C45E42F7}" destId="{641AB6A6-F8E2-452A-84FE-9D52BD7DC2F7}" srcOrd="9" destOrd="0" presId="urn:microsoft.com/office/officeart/2005/8/layout/list1"/>
    <dgm:cxn modelId="{02C53888-F927-463E-B738-B66522C5203C}" type="presParOf" srcId="{ABCF81DC-E4AA-4D25-9E08-8F20C45E42F7}" destId="{EFEFFEDF-8B5C-4AC4-9831-AA2874E469C0}" srcOrd="10" destOrd="0" presId="urn:microsoft.com/office/officeart/2005/8/layout/list1"/>
    <dgm:cxn modelId="{00839530-CC91-446E-AFEA-4D22F2FD1464}" type="presParOf" srcId="{ABCF81DC-E4AA-4D25-9E08-8F20C45E42F7}" destId="{601ABDE0-7CA2-4E53-97D2-503E44DF430A}" srcOrd="11" destOrd="0" presId="urn:microsoft.com/office/officeart/2005/8/layout/list1"/>
    <dgm:cxn modelId="{AC829061-2A72-4729-938F-FB38F683A5F4}" type="presParOf" srcId="{ABCF81DC-E4AA-4D25-9E08-8F20C45E42F7}" destId="{43ADE4CE-4081-44C4-BA47-6457F6480CE9}" srcOrd="12" destOrd="0" presId="urn:microsoft.com/office/officeart/2005/8/layout/list1"/>
    <dgm:cxn modelId="{038B34A6-59A4-40CD-B9A6-D52F53A69DC9}" type="presParOf" srcId="{43ADE4CE-4081-44C4-BA47-6457F6480CE9}" destId="{A330A3A6-995A-4796-82F4-84BD7CDF204C}" srcOrd="0" destOrd="0" presId="urn:microsoft.com/office/officeart/2005/8/layout/list1"/>
    <dgm:cxn modelId="{F4573F6E-1628-42E4-BEC4-7B76E562C5D9}" type="presParOf" srcId="{43ADE4CE-4081-44C4-BA47-6457F6480CE9}" destId="{E567F697-1871-4476-8AB1-848A5A9A19AB}" srcOrd="1" destOrd="0" presId="urn:microsoft.com/office/officeart/2005/8/layout/list1"/>
    <dgm:cxn modelId="{93526D96-F709-45D6-AE0F-D04D2C2AB62D}" type="presParOf" srcId="{ABCF81DC-E4AA-4D25-9E08-8F20C45E42F7}" destId="{1DCFCCF4-F9A8-4B2A-855C-5E6C1E7CA98B}" srcOrd="13" destOrd="0" presId="urn:microsoft.com/office/officeart/2005/8/layout/list1"/>
    <dgm:cxn modelId="{0776832D-E33A-48A8-BD92-A3E128278B86}" type="presParOf" srcId="{ABCF81DC-E4AA-4D25-9E08-8F20C45E42F7}" destId="{6FB5C2C7-DCA1-4512-B958-0DE5B1BC26F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736CEA-02BE-48D6-B51F-BEA46B961C3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B50A316-9386-45DB-B1E0-D364554C06AA}">
      <dgm:prSet/>
      <dgm:spPr/>
      <dgm:t>
        <a:bodyPr/>
        <a:lstStyle/>
        <a:p>
          <a:pPr>
            <a:lnSpc>
              <a:spcPct val="100000"/>
            </a:lnSpc>
          </a:pPr>
          <a:r>
            <a:rPr lang="en-GB" dirty="0">
              <a:solidFill>
                <a:schemeClr val="bg1"/>
              </a:solidFill>
            </a:rPr>
            <a:t>Site maintenance </a:t>
          </a:r>
          <a:endParaRPr lang="en-US" dirty="0">
            <a:solidFill>
              <a:schemeClr val="bg1"/>
            </a:solidFill>
          </a:endParaRPr>
        </a:p>
      </dgm:t>
    </dgm:pt>
    <dgm:pt modelId="{2500049E-D78D-44D4-8383-E13FB8F20CCD}" type="parTrans" cxnId="{9E78A4A9-7CDE-437D-8DA3-026D2EFF1185}">
      <dgm:prSet/>
      <dgm:spPr/>
      <dgm:t>
        <a:bodyPr/>
        <a:lstStyle/>
        <a:p>
          <a:endParaRPr lang="en-US"/>
        </a:p>
      </dgm:t>
    </dgm:pt>
    <dgm:pt modelId="{6925CE4B-64F0-4EFF-8B33-F00214A8A068}" type="sibTrans" cxnId="{9E78A4A9-7CDE-437D-8DA3-026D2EFF1185}">
      <dgm:prSet/>
      <dgm:spPr/>
      <dgm:t>
        <a:bodyPr/>
        <a:lstStyle/>
        <a:p>
          <a:endParaRPr lang="en-US"/>
        </a:p>
      </dgm:t>
    </dgm:pt>
    <dgm:pt modelId="{4A30C29D-3682-430C-AA27-9605E9ECA42A}">
      <dgm:prSet/>
      <dgm:spPr/>
      <dgm:t>
        <a:bodyPr/>
        <a:lstStyle/>
        <a:p>
          <a:pPr>
            <a:lnSpc>
              <a:spcPct val="100000"/>
            </a:lnSpc>
          </a:pPr>
          <a:r>
            <a:rPr lang="en-GB" dirty="0">
              <a:solidFill>
                <a:schemeClr val="bg1"/>
              </a:solidFill>
            </a:rPr>
            <a:t>Licensing </a:t>
          </a:r>
          <a:endParaRPr lang="en-US" dirty="0">
            <a:solidFill>
              <a:schemeClr val="bg1"/>
            </a:solidFill>
          </a:endParaRPr>
        </a:p>
      </dgm:t>
    </dgm:pt>
    <dgm:pt modelId="{6250A827-4F84-4851-B3AC-FFDC3EA4DDB2}" type="parTrans" cxnId="{DA5F6EEA-E874-41CC-995B-7717441C6A07}">
      <dgm:prSet/>
      <dgm:spPr/>
      <dgm:t>
        <a:bodyPr/>
        <a:lstStyle/>
        <a:p>
          <a:endParaRPr lang="en-US"/>
        </a:p>
      </dgm:t>
    </dgm:pt>
    <dgm:pt modelId="{80332104-4CEE-4FE5-A015-9007D4C27CFB}" type="sibTrans" cxnId="{DA5F6EEA-E874-41CC-995B-7717441C6A07}">
      <dgm:prSet/>
      <dgm:spPr/>
      <dgm:t>
        <a:bodyPr/>
        <a:lstStyle/>
        <a:p>
          <a:endParaRPr lang="en-US"/>
        </a:p>
      </dgm:t>
    </dgm:pt>
    <dgm:pt modelId="{0D037B3F-9F66-4A8B-9131-5FBC07CD789D}">
      <dgm:prSet/>
      <dgm:spPr/>
      <dgm:t>
        <a:bodyPr/>
        <a:lstStyle/>
        <a:p>
          <a:pPr>
            <a:lnSpc>
              <a:spcPct val="100000"/>
            </a:lnSpc>
          </a:pPr>
          <a:r>
            <a:rPr lang="en-GB" dirty="0">
              <a:solidFill>
                <a:schemeClr val="bg1"/>
              </a:solidFill>
            </a:rPr>
            <a:t>Developer cost</a:t>
          </a:r>
          <a:endParaRPr lang="en-US" dirty="0">
            <a:solidFill>
              <a:schemeClr val="bg1"/>
            </a:solidFill>
          </a:endParaRPr>
        </a:p>
      </dgm:t>
    </dgm:pt>
    <dgm:pt modelId="{85166D34-0654-43BD-BFC5-773149EB7592}" type="parTrans" cxnId="{2B47C18B-6F6D-4587-8FB9-84D7D81A3D56}">
      <dgm:prSet/>
      <dgm:spPr/>
      <dgm:t>
        <a:bodyPr/>
        <a:lstStyle/>
        <a:p>
          <a:endParaRPr lang="en-US"/>
        </a:p>
      </dgm:t>
    </dgm:pt>
    <dgm:pt modelId="{D295FC0E-FFFC-4521-92AE-39AF638A3522}" type="sibTrans" cxnId="{2B47C18B-6F6D-4587-8FB9-84D7D81A3D56}">
      <dgm:prSet/>
      <dgm:spPr/>
      <dgm:t>
        <a:bodyPr/>
        <a:lstStyle/>
        <a:p>
          <a:endParaRPr lang="en-US"/>
        </a:p>
      </dgm:t>
    </dgm:pt>
    <dgm:pt modelId="{A87AD9CC-6594-4F8C-BA22-A0E87100484B}">
      <dgm:prSet/>
      <dgm:spPr/>
      <dgm:t>
        <a:bodyPr/>
        <a:lstStyle/>
        <a:p>
          <a:pPr>
            <a:lnSpc>
              <a:spcPct val="100000"/>
            </a:lnSpc>
          </a:pPr>
          <a:r>
            <a:rPr lang="en-GB" dirty="0">
              <a:solidFill>
                <a:schemeClr val="bg1"/>
              </a:solidFill>
            </a:rPr>
            <a:t>Breakeven</a:t>
          </a:r>
          <a:endParaRPr lang="en-US" dirty="0">
            <a:solidFill>
              <a:schemeClr val="bg1"/>
            </a:solidFill>
          </a:endParaRPr>
        </a:p>
      </dgm:t>
    </dgm:pt>
    <dgm:pt modelId="{818B9169-97B9-43F0-848A-BF5B4E33B20D}" type="parTrans" cxnId="{7D223A2E-E0BC-4FBB-80FC-6484E673A130}">
      <dgm:prSet/>
      <dgm:spPr/>
      <dgm:t>
        <a:bodyPr/>
        <a:lstStyle/>
        <a:p>
          <a:endParaRPr lang="en-US"/>
        </a:p>
      </dgm:t>
    </dgm:pt>
    <dgm:pt modelId="{5F9337FD-1A65-400A-9ACF-714DCA8AAED8}" type="sibTrans" cxnId="{7D223A2E-E0BC-4FBB-80FC-6484E673A130}">
      <dgm:prSet/>
      <dgm:spPr/>
      <dgm:t>
        <a:bodyPr/>
        <a:lstStyle/>
        <a:p>
          <a:endParaRPr lang="en-US"/>
        </a:p>
      </dgm:t>
    </dgm:pt>
    <dgm:pt modelId="{93428826-3350-4418-80BD-9CCB3E5EEC43}" type="pres">
      <dgm:prSet presAssocID="{9C736CEA-02BE-48D6-B51F-BEA46B961C37}" presName="root" presStyleCnt="0">
        <dgm:presLayoutVars>
          <dgm:dir/>
          <dgm:resizeHandles val="exact"/>
        </dgm:presLayoutVars>
      </dgm:prSet>
      <dgm:spPr/>
    </dgm:pt>
    <dgm:pt modelId="{DF9C7503-0B23-4397-AECA-E76C535EBDE0}" type="pres">
      <dgm:prSet presAssocID="{0B50A316-9386-45DB-B1E0-D364554C06AA}" presName="compNode" presStyleCnt="0"/>
      <dgm:spPr/>
    </dgm:pt>
    <dgm:pt modelId="{11E1D333-5C53-46FC-9252-C089F7D544E1}" type="pres">
      <dgm:prSet presAssocID="{0B50A316-9386-45DB-B1E0-D364554C06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F3D84BE7-8573-4FA0-AE26-B6D91F7A28FF}" type="pres">
      <dgm:prSet presAssocID="{0B50A316-9386-45DB-B1E0-D364554C06AA}" presName="spaceRect" presStyleCnt="0"/>
      <dgm:spPr/>
    </dgm:pt>
    <dgm:pt modelId="{3669B473-C2D2-4F5B-944A-ACCC25D44A18}" type="pres">
      <dgm:prSet presAssocID="{0B50A316-9386-45DB-B1E0-D364554C06AA}" presName="textRect" presStyleLbl="revTx" presStyleIdx="0" presStyleCnt="4">
        <dgm:presLayoutVars>
          <dgm:chMax val="1"/>
          <dgm:chPref val="1"/>
        </dgm:presLayoutVars>
      </dgm:prSet>
      <dgm:spPr/>
    </dgm:pt>
    <dgm:pt modelId="{339BB834-3F9E-4DC5-882D-512A10CC354A}" type="pres">
      <dgm:prSet presAssocID="{6925CE4B-64F0-4EFF-8B33-F00214A8A068}" presName="sibTrans" presStyleCnt="0"/>
      <dgm:spPr/>
    </dgm:pt>
    <dgm:pt modelId="{68ED5F0D-4C9E-4F9B-827C-81E22EC36B76}" type="pres">
      <dgm:prSet presAssocID="{4A30C29D-3682-430C-AA27-9605E9ECA42A}" presName="compNode" presStyleCnt="0"/>
      <dgm:spPr/>
    </dgm:pt>
    <dgm:pt modelId="{E55C1260-E6EE-4A73-A98E-6312D0C7A147}" type="pres">
      <dgm:prSet presAssocID="{4A30C29D-3682-430C-AA27-9605E9ECA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F5D5A09A-5E43-4776-B950-969E909DF6E9}" type="pres">
      <dgm:prSet presAssocID="{4A30C29D-3682-430C-AA27-9605E9ECA42A}" presName="spaceRect" presStyleCnt="0"/>
      <dgm:spPr/>
    </dgm:pt>
    <dgm:pt modelId="{D4125CBF-3F2F-43A4-9B5A-75E5122D7B0C}" type="pres">
      <dgm:prSet presAssocID="{4A30C29D-3682-430C-AA27-9605E9ECA42A}" presName="textRect" presStyleLbl="revTx" presStyleIdx="1" presStyleCnt="4">
        <dgm:presLayoutVars>
          <dgm:chMax val="1"/>
          <dgm:chPref val="1"/>
        </dgm:presLayoutVars>
      </dgm:prSet>
      <dgm:spPr/>
    </dgm:pt>
    <dgm:pt modelId="{F20A9A89-9CE3-4637-91EC-A31FBB0C30D1}" type="pres">
      <dgm:prSet presAssocID="{80332104-4CEE-4FE5-A015-9007D4C27CFB}" presName="sibTrans" presStyleCnt="0"/>
      <dgm:spPr/>
    </dgm:pt>
    <dgm:pt modelId="{DAB19D98-C04F-4A4C-A8E2-1C41DDC3C126}" type="pres">
      <dgm:prSet presAssocID="{0D037B3F-9F66-4A8B-9131-5FBC07CD789D}" presName="compNode" presStyleCnt="0"/>
      <dgm:spPr/>
    </dgm:pt>
    <dgm:pt modelId="{D7ADCC28-91EC-4070-B2AB-552AF2CCB525}" type="pres">
      <dgm:prSet presAssocID="{0D037B3F-9F66-4A8B-9131-5FBC07CD78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8F4E0985-9735-4313-90A6-B42D2623A71C}" type="pres">
      <dgm:prSet presAssocID="{0D037B3F-9F66-4A8B-9131-5FBC07CD789D}" presName="spaceRect" presStyleCnt="0"/>
      <dgm:spPr/>
    </dgm:pt>
    <dgm:pt modelId="{E136C6BE-5447-44C3-9FBE-E0C2ECBA2578}" type="pres">
      <dgm:prSet presAssocID="{0D037B3F-9F66-4A8B-9131-5FBC07CD789D}" presName="textRect" presStyleLbl="revTx" presStyleIdx="2" presStyleCnt="4">
        <dgm:presLayoutVars>
          <dgm:chMax val="1"/>
          <dgm:chPref val="1"/>
        </dgm:presLayoutVars>
      </dgm:prSet>
      <dgm:spPr/>
    </dgm:pt>
    <dgm:pt modelId="{64811C67-8126-4DA8-A11C-FE50D3FE5F91}" type="pres">
      <dgm:prSet presAssocID="{D295FC0E-FFFC-4521-92AE-39AF638A3522}" presName="sibTrans" presStyleCnt="0"/>
      <dgm:spPr/>
    </dgm:pt>
    <dgm:pt modelId="{AA10440A-3A57-451E-B4ED-A6C9B4592695}" type="pres">
      <dgm:prSet presAssocID="{A87AD9CC-6594-4F8C-BA22-A0E87100484B}" presName="compNode" presStyleCnt="0"/>
      <dgm:spPr/>
    </dgm:pt>
    <dgm:pt modelId="{33CD0F57-7E01-4649-8838-D886E4661B35}" type="pres">
      <dgm:prSet presAssocID="{A87AD9CC-6594-4F8C-BA22-A0E8710048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ins"/>
        </a:ext>
      </dgm:extLst>
    </dgm:pt>
    <dgm:pt modelId="{4CCA1D39-7DA6-46AC-8241-9C4A105ABD25}" type="pres">
      <dgm:prSet presAssocID="{A87AD9CC-6594-4F8C-BA22-A0E87100484B}" presName="spaceRect" presStyleCnt="0"/>
      <dgm:spPr/>
    </dgm:pt>
    <dgm:pt modelId="{7CE9D07A-3577-4A45-83AF-554B472C9224}" type="pres">
      <dgm:prSet presAssocID="{A87AD9CC-6594-4F8C-BA22-A0E87100484B}" presName="textRect" presStyleLbl="revTx" presStyleIdx="3" presStyleCnt="4">
        <dgm:presLayoutVars>
          <dgm:chMax val="1"/>
          <dgm:chPref val="1"/>
        </dgm:presLayoutVars>
      </dgm:prSet>
      <dgm:spPr/>
    </dgm:pt>
  </dgm:ptLst>
  <dgm:cxnLst>
    <dgm:cxn modelId="{2EDE8027-4685-47A3-BC5F-CA89AAD3594F}" type="presOf" srcId="{0B50A316-9386-45DB-B1E0-D364554C06AA}" destId="{3669B473-C2D2-4F5B-944A-ACCC25D44A18}" srcOrd="0" destOrd="0" presId="urn:microsoft.com/office/officeart/2018/2/layout/IconLabelList"/>
    <dgm:cxn modelId="{7D223A2E-E0BC-4FBB-80FC-6484E673A130}" srcId="{9C736CEA-02BE-48D6-B51F-BEA46B961C37}" destId="{A87AD9CC-6594-4F8C-BA22-A0E87100484B}" srcOrd="3" destOrd="0" parTransId="{818B9169-97B9-43F0-848A-BF5B4E33B20D}" sibTransId="{5F9337FD-1A65-400A-9ACF-714DCA8AAED8}"/>
    <dgm:cxn modelId="{717E9C80-A1FE-43AD-A2A9-A290F93D9F22}" type="presOf" srcId="{A87AD9CC-6594-4F8C-BA22-A0E87100484B}" destId="{7CE9D07A-3577-4A45-83AF-554B472C9224}" srcOrd="0" destOrd="0" presId="urn:microsoft.com/office/officeart/2018/2/layout/IconLabelList"/>
    <dgm:cxn modelId="{2B47C18B-6F6D-4587-8FB9-84D7D81A3D56}" srcId="{9C736CEA-02BE-48D6-B51F-BEA46B961C37}" destId="{0D037B3F-9F66-4A8B-9131-5FBC07CD789D}" srcOrd="2" destOrd="0" parTransId="{85166D34-0654-43BD-BFC5-773149EB7592}" sibTransId="{D295FC0E-FFFC-4521-92AE-39AF638A3522}"/>
    <dgm:cxn modelId="{9E78A4A9-7CDE-437D-8DA3-026D2EFF1185}" srcId="{9C736CEA-02BE-48D6-B51F-BEA46B961C37}" destId="{0B50A316-9386-45DB-B1E0-D364554C06AA}" srcOrd="0" destOrd="0" parTransId="{2500049E-D78D-44D4-8383-E13FB8F20CCD}" sibTransId="{6925CE4B-64F0-4EFF-8B33-F00214A8A068}"/>
    <dgm:cxn modelId="{3221D0BA-B57B-4F77-9B3B-E54EC7B7EAF6}" type="presOf" srcId="{9C736CEA-02BE-48D6-B51F-BEA46B961C37}" destId="{93428826-3350-4418-80BD-9CCB3E5EEC43}" srcOrd="0" destOrd="0" presId="urn:microsoft.com/office/officeart/2018/2/layout/IconLabelList"/>
    <dgm:cxn modelId="{6CCA3EC9-A65C-4F0D-9715-2EEE6D3DB5AA}" type="presOf" srcId="{4A30C29D-3682-430C-AA27-9605E9ECA42A}" destId="{D4125CBF-3F2F-43A4-9B5A-75E5122D7B0C}" srcOrd="0" destOrd="0" presId="urn:microsoft.com/office/officeart/2018/2/layout/IconLabelList"/>
    <dgm:cxn modelId="{DA5F6EEA-E874-41CC-995B-7717441C6A07}" srcId="{9C736CEA-02BE-48D6-B51F-BEA46B961C37}" destId="{4A30C29D-3682-430C-AA27-9605E9ECA42A}" srcOrd="1" destOrd="0" parTransId="{6250A827-4F84-4851-B3AC-FFDC3EA4DDB2}" sibTransId="{80332104-4CEE-4FE5-A015-9007D4C27CFB}"/>
    <dgm:cxn modelId="{DA6ACFEF-6FA4-49CE-AE18-31148DA83984}" type="presOf" srcId="{0D037B3F-9F66-4A8B-9131-5FBC07CD789D}" destId="{E136C6BE-5447-44C3-9FBE-E0C2ECBA2578}" srcOrd="0" destOrd="0" presId="urn:microsoft.com/office/officeart/2018/2/layout/IconLabelList"/>
    <dgm:cxn modelId="{4F7E34A0-E31F-44CE-B0B6-9D5A87D66977}" type="presParOf" srcId="{93428826-3350-4418-80BD-9CCB3E5EEC43}" destId="{DF9C7503-0B23-4397-AECA-E76C535EBDE0}" srcOrd="0" destOrd="0" presId="urn:microsoft.com/office/officeart/2018/2/layout/IconLabelList"/>
    <dgm:cxn modelId="{329D1403-7409-4093-90DA-94097217EFBF}" type="presParOf" srcId="{DF9C7503-0B23-4397-AECA-E76C535EBDE0}" destId="{11E1D333-5C53-46FC-9252-C089F7D544E1}" srcOrd="0" destOrd="0" presId="urn:microsoft.com/office/officeart/2018/2/layout/IconLabelList"/>
    <dgm:cxn modelId="{F836A1BD-70D7-4F8F-BF7A-D8B6789E1F95}" type="presParOf" srcId="{DF9C7503-0B23-4397-AECA-E76C535EBDE0}" destId="{F3D84BE7-8573-4FA0-AE26-B6D91F7A28FF}" srcOrd="1" destOrd="0" presId="urn:microsoft.com/office/officeart/2018/2/layout/IconLabelList"/>
    <dgm:cxn modelId="{AD12DB49-805D-4B16-858E-6B273928FD95}" type="presParOf" srcId="{DF9C7503-0B23-4397-AECA-E76C535EBDE0}" destId="{3669B473-C2D2-4F5B-944A-ACCC25D44A18}" srcOrd="2" destOrd="0" presId="urn:microsoft.com/office/officeart/2018/2/layout/IconLabelList"/>
    <dgm:cxn modelId="{983816BD-5525-469F-A1E4-AA7E84559A94}" type="presParOf" srcId="{93428826-3350-4418-80BD-9CCB3E5EEC43}" destId="{339BB834-3F9E-4DC5-882D-512A10CC354A}" srcOrd="1" destOrd="0" presId="urn:microsoft.com/office/officeart/2018/2/layout/IconLabelList"/>
    <dgm:cxn modelId="{6B2726A9-D249-457B-9FDD-E19ADEB5D54E}" type="presParOf" srcId="{93428826-3350-4418-80BD-9CCB3E5EEC43}" destId="{68ED5F0D-4C9E-4F9B-827C-81E22EC36B76}" srcOrd="2" destOrd="0" presId="urn:microsoft.com/office/officeart/2018/2/layout/IconLabelList"/>
    <dgm:cxn modelId="{A33F9B66-7612-41FD-85B6-82442238380C}" type="presParOf" srcId="{68ED5F0D-4C9E-4F9B-827C-81E22EC36B76}" destId="{E55C1260-E6EE-4A73-A98E-6312D0C7A147}" srcOrd="0" destOrd="0" presId="urn:microsoft.com/office/officeart/2018/2/layout/IconLabelList"/>
    <dgm:cxn modelId="{4797B027-4CE5-44A9-99CB-CA648B190D07}" type="presParOf" srcId="{68ED5F0D-4C9E-4F9B-827C-81E22EC36B76}" destId="{F5D5A09A-5E43-4776-B950-969E909DF6E9}" srcOrd="1" destOrd="0" presId="urn:microsoft.com/office/officeart/2018/2/layout/IconLabelList"/>
    <dgm:cxn modelId="{6DCBDF3A-A862-4E8A-B6FB-48EB348A3CBC}" type="presParOf" srcId="{68ED5F0D-4C9E-4F9B-827C-81E22EC36B76}" destId="{D4125CBF-3F2F-43A4-9B5A-75E5122D7B0C}" srcOrd="2" destOrd="0" presId="urn:microsoft.com/office/officeart/2018/2/layout/IconLabelList"/>
    <dgm:cxn modelId="{5398603A-C1E1-4B3C-B470-8815C90ACB25}" type="presParOf" srcId="{93428826-3350-4418-80BD-9CCB3E5EEC43}" destId="{F20A9A89-9CE3-4637-91EC-A31FBB0C30D1}" srcOrd="3" destOrd="0" presId="urn:microsoft.com/office/officeart/2018/2/layout/IconLabelList"/>
    <dgm:cxn modelId="{2150D422-DE6B-47C9-A9B4-18F0E6DA9837}" type="presParOf" srcId="{93428826-3350-4418-80BD-9CCB3E5EEC43}" destId="{DAB19D98-C04F-4A4C-A8E2-1C41DDC3C126}" srcOrd="4" destOrd="0" presId="urn:microsoft.com/office/officeart/2018/2/layout/IconLabelList"/>
    <dgm:cxn modelId="{ACF413C2-AA14-4874-BE70-45857CA131D2}" type="presParOf" srcId="{DAB19D98-C04F-4A4C-A8E2-1C41DDC3C126}" destId="{D7ADCC28-91EC-4070-B2AB-552AF2CCB525}" srcOrd="0" destOrd="0" presId="urn:microsoft.com/office/officeart/2018/2/layout/IconLabelList"/>
    <dgm:cxn modelId="{A735254E-F77F-440A-86A2-A4E215589117}" type="presParOf" srcId="{DAB19D98-C04F-4A4C-A8E2-1C41DDC3C126}" destId="{8F4E0985-9735-4313-90A6-B42D2623A71C}" srcOrd="1" destOrd="0" presId="urn:microsoft.com/office/officeart/2018/2/layout/IconLabelList"/>
    <dgm:cxn modelId="{2FDE60AD-B7C4-44C4-8614-4C9CDBE7555D}" type="presParOf" srcId="{DAB19D98-C04F-4A4C-A8E2-1C41DDC3C126}" destId="{E136C6BE-5447-44C3-9FBE-E0C2ECBA2578}" srcOrd="2" destOrd="0" presId="urn:microsoft.com/office/officeart/2018/2/layout/IconLabelList"/>
    <dgm:cxn modelId="{2534C2D4-483E-4EB3-B403-F5836A769AA7}" type="presParOf" srcId="{93428826-3350-4418-80BD-9CCB3E5EEC43}" destId="{64811C67-8126-4DA8-A11C-FE50D3FE5F91}" srcOrd="5" destOrd="0" presId="urn:microsoft.com/office/officeart/2018/2/layout/IconLabelList"/>
    <dgm:cxn modelId="{E9F80962-35B0-49A0-83BB-72D5B9ED7480}" type="presParOf" srcId="{93428826-3350-4418-80BD-9CCB3E5EEC43}" destId="{AA10440A-3A57-451E-B4ED-A6C9B4592695}" srcOrd="6" destOrd="0" presId="urn:microsoft.com/office/officeart/2018/2/layout/IconLabelList"/>
    <dgm:cxn modelId="{F49DD251-BA93-4551-ADF1-79A2AB518975}" type="presParOf" srcId="{AA10440A-3A57-451E-B4ED-A6C9B4592695}" destId="{33CD0F57-7E01-4649-8838-D886E4661B35}" srcOrd="0" destOrd="0" presId="urn:microsoft.com/office/officeart/2018/2/layout/IconLabelList"/>
    <dgm:cxn modelId="{60CAFB2D-4BB7-49C5-A08B-CF4B49BEBC52}" type="presParOf" srcId="{AA10440A-3A57-451E-B4ED-A6C9B4592695}" destId="{4CCA1D39-7DA6-46AC-8241-9C4A105ABD25}" srcOrd="1" destOrd="0" presId="urn:microsoft.com/office/officeart/2018/2/layout/IconLabelList"/>
    <dgm:cxn modelId="{7CEA7B37-107B-4368-A299-C0B730822FAE}" type="presParOf" srcId="{AA10440A-3A57-451E-B4ED-A6C9B4592695}" destId="{7CE9D07A-3577-4A45-83AF-554B472C922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F225C-1158-4CAD-899A-1607F0B64DE6}">
      <dsp:nvSpPr>
        <dsp:cNvPr id="0" name=""/>
        <dsp:cNvSpPr/>
      </dsp:nvSpPr>
      <dsp:spPr>
        <a:xfrm>
          <a:off x="0" y="53990"/>
          <a:ext cx="6492875" cy="1589006"/>
        </a:xfrm>
        <a:prstGeom prst="roundRect">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Based around Esports.</a:t>
          </a:r>
          <a:endParaRPr lang="en-US" sz="4000" kern="1200"/>
        </a:p>
      </dsp:txBody>
      <dsp:txXfrm>
        <a:off x="77569" y="131559"/>
        <a:ext cx="6337737" cy="1433868"/>
      </dsp:txXfrm>
    </dsp:sp>
    <dsp:sp modelId="{0F2AF17D-40F8-478C-BACE-891915CF4392}">
      <dsp:nvSpPr>
        <dsp:cNvPr id="0" name=""/>
        <dsp:cNvSpPr/>
      </dsp:nvSpPr>
      <dsp:spPr>
        <a:xfrm>
          <a:off x="0" y="1758196"/>
          <a:ext cx="6492875" cy="1589006"/>
        </a:xfrm>
        <a:prstGeom prst="roundRect">
          <a:avLst/>
        </a:prstGeom>
        <a:solidFill>
          <a:schemeClr val="tx1">
            <a:lumMod val="65000"/>
            <a:lumOff val="3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Application to track statistics.</a:t>
          </a:r>
          <a:endParaRPr lang="en-US" sz="4000" kern="1200"/>
        </a:p>
      </dsp:txBody>
      <dsp:txXfrm>
        <a:off x="77569" y="1835765"/>
        <a:ext cx="6337737" cy="1433868"/>
      </dsp:txXfrm>
    </dsp:sp>
    <dsp:sp modelId="{CE72B0B1-DB9B-4DB4-ADCD-7199C6DD38F5}">
      <dsp:nvSpPr>
        <dsp:cNvPr id="0" name=""/>
        <dsp:cNvSpPr/>
      </dsp:nvSpPr>
      <dsp:spPr>
        <a:xfrm>
          <a:off x="0" y="3462403"/>
          <a:ext cx="6492875" cy="1589006"/>
        </a:xfrm>
        <a:prstGeom prst="roundRect">
          <a:avLst/>
        </a:prstGeom>
        <a:solidFill>
          <a:schemeClr val="accent1"/>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Statistics for games, leagues players or matches.</a:t>
          </a:r>
          <a:endParaRPr lang="en-US" sz="4000" kern="1200" dirty="0"/>
        </a:p>
      </dsp:txBody>
      <dsp:txXfrm>
        <a:off x="77569" y="3539972"/>
        <a:ext cx="6337737" cy="1433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A6892-3DF4-4036-BA81-E84C26FB8294}">
      <dsp:nvSpPr>
        <dsp:cNvPr id="0" name=""/>
        <dsp:cNvSpPr/>
      </dsp:nvSpPr>
      <dsp:spPr>
        <a:xfrm>
          <a:off x="0" y="851468"/>
          <a:ext cx="6749521" cy="1571942"/>
        </a:xfrm>
        <a:prstGeom prst="roundRect">
          <a:avLst>
            <a:gd name="adj" fmla="val 10000"/>
          </a:avLst>
        </a:prstGeom>
        <a:solidFill>
          <a:schemeClr val="tx1">
            <a:lumMod val="85000"/>
            <a:lumOff val="15000"/>
          </a:schemeClr>
        </a:solidFill>
        <a:ln>
          <a:solidFill>
            <a:schemeClr val="accent1"/>
          </a:solidFill>
        </a:ln>
        <a:effectLst/>
      </dsp:spPr>
      <dsp:style>
        <a:lnRef idx="0">
          <a:scrgbClr r="0" g="0" b="0"/>
        </a:lnRef>
        <a:fillRef idx="1">
          <a:scrgbClr r="0" g="0" b="0"/>
        </a:fillRef>
        <a:effectRef idx="0">
          <a:scrgbClr r="0" g="0" b="0"/>
        </a:effectRef>
        <a:fontRef idx="minor"/>
      </dsp:style>
    </dsp:sp>
    <dsp:sp modelId="{1722B582-FBC8-49DD-98BA-3FD8A7E0DCF3}">
      <dsp:nvSpPr>
        <dsp:cNvPr id="0" name=""/>
        <dsp:cNvSpPr/>
      </dsp:nvSpPr>
      <dsp:spPr>
        <a:xfrm>
          <a:off x="475512" y="1205155"/>
          <a:ext cx="864568" cy="864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FA0791-3751-43AE-80F8-0E94FF6D9F03}">
      <dsp:nvSpPr>
        <dsp:cNvPr id="0" name=""/>
        <dsp:cNvSpPr/>
      </dsp:nvSpPr>
      <dsp:spPr>
        <a:xfrm>
          <a:off x="1815593" y="851468"/>
          <a:ext cx="4933927" cy="157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1111250">
            <a:lnSpc>
              <a:spcPct val="90000"/>
            </a:lnSpc>
            <a:spcBef>
              <a:spcPct val="0"/>
            </a:spcBef>
            <a:spcAft>
              <a:spcPct val="35000"/>
            </a:spcAft>
            <a:buNone/>
          </a:pPr>
          <a:r>
            <a:rPr lang="en-GB" sz="2500" kern="1200" dirty="0">
              <a:solidFill>
                <a:schemeClr val="bg1"/>
              </a:solidFill>
            </a:rPr>
            <a:t>Engaging and dynamic content</a:t>
          </a:r>
          <a:endParaRPr lang="en-US" sz="2500" kern="1200" dirty="0">
            <a:solidFill>
              <a:schemeClr val="bg1"/>
            </a:solidFill>
          </a:endParaRPr>
        </a:p>
      </dsp:txBody>
      <dsp:txXfrm>
        <a:off x="1815593" y="851468"/>
        <a:ext cx="4933927" cy="1571942"/>
      </dsp:txXfrm>
    </dsp:sp>
    <dsp:sp modelId="{7F2E13B2-76B9-45C3-8BD5-BB5EE516C3B9}">
      <dsp:nvSpPr>
        <dsp:cNvPr id="0" name=""/>
        <dsp:cNvSpPr/>
      </dsp:nvSpPr>
      <dsp:spPr>
        <a:xfrm>
          <a:off x="0" y="2808662"/>
          <a:ext cx="6749521" cy="1571942"/>
        </a:xfrm>
        <a:prstGeom prst="roundRect">
          <a:avLst>
            <a:gd name="adj" fmla="val 10000"/>
          </a:avLst>
        </a:prstGeom>
        <a:solidFill>
          <a:schemeClr val="tx1">
            <a:lumMod val="85000"/>
            <a:lumOff val="15000"/>
          </a:schemeClr>
        </a:solidFill>
        <a:ln>
          <a:solidFill>
            <a:schemeClr val="accent1"/>
          </a:solidFill>
        </a:ln>
        <a:effectLst/>
      </dsp:spPr>
      <dsp:style>
        <a:lnRef idx="0">
          <a:scrgbClr r="0" g="0" b="0"/>
        </a:lnRef>
        <a:fillRef idx="1">
          <a:scrgbClr r="0" g="0" b="0"/>
        </a:fillRef>
        <a:effectRef idx="0">
          <a:scrgbClr r="0" g="0" b="0"/>
        </a:effectRef>
        <a:fontRef idx="minor"/>
      </dsp:style>
    </dsp:sp>
    <dsp:sp modelId="{0101AF65-AFB7-406B-94C1-9A88C8B7C2CC}">
      <dsp:nvSpPr>
        <dsp:cNvPr id="0" name=""/>
        <dsp:cNvSpPr/>
      </dsp:nvSpPr>
      <dsp:spPr>
        <a:xfrm>
          <a:off x="475512" y="3170083"/>
          <a:ext cx="864568" cy="864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282AAF-C457-4F20-BD3A-4D388C25D841}">
      <dsp:nvSpPr>
        <dsp:cNvPr id="0" name=""/>
        <dsp:cNvSpPr/>
      </dsp:nvSpPr>
      <dsp:spPr>
        <a:xfrm>
          <a:off x="1815593" y="2816396"/>
          <a:ext cx="4933927" cy="157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1111250">
            <a:lnSpc>
              <a:spcPct val="90000"/>
            </a:lnSpc>
            <a:spcBef>
              <a:spcPct val="0"/>
            </a:spcBef>
            <a:spcAft>
              <a:spcPct val="35000"/>
            </a:spcAft>
            <a:buNone/>
          </a:pPr>
          <a:r>
            <a:rPr lang="en-GB" sz="2500" kern="1200" dirty="0">
              <a:solidFill>
                <a:schemeClr val="bg1"/>
              </a:solidFill>
            </a:rPr>
            <a:t>Interactive customisable feed</a:t>
          </a:r>
          <a:endParaRPr lang="en-US" sz="2500" kern="1200" dirty="0">
            <a:solidFill>
              <a:schemeClr val="bg1"/>
            </a:solidFill>
          </a:endParaRPr>
        </a:p>
      </dsp:txBody>
      <dsp:txXfrm>
        <a:off x="1815593" y="2816396"/>
        <a:ext cx="4933927" cy="1571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48B8E-0C57-41BA-B12A-FA9036051DF6}">
      <dsp:nvSpPr>
        <dsp:cNvPr id="0" name=""/>
        <dsp:cNvSpPr/>
      </dsp:nvSpPr>
      <dsp:spPr>
        <a:xfrm>
          <a:off x="0" y="1607811"/>
          <a:ext cx="2817763" cy="1789279"/>
        </a:xfrm>
        <a:prstGeom prst="roundRect">
          <a:avLst>
            <a:gd name="adj" fmla="val 10000"/>
          </a:avLst>
        </a:prstGeom>
        <a:solidFill>
          <a:schemeClr val="dk2">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6B177395-E0EC-4602-93E5-D08A9B61459E}">
      <dsp:nvSpPr>
        <dsp:cNvPr id="0" name=""/>
        <dsp:cNvSpPr/>
      </dsp:nvSpPr>
      <dsp:spPr>
        <a:xfrm>
          <a:off x="313084" y="1905242"/>
          <a:ext cx="2817763" cy="1789279"/>
        </a:xfrm>
        <a:prstGeom prst="roundRect">
          <a:avLst>
            <a:gd name="adj" fmla="val 10000"/>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Rapid growth and expanse of esports genre</a:t>
          </a:r>
          <a:endParaRPr lang="en-US" sz="2600" kern="1200" dirty="0"/>
        </a:p>
      </dsp:txBody>
      <dsp:txXfrm>
        <a:off x="365490" y="1957648"/>
        <a:ext cx="2712951" cy="1684467"/>
      </dsp:txXfrm>
    </dsp:sp>
    <dsp:sp modelId="{A14D00DF-666E-4151-9497-9BD5287B781E}">
      <dsp:nvSpPr>
        <dsp:cNvPr id="0" name=""/>
        <dsp:cNvSpPr/>
      </dsp:nvSpPr>
      <dsp:spPr>
        <a:xfrm>
          <a:off x="3443932" y="1607811"/>
          <a:ext cx="2817763" cy="1789279"/>
        </a:xfrm>
        <a:prstGeom prst="roundRect">
          <a:avLst>
            <a:gd name="adj" fmla="val 10000"/>
          </a:avLst>
        </a:prstGeom>
        <a:solidFill>
          <a:schemeClr val="dk2">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4088F0D5-1E4D-4CCC-8ED1-F626879C23B8}">
      <dsp:nvSpPr>
        <dsp:cNvPr id="0" name=""/>
        <dsp:cNvSpPr/>
      </dsp:nvSpPr>
      <dsp:spPr>
        <a:xfrm>
          <a:off x="3757017" y="1905242"/>
          <a:ext cx="2817763" cy="1789279"/>
        </a:xfrm>
        <a:prstGeom prst="roundRect">
          <a:avLst>
            <a:gd name="adj" fmla="val 10000"/>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Similar application for mainstream sport</a:t>
          </a:r>
          <a:endParaRPr lang="en-US" sz="2600" kern="1200"/>
        </a:p>
      </dsp:txBody>
      <dsp:txXfrm>
        <a:off x="3809423" y="1957648"/>
        <a:ext cx="2712951" cy="1684467"/>
      </dsp:txXfrm>
    </dsp:sp>
    <dsp:sp modelId="{BD87F70B-F0A8-4CAA-9458-F4ED8AC277B1}">
      <dsp:nvSpPr>
        <dsp:cNvPr id="0" name=""/>
        <dsp:cNvSpPr/>
      </dsp:nvSpPr>
      <dsp:spPr>
        <a:xfrm>
          <a:off x="6887865" y="1607811"/>
          <a:ext cx="2817763" cy="1789279"/>
        </a:xfrm>
        <a:prstGeom prst="roundRect">
          <a:avLst>
            <a:gd name="adj" fmla="val 10000"/>
          </a:avLst>
        </a:prstGeom>
        <a:solidFill>
          <a:schemeClr val="dk2">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2CAC92B3-5FF0-4661-9345-377EBAD1744A}">
      <dsp:nvSpPr>
        <dsp:cNvPr id="0" name=""/>
        <dsp:cNvSpPr/>
      </dsp:nvSpPr>
      <dsp:spPr>
        <a:xfrm>
          <a:off x="7200949" y="1905242"/>
          <a:ext cx="2817763" cy="1789279"/>
        </a:xfrm>
        <a:prstGeom prst="roundRect">
          <a:avLst>
            <a:gd name="adj" fmla="val 10000"/>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Application need proportional to the popularity of esports</a:t>
          </a:r>
          <a:endParaRPr lang="en-US" sz="2600" kern="1200"/>
        </a:p>
      </dsp:txBody>
      <dsp:txXfrm>
        <a:off x="7253355" y="1957648"/>
        <a:ext cx="2712951" cy="1684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93F54-DA6D-4AFD-8AF6-02800485985D}">
      <dsp:nvSpPr>
        <dsp:cNvPr id="0" name=""/>
        <dsp:cNvSpPr/>
      </dsp:nvSpPr>
      <dsp:spPr>
        <a:xfrm>
          <a:off x="1499356" y="108397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AC11C4-2051-46C7-BBD4-0C4AAE1B57EA}">
      <dsp:nvSpPr>
        <dsp:cNvPr id="0" name=""/>
        <dsp:cNvSpPr/>
      </dsp:nvSpPr>
      <dsp:spPr>
        <a:xfrm>
          <a:off x="311356" y="34983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Educational institutions likely to use the registry system</a:t>
          </a:r>
          <a:endParaRPr lang="en-US" sz="2300" kern="1200" dirty="0">
            <a:solidFill>
              <a:schemeClr val="bg1"/>
            </a:solidFill>
          </a:endParaRPr>
        </a:p>
      </dsp:txBody>
      <dsp:txXfrm>
        <a:off x="311356" y="3498353"/>
        <a:ext cx="4320000" cy="720000"/>
      </dsp:txXfrm>
    </dsp:sp>
    <dsp:sp modelId="{50EA119D-7674-47BC-B1B1-701A14FBE038}">
      <dsp:nvSpPr>
        <dsp:cNvPr id="0" name=""/>
        <dsp:cNvSpPr/>
      </dsp:nvSpPr>
      <dsp:spPr>
        <a:xfrm>
          <a:off x="6575356" y="108397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B0ECBD-CDA3-4503-B04D-6226B8C12E71}">
      <dsp:nvSpPr>
        <dsp:cNvPr id="0" name=""/>
        <dsp:cNvSpPr/>
      </dsp:nvSpPr>
      <dsp:spPr>
        <a:xfrm>
          <a:off x="5387356" y="349835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Subscribers</a:t>
          </a:r>
          <a:endParaRPr lang="en-US" sz="2300" kern="1200" dirty="0">
            <a:solidFill>
              <a:schemeClr val="bg1"/>
            </a:solidFill>
          </a:endParaRPr>
        </a:p>
      </dsp:txBody>
      <dsp:txXfrm>
        <a:off x="5387356" y="349835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BC313-BA4B-48F7-8C40-E3E4E402032D}">
      <dsp:nvSpPr>
        <dsp:cNvPr id="0" name=""/>
        <dsp:cNvSpPr/>
      </dsp:nvSpPr>
      <dsp:spPr>
        <a:xfrm>
          <a:off x="961253" y="457444"/>
          <a:ext cx="1256755" cy="1256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80CBD-2789-43FD-A06B-0B1716DCFDD7}">
      <dsp:nvSpPr>
        <dsp:cNvPr id="0" name=""/>
        <dsp:cNvSpPr/>
      </dsp:nvSpPr>
      <dsp:spPr>
        <a:xfrm>
          <a:off x="193236" y="2063202"/>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Subscription service</a:t>
          </a:r>
          <a:endParaRPr lang="en-US" sz="2600" kern="1200" dirty="0">
            <a:solidFill>
              <a:schemeClr val="bg1"/>
            </a:solidFill>
          </a:endParaRPr>
        </a:p>
      </dsp:txBody>
      <dsp:txXfrm>
        <a:off x="193236" y="2063202"/>
        <a:ext cx="2792789" cy="720000"/>
      </dsp:txXfrm>
    </dsp:sp>
    <dsp:sp modelId="{414C6029-6046-4C87-9CAB-B08A26F570DB}">
      <dsp:nvSpPr>
        <dsp:cNvPr id="0" name=""/>
        <dsp:cNvSpPr/>
      </dsp:nvSpPr>
      <dsp:spPr>
        <a:xfrm>
          <a:off x="4242781" y="457444"/>
          <a:ext cx="1256755" cy="1256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3C6B6B-130C-43A5-B1B3-5E7DA7381706}">
      <dsp:nvSpPr>
        <dsp:cNvPr id="0" name=""/>
        <dsp:cNvSpPr/>
      </dsp:nvSpPr>
      <dsp:spPr>
        <a:xfrm>
          <a:off x="3474764" y="2063202"/>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Advertisement</a:t>
          </a:r>
          <a:endParaRPr lang="en-US" sz="2600" kern="1200" dirty="0">
            <a:solidFill>
              <a:schemeClr val="bg1"/>
            </a:solidFill>
          </a:endParaRPr>
        </a:p>
      </dsp:txBody>
      <dsp:txXfrm>
        <a:off x="3474764" y="2063202"/>
        <a:ext cx="2792789" cy="720000"/>
      </dsp:txXfrm>
    </dsp:sp>
    <dsp:sp modelId="{4755B5E8-1C46-407C-9840-C23F11F4F848}">
      <dsp:nvSpPr>
        <dsp:cNvPr id="0" name=""/>
        <dsp:cNvSpPr/>
      </dsp:nvSpPr>
      <dsp:spPr>
        <a:xfrm>
          <a:off x="7524309" y="457444"/>
          <a:ext cx="1256755" cy="1256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F184F-CEFA-489D-A0B3-F8269514CA52}">
      <dsp:nvSpPr>
        <dsp:cNvPr id="0" name=""/>
        <dsp:cNvSpPr/>
      </dsp:nvSpPr>
      <dsp:spPr>
        <a:xfrm>
          <a:off x="6756292" y="2063202"/>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Live viewing</a:t>
          </a:r>
          <a:endParaRPr lang="en-US" sz="2600" kern="1200" dirty="0">
            <a:solidFill>
              <a:schemeClr val="bg1"/>
            </a:solidFill>
          </a:endParaRPr>
        </a:p>
      </dsp:txBody>
      <dsp:txXfrm>
        <a:off x="6756292" y="2063202"/>
        <a:ext cx="27927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2A94B-80AF-4243-AB84-DEF68379E236}">
      <dsp:nvSpPr>
        <dsp:cNvPr id="0" name=""/>
        <dsp:cNvSpPr/>
      </dsp:nvSpPr>
      <dsp:spPr>
        <a:xfrm>
          <a:off x="0" y="1154704"/>
          <a:ext cx="6749521" cy="504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453DDB-8769-4274-B9CF-F75267EDEB80}">
      <dsp:nvSpPr>
        <dsp:cNvPr id="0" name=""/>
        <dsp:cNvSpPr/>
      </dsp:nvSpPr>
      <dsp:spPr>
        <a:xfrm>
          <a:off x="337476" y="859504"/>
          <a:ext cx="4724664" cy="590400"/>
        </a:xfrm>
        <a:prstGeom prst="round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Full stack data management</a:t>
          </a:r>
          <a:endParaRPr lang="en-US" sz="2000" kern="1200"/>
        </a:p>
      </dsp:txBody>
      <dsp:txXfrm>
        <a:off x="366297" y="888325"/>
        <a:ext cx="4667022" cy="532758"/>
      </dsp:txXfrm>
    </dsp:sp>
    <dsp:sp modelId="{BE4B49C2-C6F5-42FA-9606-A394D3FDA0CD}">
      <dsp:nvSpPr>
        <dsp:cNvPr id="0" name=""/>
        <dsp:cNvSpPr/>
      </dsp:nvSpPr>
      <dsp:spPr>
        <a:xfrm>
          <a:off x="0" y="2061904"/>
          <a:ext cx="6749521" cy="504000"/>
        </a:xfrm>
        <a:prstGeom prst="rect">
          <a:avLst/>
        </a:prstGeom>
        <a:solidFill>
          <a:schemeClr val="lt1">
            <a:alpha val="90000"/>
            <a:hueOff val="0"/>
            <a:satOff val="0"/>
            <a:lumOff val="0"/>
            <a:alphaOff val="0"/>
          </a:schemeClr>
        </a:solidFill>
        <a:ln w="15875" cap="rnd" cmpd="sng" algn="ctr">
          <a:solidFill>
            <a:schemeClr val="accent2">
              <a:hueOff val="496577"/>
              <a:satOff val="-15941"/>
              <a:lumOff val="2875"/>
              <a:alphaOff val="0"/>
            </a:schemeClr>
          </a:solidFill>
          <a:prstDash val="solid"/>
        </a:ln>
        <a:effectLst/>
      </dsp:spPr>
      <dsp:style>
        <a:lnRef idx="2">
          <a:scrgbClr r="0" g="0" b="0"/>
        </a:lnRef>
        <a:fillRef idx="1">
          <a:scrgbClr r="0" g="0" b="0"/>
        </a:fillRef>
        <a:effectRef idx="0">
          <a:scrgbClr r="0" g="0" b="0"/>
        </a:effectRef>
        <a:fontRef idx="minor"/>
      </dsp:style>
    </dsp:sp>
    <dsp:sp modelId="{71E7E4F0-9B29-470C-9A53-232763EA0043}">
      <dsp:nvSpPr>
        <dsp:cNvPr id="0" name=""/>
        <dsp:cNvSpPr/>
      </dsp:nvSpPr>
      <dsp:spPr>
        <a:xfrm>
          <a:off x="337476" y="1766704"/>
          <a:ext cx="4724664" cy="590400"/>
        </a:xfrm>
        <a:prstGeom prst="round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dirty="0"/>
            <a:t>Security and registry back-end developer</a:t>
          </a:r>
          <a:endParaRPr lang="en-US" sz="2000" kern="1200" dirty="0"/>
        </a:p>
      </dsp:txBody>
      <dsp:txXfrm>
        <a:off x="366297" y="1795525"/>
        <a:ext cx="4667022" cy="532758"/>
      </dsp:txXfrm>
    </dsp:sp>
    <dsp:sp modelId="{EFEFFEDF-8B5C-4AC4-9831-AA2874E469C0}">
      <dsp:nvSpPr>
        <dsp:cNvPr id="0" name=""/>
        <dsp:cNvSpPr/>
      </dsp:nvSpPr>
      <dsp:spPr>
        <a:xfrm>
          <a:off x="0" y="2969104"/>
          <a:ext cx="6749521" cy="504000"/>
        </a:xfrm>
        <a:prstGeom prst="rect">
          <a:avLst/>
        </a:prstGeom>
        <a:solidFill>
          <a:schemeClr val="lt1">
            <a:alpha val="90000"/>
            <a:hueOff val="0"/>
            <a:satOff val="0"/>
            <a:lumOff val="0"/>
            <a:alphaOff val="0"/>
          </a:schemeClr>
        </a:solidFill>
        <a:ln w="15875" cap="rnd" cmpd="sng" algn="ctr">
          <a:solidFill>
            <a:schemeClr val="accent2">
              <a:hueOff val="993154"/>
              <a:satOff val="-31882"/>
              <a:lumOff val="5751"/>
              <a:alphaOff val="0"/>
            </a:schemeClr>
          </a:solidFill>
          <a:prstDash val="solid"/>
        </a:ln>
        <a:effectLst/>
      </dsp:spPr>
      <dsp:style>
        <a:lnRef idx="2">
          <a:scrgbClr r="0" g="0" b="0"/>
        </a:lnRef>
        <a:fillRef idx="1">
          <a:scrgbClr r="0" g="0" b="0"/>
        </a:fillRef>
        <a:effectRef idx="0">
          <a:scrgbClr r="0" g="0" b="0"/>
        </a:effectRef>
        <a:fontRef idx="minor"/>
      </dsp:style>
    </dsp:sp>
    <dsp:sp modelId="{7CFC0457-F13A-4B44-8577-35E034B39365}">
      <dsp:nvSpPr>
        <dsp:cNvPr id="0" name=""/>
        <dsp:cNvSpPr/>
      </dsp:nvSpPr>
      <dsp:spPr>
        <a:xfrm>
          <a:off x="337476" y="2673904"/>
          <a:ext cx="4724664" cy="590400"/>
        </a:xfrm>
        <a:prstGeom prst="round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Front-end</a:t>
          </a:r>
          <a:endParaRPr lang="en-US" sz="2000" kern="1200"/>
        </a:p>
      </dsp:txBody>
      <dsp:txXfrm>
        <a:off x="366297" y="2702725"/>
        <a:ext cx="4667022" cy="532758"/>
      </dsp:txXfrm>
    </dsp:sp>
    <dsp:sp modelId="{6FB5C2C7-DCA1-4512-B958-0DE5B1BC26F9}">
      <dsp:nvSpPr>
        <dsp:cNvPr id="0" name=""/>
        <dsp:cNvSpPr/>
      </dsp:nvSpPr>
      <dsp:spPr>
        <a:xfrm>
          <a:off x="0" y="3876304"/>
          <a:ext cx="6749521" cy="504000"/>
        </a:xfrm>
        <a:prstGeom prst="rect">
          <a:avLst/>
        </a:prstGeom>
        <a:solidFill>
          <a:schemeClr val="lt1">
            <a:alpha val="90000"/>
            <a:hueOff val="0"/>
            <a:satOff val="0"/>
            <a:lumOff val="0"/>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dsp:style>
    </dsp:sp>
    <dsp:sp modelId="{E567F697-1871-4476-8AB1-848A5A9A19AB}">
      <dsp:nvSpPr>
        <dsp:cNvPr id="0" name=""/>
        <dsp:cNvSpPr/>
      </dsp:nvSpPr>
      <dsp:spPr>
        <a:xfrm>
          <a:off x="337476" y="3581104"/>
          <a:ext cx="4724664" cy="590400"/>
        </a:xfrm>
        <a:prstGeom prst="round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Front-end UI, Documentation</a:t>
          </a:r>
          <a:endParaRPr lang="en-US" sz="2000" kern="1200"/>
        </a:p>
      </dsp:txBody>
      <dsp:txXfrm>
        <a:off x="366297" y="3609925"/>
        <a:ext cx="4667022"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1D333-5C53-46FC-9252-C089F7D544E1}">
      <dsp:nvSpPr>
        <dsp:cNvPr id="0" name=""/>
        <dsp:cNvSpPr/>
      </dsp:nvSpPr>
      <dsp:spPr>
        <a:xfrm>
          <a:off x="921397" y="594055"/>
          <a:ext cx="925575" cy="925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69B473-C2D2-4F5B-944A-ACCC25D44A18}">
      <dsp:nvSpPr>
        <dsp:cNvPr id="0" name=""/>
        <dsp:cNvSpPr/>
      </dsp:nvSpPr>
      <dsp:spPr>
        <a:xfrm>
          <a:off x="355767" y="1810145"/>
          <a:ext cx="20568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Site maintenance </a:t>
          </a:r>
          <a:endParaRPr lang="en-US" sz="2300" kern="1200" dirty="0">
            <a:solidFill>
              <a:schemeClr val="bg1"/>
            </a:solidFill>
          </a:endParaRPr>
        </a:p>
      </dsp:txBody>
      <dsp:txXfrm>
        <a:off x="355767" y="1810145"/>
        <a:ext cx="2056834" cy="720000"/>
      </dsp:txXfrm>
    </dsp:sp>
    <dsp:sp modelId="{E55C1260-E6EE-4A73-A98E-6312D0C7A147}">
      <dsp:nvSpPr>
        <dsp:cNvPr id="0" name=""/>
        <dsp:cNvSpPr/>
      </dsp:nvSpPr>
      <dsp:spPr>
        <a:xfrm>
          <a:off x="3338178" y="594055"/>
          <a:ext cx="925575" cy="925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25CBF-3F2F-43A4-9B5A-75E5122D7B0C}">
      <dsp:nvSpPr>
        <dsp:cNvPr id="0" name=""/>
        <dsp:cNvSpPr/>
      </dsp:nvSpPr>
      <dsp:spPr>
        <a:xfrm>
          <a:off x="2772548" y="1810145"/>
          <a:ext cx="20568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Licensing </a:t>
          </a:r>
          <a:endParaRPr lang="en-US" sz="2300" kern="1200" dirty="0">
            <a:solidFill>
              <a:schemeClr val="bg1"/>
            </a:solidFill>
          </a:endParaRPr>
        </a:p>
      </dsp:txBody>
      <dsp:txXfrm>
        <a:off x="2772548" y="1810145"/>
        <a:ext cx="2056834" cy="720000"/>
      </dsp:txXfrm>
    </dsp:sp>
    <dsp:sp modelId="{D7ADCC28-91EC-4070-B2AB-552AF2CCB525}">
      <dsp:nvSpPr>
        <dsp:cNvPr id="0" name=""/>
        <dsp:cNvSpPr/>
      </dsp:nvSpPr>
      <dsp:spPr>
        <a:xfrm>
          <a:off x="5754959" y="594055"/>
          <a:ext cx="925575" cy="925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6C6BE-5447-44C3-9FBE-E0C2ECBA2578}">
      <dsp:nvSpPr>
        <dsp:cNvPr id="0" name=""/>
        <dsp:cNvSpPr/>
      </dsp:nvSpPr>
      <dsp:spPr>
        <a:xfrm>
          <a:off x="5189329" y="1810145"/>
          <a:ext cx="20568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Developer cost</a:t>
          </a:r>
          <a:endParaRPr lang="en-US" sz="2300" kern="1200" dirty="0">
            <a:solidFill>
              <a:schemeClr val="bg1"/>
            </a:solidFill>
          </a:endParaRPr>
        </a:p>
      </dsp:txBody>
      <dsp:txXfrm>
        <a:off x="5189329" y="1810145"/>
        <a:ext cx="2056834" cy="720000"/>
      </dsp:txXfrm>
    </dsp:sp>
    <dsp:sp modelId="{33CD0F57-7E01-4649-8838-D886E4661B35}">
      <dsp:nvSpPr>
        <dsp:cNvPr id="0" name=""/>
        <dsp:cNvSpPr/>
      </dsp:nvSpPr>
      <dsp:spPr>
        <a:xfrm>
          <a:off x="8171739" y="594055"/>
          <a:ext cx="925575" cy="9255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9D07A-3577-4A45-83AF-554B472C9224}">
      <dsp:nvSpPr>
        <dsp:cNvPr id="0" name=""/>
        <dsp:cNvSpPr/>
      </dsp:nvSpPr>
      <dsp:spPr>
        <a:xfrm>
          <a:off x="7606110" y="1810145"/>
          <a:ext cx="20568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solidFill>
                <a:schemeClr val="bg1"/>
              </a:solidFill>
            </a:rPr>
            <a:t>Breakeven</a:t>
          </a:r>
          <a:endParaRPr lang="en-US" sz="2300" kern="1200" dirty="0">
            <a:solidFill>
              <a:schemeClr val="bg1"/>
            </a:solidFill>
          </a:endParaRPr>
        </a:p>
      </dsp:txBody>
      <dsp:txXfrm>
        <a:off x="7606110" y="1810145"/>
        <a:ext cx="205683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F33B-FA98-4F06-ACD9-3D23A051F576}" type="datetimeFigureOut">
              <a:rPr lang="en-GB" smtClean="0"/>
              <a:t>23/02/2022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94A83-9F0B-4702-B3E3-B520C3962B44}" type="slidenum">
              <a:rPr lang="en-GB" smtClean="0"/>
              <a:t>‹#›</a:t>
            </a:fld>
            <a:endParaRPr lang="en-GB"/>
          </a:p>
        </p:txBody>
      </p:sp>
    </p:spTree>
    <p:extLst>
      <p:ext uri="{BB962C8B-B14F-4D97-AF65-F5344CB8AC3E}">
        <p14:creationId xmlns:p14="http://schemas.microsoft.com/office/powerpoint/2010/main" val="147222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794A83-9F0B-4702-B3E3-B520C3962B44}" type="slidenum">
              <a:rPr lang="en-GB" smtClean="0"/>
              <a:t>1</a:t>
            </a:fld>
            <a:endParaRPr lang="en-GB"/>
          </a:p>
        </p:txBody>
      </p:sp>
    </p:spTree>
    <p:extLst>
      <p:ext uri="{BB962C8B-B14F-4D97-AF65-F5344CB8AC3E}">
        <p14:creationId xmlns:p14="http://schemas.microsoft.com/office/powerpoint/2010/main" val="3070952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front-end would use HTML with React as the team has the most experience with this library and components are beneficial to a large project such as this. Along with standard CSS</a:t>
            </a:r>
          </a:p>
          <a:p>
            <a:r>
              <a:rPr lang="en-GB" dirty="0"/>
              <a:t>An SQL database would be used for the data management system as data is unlikely to be unique.</a:t>
            </a:r>
          </a:p>
          <a:p>
            <a:r>
              <a:rPr lang="en-GB" dirty="0"/>
              <a:t>The minimum viable product will require: A landing page containing the search function, the resulting search page, pages for each statistics and the registering page for local teams.</a:t>
            </a:r>
          </a:p>
        </p:txBody>
      </p:sp>
      <p:sp>
        <p:nvSpPr>
          <p:cNvPr id="4" name="Slide Number Placeholder 3"/>
          <p:cNvSpPr>
            <a:spLocks noGrp="1"/>
          </p:cNvSpPr>
          <p:nvPr>
            <p:ph type="sldNum" sz="quarter" idx="5"/>
          </p:nvPr>
        </p:nvSpPr>
        <p:spPr/>
        <p:txBody>
          <a:bodyPr/>
          <a:lstStyle/>
          <a:p>
            <a:fld id="{F1794A83-9F0B-4702-B3E3-B520C3962B44}" type="slidenum">
              <a:rPr lang="en-GB" smtClean="0"/>
              <a:t>10</a:t>
            </a:fld>
            <a:endParaRPr lang="en-GB"/>
          </a:p>
        </p:txBody>
      </p:sp>
    </p:spTree>
    <p:extLst>
      <p:ext uri="{BB962C8B-B14F-4D97-AF65-F5344CB8AC3E}">
        <p14:creationId xmlns:p14="http://schemas.microsoft.com/office/powerpoint/2010/main" val="234674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teams roles as follows: A full stack developer focuses around data management and front-end designing, security and registry systems back-end developer and two front-end developers with one specifically focuses on user interfaces.</a:t>
            </a:r>
          </a:p>
          <a:p>
            <a:r>
              <a:rPr lang="en-GB" dirty="0"/>
              <a:t>This roles are largely maintained by the same members as in the Student Survival Box project. With Louis being made a full stack developer due to his knowledge of both back-end system and design skills. </a:t>
            </a:r>
            <a:r>
              <a:rPr lang="en-GB" dirty="0" err="1"/>
              <a:t>Yordan</a:t>
            </a:r>
            <a:r>
              <a:rPr lang="en-GB" dirty="0"/>
              <a:t> retaining his role as back-end developer due to the high standard and efficiency or work previously produced. Danny has been moved to a front-end developer due to their already being two back-end developer but not do the discredit of previous work and he has shown he can work to the same high standard in both front and back-end.</a:t>
            </a:r>
          </a:p>
          <a:p>
            <a:r>
              <a:rPr lang="en-GB" dirty="0"/>
              <a:t>I will also be front-end however I will be focusing on user interfaces mainly as I have the clearest idea of what the interface of the project should look like. </a:t>
            </a:r>
            <a:r>
              <a:rPr lang="en-GB" dirty="0" err="1"/>
              <a:t>Im</a:t>
            </a:r>
            <a:r>
              <a:rPr lang="en-GB" dirty="0"/>
              <a:t> also covering most of the documentation for the project as I did this previously and made effort to conform to industry standards.</a:t>
            </a:r>
          </a:p>
        </p:txBody>
      </p:sp>
      <p:sp>
        <p:nvSpPr>
          <p:cNvPr id="4" name="Slide Number Placeholder 3"/>
          <p:cNvSpPr>
            <a:spLocks noGrp="1"/>
          </p:cNvSpPr>
          <p:nvPr>
            <p:ph type="sldNum" sz="quarter" idx="5"/>
          </p:nvPr>
        </p:nvSpPr>
        <p:spPr/>
        <p:txBody>
          <a:bodyPr/>
          <a:lstStyle/>
          <a:p>
            <a:fld id="{F1794A83-9F0B-4702-B3E3-B520C3962B44}" type="slidenum">
              <a:rPr lang="en-GB" smtClean="0"/>
              <a:t>12</a:t>
            </a:fld>
            <a:endParaRPr lang="en-GB"/>
          </a:p>
        </p:txBody>
      </p:sp>
    </p:spTree>
    <p:extLst>
      <p:ext uri="{BB962C8B-B14F-4D97-AF65-F5344CB8AC3E}">
        <p14:creationId xmlns:p14="http://schemas.microsoft.com/office/powerpoint/2010/main" val="22617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timeline is as follows: The first milestone will be completing documentation up to that current time, creating a basic front end and UI so that the back-end developers can start work on searching and registering. The second milestone will be create the front-end and back-end for the voting system. At this point the first user study's will be released and applied. The third milestone will be refine the front-end and made it accessible for as many platforms as possible whilst the back-end focuses on system security, form validation and database maintainability. The final milestone is releasing or deploying the build depending on the assignment requirements, gather performance metrics, issuing a second user study and applying both. Lastly finishing all documentation.</a:t>
            </a:r>
          </a:p>
        </p:txBody>
      </p:sp>
      <p:sp>
        <p:nvSpPr>
          <p:cNvPr id="4" name="Slide Number Placeholder 3"/>
          <p:cNvSpPr>
            <a:spLocks noGrp="1"/>
          </p:cNvSpPr>
          <p:nvPr>
            <p:ph type="sldNum" sz="quarter" idx="5"/>
          </p:nvPr>
        </p:nvSpPr>
        <p:spPr/>
        <p:txBody>
          <a:bodyPr/>
          <a:lstStyle/>
          <a:p>
            <a:fld id="{F1794A83-9F0B-4702-B3E3-B520C3962B44}" type="slidenum">
              <a:rPr lang="en-GB" smtClean="0"/>
              <a:t>13</a:t>
            </a:fld>
            <a:endParaRPr lang="en-GB"/>
          </a:p>
        </p:txBody>
      </p:sp>
    </p:spTree>
    <p:extLst>
      <p:ext uri="{BB962C8B-B14F-4D97-AF65-F5344CB8AC3E}">
        <p14:creationId xmlns:p14="http://schemas.microsoft.com/office/powerpoint/2010/main" val="87109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breakdown of the costs includes: site and </a:t>
            </a:r>
            <a:r>
              <a:rPr lang="en-GB"/>
              <a:t>database maintenance </a:t>
            </a:r>
            <a:r>
              <a:rPr lang="en-GB" dirty="0"/>
              <a:t>at around £125 a month.</a:t>
            </a:r>
          </a:p>
          <a:p>
            <a:r>
              <a:rPr lang="en-GB" dirty="0"/>
              <a:t>Licensing of games will have to be used to kickstart the application before local elements can be applied at a cost of anywhere from £10,000 to £500,000 depending on the expected audience it brings.</a:t>
            </a:r>
          </a:p>
          <a:p>
            <a:r>
              <a:rPr lang="en-GB" dirty="0"/>
              <a:t>The four developers will cost a low of £14,000 a year.</a:t>
            </a:r>
          </a:p>
          <a:p>
            <a:r>
              <a:rPr lang="en-GB" dirty="0"/>
              <a:t>An estimated 1600 subscribers monthly will be needed to breakeven, this excludes revenue from advertisements</a:t>
            </a:r>
          </a:p>
        </p:txBody>
      </p:sp>
      <p:sp>
        <p:nvSpPr>
          <p:cNvPr id="4" name="Slide Number Placeholder 3"/>
          <p:cNvSpPr>
            <a:spLocks noGrp="1"/>
          </p:cNvSpPr>
          <p:nvPr>
            <p:ph type="sldNum" sz="quarter" idx="5"/>
          </p:nvPr>
        </p:nvSpPr>
        <p:spPr/>
        <p:txBody>
          <a:bodyPr/>
          <a:lstStyle/>
          <a:p>
            <a:fld id="{F1794A83-9F0B-4702-B3E3-B520C3962B44}" type="slidenum">
              <a:rPr lang="en-GB" smtClean="0"/>
              <a:t>14</a:t>
            </a:fld>
            <a:endParaRPr lang="en-GB"/>
          </a:p>
        </p:txBody>
      </p:sp>
    </p:spTree>
    <p:extLst>
      <p:ext uri="{BB962C8B-B14F-4D97-AF65-F5344CB8AC3E}">
        <p14:creationId xmlns:p14="http://schemas.microsoft.com/office/powerpoint/2010/main" val="240388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application I propose is an esports tracking website called ‘the esports centre’ based around the modern sporting genre esports. Esports being the online matchmaking sport centered around video games. With the application itself allowing users to view various statistics from games, leagues, players and matches from a database search. Teams being able to register their own data (once approved) to see these categories for their own local teams.</a:t>
            </a:r>
          </a:p>
        </p:txBody>
      </p:sp>
      <p:sp>
        <p:nvSpPr>
          <p:cNvPr id="4" name="Slide Number Placeholder 3"/>
          <p:cNvSpPr>
            <a:spLocks noGrp="1"/>
          </p:cNvSpPr>
          <p:nvPr>
            <p:ph type="sldNum" sz="quarter" idx="5"/>
          </p:nvPr>
        </p:nvSpPr>
        <p:spPr/>
        <p:txBody>
          <a:bodyPr/>
          <a:lstStyle/>
          <a:p>
            <a:fld id="{F1794A83-9F0B-4702-B3E3-B520C3962B44}" type="slidenum">
              <a:rPr lang="en-GB" smtClean="0"/>
              <a:t>2</a:t>
            </a:fld>
            <a:endParaRPr lang="en-GB"/>
          </a:p>
        </p:txBody>
      </p:sp>
    </p:spTree>
    <p:extLst>
      <p:ext uri="{BB962C8B-B14F-4D97-AF65-F5344CB8AC3E}">
        <p14:creationId xmlns:p14="http://schemas.microsoft.com/office/powerpoint/2010/main" val="380752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four main features to this application. Firstly a publishing feed where the previously mentioned categories will appear in the form of articles, similarly to a blog or forum site. This would be customisable through a voting system where users can upvote or downvote a article to alternate the order of results or not shown some results at all. Search and filtering functionality through the database for precise results is another. With the registering system as mentioned being the final feature. A form would allow local teams to add their own statistics into our database and be featured in the site. </a:t>
            </a:r>
          </a:p>
        </p:txBody>
      </p:sp>
      <p:sp>
        <p:nvSpPr>
          <p:cNvPr id="4" name="Slide Number Placeholder 3"/>
          <p:cNvSpPr>
            <a:spLocks noGrp="1"/>
          </p:cNvSpPr>
          <p:nvPr>
            <p:ph type="sldNum" sz="quarter" idx="5"/>
          </p:nvPr>
        </p:nvSpPr>
        <p:spPr/>
        <p:txBody>
          <a:bodyPr/>
          <a:lstStyle/>
          <a:p>
            <a:fld id="{F1794A83-9F0B-4702-B3E3-B520C3962B44}" type="slidenum">
              <a:rPr lang="en-GB" smtClean="0"/>
              <a:t>3</a:t>
            </a:fld>
            <a:endParaRPr lang="en-GB"/>
          </a:p>
        </p:txBody>
      </p:sp>
    </p:spTree>
    <p:extLst>
      <p:ext uri="{BB962C8B-B14F-4D97-AF65-F5344CB8AC3E}">
        <p14:creationId xmlns:p14="http://schemas.microsoft.com/office/powerpoint/2010/main" val="306876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contains two unique selling points the first being the ability to engage a local audience through the registry system. This registry system and the dynamic nature of the site ,meaning new data is always being updated, encouraging consistency and time investment with users. The exclusivity of these local teams also adds to this engagement with no rival application having access to this content. Secondly the voting system creates an individually tailored experience for each user, allowing them to choose the content that they view based on what interest them improving their experience with the service.</a:t>
            </a:r>
          </a:p>
        </p:txBody>
      </p:sp>
      <p:sp>
        <p:nvSpPr>
          <p:cNvPr id="4" name="Slide Number Placeholder 3"/>
          <p:cNvSpPr>
            <a:spLocks noGrp="1"/>
          </p:cNvSpPr>
          <p:nvPr>
            <p:ph type="sldNum" sz="quarter" idx="5"/>
          </p:nvPr>
        </p:nvSpPr>
        <p:spPr/>
        <p:txBody>
          <a:bodyPr/>
          <a:lstStyle/>
          <a:p>
            <a:fld id="{F1794A83-9F0B-4702-B3E3-B520C3962B44}" type="slidenum">
              <a:rPr lang="en-GB" smtClean="0"/>
              <a:t>4</a:t>
            </a:fld>
            <a:endParaRPr lang="en-GB"/>
          </a:p>
        </p:txBody>
      </p:sp>
    </p:spTree>
    <p:extLst>
      <p:ext uri="{BB962C8B-B14F-4D97-AF65-F5344CB8AC3E}">
        <p14:creationId xmlns:p14="http://schemas.microsoft.com/office/powerpoint/2010/main" val="50410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Esports as a genre has shown a large expanse in the last five years alone with various leagues such as the electronic sports league or league of legends league showing a boost in viewership and prize pools. With games like </a:t>
            </a:r>
            <a:r>
              <a:rPr lang="en-GB" dirty="0" err="1"/>
              <a:t>Valorant</a:t>
            </a:r>
            <a:r>
              <a:rPr lang="en-GB" dirty="0"/>
              <a:t> or Apex Legends being tailored towards this competitive market. Successful application of a similar kind already exist for sports such as football with the premier league having a statistics website. Indicating the need and success for this service. With this need set to increase as esports’ own popularity increases.</a:t>
            </a:r>
          </a:p>
        </p:txBody>
      </p:sp>
      <p:sp>
        <p:nvSpPr>
          <p:cNvPr id="4" name="Slide Number Placeholder 3"/>
          <p:cNvSpPr>
            <a:spLocks noGrp="1"/>
          </p:cNvSpPr>
          <p:nvPr>
            <p:ph type="sldNum" sz="quarter" idx="5"/>
          </p:nvPr>
        </p:nvSpPr>
        <p:spPr/>
        <p:txBody>
          <a:bodyPr/>
          <a:lstStyle/>
          <a:p>
            <a:fld id="{F1794A83-9F0B-4702-B3E3-B520C3962B44}" type="slidenum">
              <a:rPr lang="en-GB" smtClean="0"/>
              <a:t>5</a:t>
            </a:fld>
            <a:endParaRPr lang="en-GB"/>
          </a:p>
        </p:txBody>
      </p:sp>
    </p:spTree>
    <p:extLst>
      <p:ext uri="{BB962C8B-B14F-4D97-AF65-F5344CB8AC3E}">
        <p14:creationId xmlns:p14="http://schemas.microsoft.com/office/powerpoint/2010/main" val="374513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target market branches into two portions. The first portion being education institutes that offer some form of esports related course or activity such as Falmouth university for example. Because of pupils being most likely to follow a local team if its from their academic institute.  Subscribers (the service will be covered in the finical outlook) are a second target as they are one of the main revenue streams for the application. Whist also maintaining site traffic and adding to the brands reputation. </a:t>
            </a:r>
          </a:p>
        </p:txBody>
      </p:sp>
      <p:sp>
        <p:nvSpPr>
          <p:cNvPr id="4" name="Slide Number Placeholder 3"/>
          <p:cNvSpPr>
            <a:spLocks noGrp="1"/>
          </p:cNvSpPr>
          <p:nvPr>
            <p:ph type="sldNum" sz="quarter" idx="5"/>
          </p:nvPr>
        </p:nvSpPr>
        <p:spPr/>
        <p:txBody>
          <a:bodyPr/>
          <a:lstStyle/>
          <a:p>
            <a:fld id="{F1794A83-9F0B-4702-B3E3-B520C3962B44}" type="slidenum">
              <a:rPr lang="en-GB" smtClean="0"/>
              <a:t>6</a:t>
            </a:fld>
            <a:endParaRPr lang="en-GB"/>
          </a:p>
        </p:txBody>
      </p:sp>
    </p:spTree>
    <p:extLst>
      <p:ext uri="{BB962C8B-B14F-4D97-AF65-F5344CB8AC3E}">
        <p14:creationId xmlns:p14="http://schemas.microsoft.com/office/powerpoint/2010/main" val="337386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financial market and revenue stream is broken into three parts. The first being as previously mentioned a subscription based service. Users can optionally pay three pounds per month to remove advertisement from the page and view exclusive footage from local team matches not available anywhere else. Secondly are the advertisements, provided by Google Ads they generate an estimate one to two pounds per click. Finally the streaming platform ‘Twitch’ will be utilising to stream local matches under an account linked to this service. ‘Twitch’ itself generates at a ratio of one pound per viewer per hour live, with their own subscription service at five pounds per month. ‘Twitch’ talking a fifty percent cut. </a:t>
            </a:r>
          </a:p>
        </p:txBody>
      </p:sp>
      <p:sp>
        <p:nvSpPr>
          <p:cNvPr id="4" name="Slide Number Placeholder 3"/>
          <p:cNvSpPr>
            <a:spLocks noGrp="1"/>
          </p:cNvSpPr>
          <p:nvPr>
            <p:ph type="sldNum" sz="quarter" idx="5"/>
          </p:nvPr>
        </p:nvSpPr>
        <p:spPr/>
        <p:txBody>
          <a:bodyPr/>
          <a:lstStyle/>
          <a:p>
            <a:fld id="{F1794A83-9F0B-4702-B3E3-B520C3962B44}" type="slidenum">
              <a:rPr lang="en-GB" smtClean="0"/>
              <a:t>7</a:t>
            </a:fld>
            <a:endParaRPr lang="en-GB"/>
          </a:p>
        </p:txBody>
      </p:sp>
    </p:spTree>
    <p:extLst>
      <p:ext uri="{BB962C8B-B14F-4D97-AF65-F5344CB8AC3E}">
        <p14:creationId xmlns:p14="http://schemas.microsoft.com/office/powerpoint/2010/main" val="402860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strengths of the application come from the USPs providing a more engaging and interactive experience compared to similar service that purely provide statistics and not individually tailored experiences.</a:t>
            </a:r>
          </a:p>
          <a:p>
            <a:r>
              <a:rPr lang="en-GB" dirty="0"/>
              <a:t>The weakness is ‘Why use this service over pre-existing services?’ however in response to that the individual experience and the team registry system are unique features not found in similar sites and help this application stand out.</a:t>
            </a:r>
          </a:p>
          <a:p>
            <a:r>
              <a:rPr lang="en-GB" dirty="0"/>
              <a:t>The opportunity to create a local level of publicity for the esports genre is where this application shines as oppose to mainstream games and leagues being the forefront of the application.</a:t>
            </a:r>
          </a:p>
          <a:p>
            <a:r>
              <a:rPr lang="en-GB" dirty="0"/>
              <a:t>Finally threats are already established brands with large audience implementing similar features. Twitch already contains the live streaming element and Social Blade only contains statistics if either where to implement this services features it would eliminate the market need.</a:t>
            </a:r>
          </a:p>
        </p:txBody>
      </p:sp>
      <p:sp>
        <p:nvSpPr>
          <p:cNvPr id="4" name="Slide Number Placeholder 3"/>
          <p:cNvSpPr>
            <a:spLocks noGrp="1"/>
          </p:cNvSpPr>
          <p:nvPr>
            <p:ph type="sldNum" sz="quarter" idx="5"/>
          </p:nvPr>
        </p:nvSpPr>
        <p:spPr/>
        <p:txBody>
          <a:bodyPr/>
          <a:lstStyle/>
          <a:p>
            <a:fld id="{F1794A83-9F0B-4702-B3E3-B520C3962B44}" type="slidenum">
              <a:rPr lang="en-GB" smtClean="0"/>
              <a:t>8</a:t>
            </a:fld>
            <a:endParaRPr lang="en-GB"/>
          </a:p>
        </p:txBody>
      </p:sp>
    </p:spTree>
    <p:extLst>
      <p:ext uri="{BB962C8B-B14F-4D97-AF65-F5344CB8AC3E}">
        <p14:creationId xmlns:p14="http://schemas.microsoft.com/office/powerpoint/2010/main" val="209883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Politically laws around the distribution of content may vary between countries, varying what can be shown on our service. The data protection act is also essential as sensitive data such as passwords will have be stored.</a:t>
            </a:r>
          </a:p>
          <a:p>
            <a:r>
              <a:rPr lang="en-GB" dirty="0"/>
              <a:t>Economically the subscription stream will need an audience that has a level of disposable income but the completive pricing should negate this issue.</a:t>
            </a:r>
          </a:p>
          <a:p>
            <a:r>
              <a:rPr lang="en-GB" dirty="0"/>
              <a:t>Socially the demographic at education institutes will have the most engagement with local team registry as mentioned, however older demographics are more likely to have the disposable income required.</a:t>
            </a:r>
          </a:p>
          <a:p>
            <a:r>
              <a:rPr lang="en-GB" dirty="0"/>
              <a:t>Technology high infrastructure areas are likely to have larger institutions and access to the technological needs required for a service of this kind. Therefore this is the area this service is most effective.</a:t>
            </a:r>
          </a:p>
        </p:txBody>
      </p:sp>
      <p:sp>
        <p:nvSpPr>
          <p:cNvPr id="4" name="Slide Number Placeholder 3"/>
          <p:cNvSpPr>
            <a:spLocks noGrp="1"/>
          </p:cNvSpPr>
          <p:nvPr>
            <p:ph type="sldNum" sz="quarter" idx="5"/>
          </p:nvPr>
        </p:nvSpPr>
        <p:spPr/>
        <p:txBody>
          <a:bodyPr/>
          <a:lstStyle/>
          <a:p>
            <a:fld id="{F1794A83-9F0B-4702-B3E3-B520C3962B44}" type="slidenum">
              <a:rPr lang="en-GB" smtClean="0"/>
              <a:t>9</a:t>
            </a:fld>
            <a:endParaRPr lang="en-GB"/>
          </a:p>
        </p:txBody>
      </p:sp>
    </p:spTree>
    <p:extLst>
      <p:ext uri="{BB962C8B-B14F-4D97-AF65-F5344CB8AC3E}">
        <p14:creationId xmlns:p14="http://schemas.microsoft.com/office/powerpoint/2010/main" val="74444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20467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23/02/2022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48403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87721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2290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63585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40951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4754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4919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9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424140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23/02/2022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1788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05C5C-D8AD-4606-92F1-EEA791A35FCB}" type="datetimeFigureOut">
              <a:rPr lang="en-GB" smtClean="0"/>
              <a:t>23/02/2022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5478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05C5C-D8AD-4606-92F1-EEA791A35FCB}" type="datetimeFigureOut">
              <a:rPr lang="en-GB" smtClean="0"/>
              <a:t>23/02/2022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13953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05C5C-D8AD-4606-92F1-EEA791A35FCB}" type="datetimeFigureOut">
              <a:rPr lang="en-GB" smtClean="0"/>
              <a:t>23/02/2022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70949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05C5C-D8AD-4606-92F1-EEA791A35FCB}" type="datetimeFigureOut">
              <a:rPr lang="en-GB" smtClean="0"/>
              <a:t>23/02/2022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91543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23/02/2022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77911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23/02/2022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24715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105C5C-D8AD-4606-92F1-EEA791A35FCB}" type="datetimeFigureOut">
              <a:rPr lang="en-GB" smtClean="0"/>
              <a:t>23/02/2022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76BA7D-27D7-45C9-8DE9-161993663F5B}" type="slidenum">
              <a:rPr lang="en-GB" smtClean="0"/>
              <a:t>‹#›</a:t>
            </a:fld>
            <a:endParaRPr lang="en-GB"/>
          </a:p>
        </p:txBody>
      </p:sp>
    </p:spTree>
    <p:extLst>
      <p:ext uri="{BB962C8B-B14F-4D97-AF65-F5344CB8AC3E}">
        <p14:creationId xmlns:p14="http://schemas.microsoft.com/office/powerpoint/2010/main" val="812803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4B292EA8-3F17-47B0-A2B5-BB4650284467}"/>
              </a:ext>
            </a:extLst>
          </p:cNvPr>
          <p:cNvSpPr>
            <a:spLocks noGrp="1"/>
          </p:cNvSpPr>
          <p:nvPr>
            <p:ph type="ctrTitle"/>
          </p:nvPr>
        </p:nvSpPr>
        <p:spPr>
          <a:xfrm>
            <a:off x="1018190" y="924232"/>
            <a:ext cx="8174971" cy="3285866"/>
          </a:xfrm>
        </p:spPr>
        <p:txBody>
          <a:bodyPr>
            <a:normAutofit/>
          </a:bodyPr>
          <a:lstStyle/>
          <a:p>
            <a:pPr algn="l"/>
            <a:r>
              <a:rPr lang="en-GB" sz="6200" dirty="0">
                <a:solidFill>
                  <a:schemeClr val="accent1"/>
                </a:solidFill>
              </a:rPr>
              <a:t>The Esports Centre</a:t>
            </a:r>
          </a:p>
        </p:txBody>
      </p:sp>
      <p:sp>
        <p:nvSpPr>
          <p:cNvPr id="3" name="Subtitle 2">
            <a:extLst>
              <a:ext uri="{FF2B5EF4-FFF2-40B4-BE49-F238E27FC236}">
                <a16:creationId xmlns:a16="http://schemas.microsoft.com/office/drawing/2014/main" id="{2B38C925-7BB3-475E-A467-B7E637C3376D}"/>
              </a:ext>
            </a:extLst>
          </p:cNvPr>
          <p:cNvSpPr>
            <a:spLocks noGrp="1"/>
          </p:cNvSpPr>
          <p:nvPr>
            <p:ph type="subTitle" idx="1"/>
          </p:nvPr>
        </p:nvSpPr>
        <p:spPr>
          <a:xfrm>
            <a:off x="1018190" y="4210098"/>
            <a:ext cx="7178070" cy="863348"/>
          </a:xfrm>
        </p:spPr>
        <p:txBody>
          <a:bodyPr>
            <a:normAutofit/>
          </a:bodyPr>
          <a:lstStyle/>
          <a:p>
            <a:pPr algn="l"/>
            <a:r>
              <a:rPr lang="en-GB" dirty="0"/>
              <a:t>Esports Tracker</a:t>
            </a:r>
          </a:p>
        </p:txBody>
      </p:sp>
      <p:sp>
        <p:nvSpPr>
          <p:cNvPr id="4" name="TextBox 3">
            <a:extLst>
              <a:ext uri="{FF2B5EF4-FFF2-40B4-BE49-F238E27FC236}">
                <a16:creationId xmlns:a16="http://schemas.microsoft.com/office/drawing/2014/main" id="{127B99CB-DF9C-420B-BE26-17668C911CF7}"/>
              </a:ext>
            </a:extLst>
          </p:cNvPr>
          <p:cNvSpPr txBox="1"/>
          <p:nvPr/>
        </p:nvSpPr>
        <p:spPr>
          <a:xfrm>
            <a:off x="0" y="0"/>
            <a:ext cx="12192000"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2005220 																						      Web220_A1</a:t>
            </a:r>
          </a:p>
        </p:txBody>
      </p:sp>
    </p:spTree>
    <p:extLst>
      <p:ext uri="{BB962C8B-B14F-4D97-AF65-F5344CB8AC3E}">
        <p14:creationId xmlns:p14="http://schemas.microsoft.com/office/powerpoint/2010/main" val="30310313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81C1BBF-A885-4A30-A514-FD146A4C933F}"/>
              </a:ext>
            </a:extLst>
          </p:cNvPr>
          <p:cNvSpPr>
            <a:spLocks noGrp="1"/>
          </p:cNvSpPr>
          <p:nvPr>
            <p:ph type="title"/>
          </p:nvPr>
        </p:nvSpPr>
        <p:spPr>
          <a:xfrm>
            <a:off x="1836013" y="1072609"/>
            <a:ext cx="3041557" cy="4522647"/>
          </a:xfrm>
          <a:effectLst/>
        </p:spPr>
        <p:txBody>
          <a:bodyPr anchor="ctr">
            <a:normAutofit/>
          </a:bodyPr>
          <a:lstStyle/>
          <a:p>
            <a:pPr algn="l"/>
            <a:r>
              <a:rPr lang="en-GB" sz="3200" dirty="0">
                <a:solidFill>
                  <a:schemeClr val="tx2"/>
                </a:solidFill>
              </a:rPr>
              <a:t>Structure</a:t>
            </a:r>
          </a:p>
        </p:txBody>
      </p:sp>
      <p:sp>
        <p:nvSpPr>
          <p:cNvPr id="3" name="Content Placeholder 2">
            <a:extLst>
              <a:ext uri="{FF2B5EF4-FFF2-40B4-BE49-F238E27FC236}">
                <a16:creationId xmlns:a16="http://schemas.microsoft.com/office/drawing/2014/main" id="{7D1E1A7E-AAB2-4014-9E4B-640585E52871}"/>
              </a:ext>
            </a:extLst>
          </p:cNvPr>
          <p:cNvSpPr>
            <a:spLocks noGrp="1"/>
          </p:cNvSpPr>
          <p:nvPr>
            <p:ph idx="1"/>
          </p:nvPr>
        </p:nvSpPr>
        <p:spPr>
          <a:xfrm>
            <a:off x="5149032" y="1072609"/>
            <a:ext cx="6383207" cy="4522647"/>
          </a:xfrm>
        </p:spPr>
        <p:txBody>
          <a:bodyPr anchor="ctr">
            <a:normAutofit/>
          </a:bodyPr>
          <a:lstStyle/>
          <a:p>
            <a:pPr marL="0" indent="0">
              <a:lnSpc>
                <a:spcPct val="90000"/>
              </a:lnSpc>
              <a:buNone/>
            </a:pPr>
            <a:r>
              <a:rPr lang="en-GB" sz="2000" dirty="0"/>
              <a:t>Front-end</a:t>
            </a:r>
          </a:p>
          <a:p>
            <a:pPr lvl="1">
              <a:lnSpc>
                <a:spcPct val="90000"/>
              </a:lnSpc>
            </a:pPr>
            <a:r>
              <a:rPr lang="en-GB" sz="1600" dirty="0"/>
              <a:t>HTML (React.js)</a:t>
            </a:r>
          </a:p>
          <a:p>
            <a:pPr lvl="1">
              <a:lnSpc>
                <a:spcPct val="90000"/>
              </a:lnSpc>
            </a:pPr>
            <a:r>
              <a:rPr lang="en-GB" sz="1600" dirty="0"/>
              <a:t>CSS</a:t>
            </a:r>
          </a:p>
          <a:p>
            <a:pPr marL="0" indent="0">
              <a:lnSpc>
                <a:spcPct val="90000"/>
              </a:lnSpc>
              <a:buNone/>
            </a:pPr>
            <a:r>
              <a:rPr lang="en-GB" sz="2000" dirty="0"/>
              <a:t>Back-end</a:t>
            </a:r>
          </a:p>
          <a:p>
            <a:pPr lvl="1">
              <a:lnSpc>
                <a:spcPct val="90000"/>
              </a:lnSpc>
            </a:pPr>
            <a:r>
              <a:rPr lang="en-GB" sz="1600" dirty="0"/>
              <a:t>SQL database</a:t>
            </a:r>
          </a:p>
          <a:p>
            <a:pPr>
              <a:lnSpc>
                <a:spcPct val="90000"/>
              </a:lnSpc>
            </a:pPr>
            <a:endParaRPr lang="en-GB" sz="2000" dirty="0"/>
          </a:p>
          <a:p>
            <a:pPr marL="0" indent="0">
              <a:lnSpc>
                <a:spcPct val="90000"/>
              </a:lnSpc>
              <a:buNone/>
            </a:pPr>
            <a:r>
              <a:rPr lang="en-GB" sz="2000" dirty="0"/>
              <a:t>Minimum viable product</a:t>
            </a:r>
          </a:p>
          <a:p>
            <a:pPr lvl="1">
              <a:lnSpc>
                <a:spcPct val="90000"/>
              </a:lnSpc>
            </a:pPr>
            <a:r>
              <a:rPr lang="en-GB" sz="1600" dirty="0"/>
              <a:t>Landing page</a:t>
            </a:r>
          </a:p>
          <a:p>
            <a:pPr lvl="1">
              <a:lnSpc>
                <a:spcPct val="90000"/>
              </a:lnSpc>
            </a:pPr>
            <a:r>
              <a:rPr lang="en-GB" sz="1600" dirty="0"/>
              <a:t>Search results page</a:t>
            </a:r>
          </a:p>
          <a:p>
            <a:pPr lvl="1">
              <a:lnSpc>
                <a:spcPct val="90000"/>
              </a:lnSpc>
            </a:pPr>
            <a:r>
              <a:rPr lang="en-GB" sz="1600" dirty="0"/>
              <a:t>Individual categories</a:t>
            </a:r>
          </a:p>
          <a:p>
            <a:pPr lvl="1">
              <a:lnSpc>
                <a:spcPct val="90000"/>
              </a:lnSpc>
            </a:pPr>
            <a:r>
              <a:rPr lang="en-GB" sz="1600" dirty="0"/>
              <a:t>Registering page</a:t>
            </a:r>
          </a:p>
        </p:txBody>
      </p:sp>
    </p:spTree>
    <p:extLst>
      <p:ext uri="{BB962C8B-B14F-4D97-AF65-F5344CB8AC3E}">
        <p14:creationId xmlns:p14="http://schemas.microsoft.com/office/powerpoint/2010/main" val="387481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4DBDFA9-08EB-4D7B-A78D-C55FA04115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B5DB6DAD-8C73-48BA-A076-DD97829AC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049C0B3B-222A-4303-80BE-D4314A39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07FDF952-3B6F-4C6D-B66C-94D87E627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EEBA0FAD-1126-46FB-9D2D-BEA3E8FC4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58A7569F-71E5-4C1E-8F61-7B4D50B6B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E25C137-81F4-4388-AAAC-599E23DED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FD6500E-FC76-43E2-B95F-EF631567DB27}"/>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r>
              <a:rPr lang="en-US" sz="6000" dirty="0">
                <a:solidFill>
                  <a:schemeClr val="bg1"/>
                </a:solidFill>
              </a:rPr>
              <a:t>Operations</a:t>
            </a:r>
          </a:p>
        </p:txBody>
      </p:sp>
      <p:sp>
        <p:nvSpPr>
          <p:cNvPr id="18" name="Rounded Rectangle 4">
            <a:extLst>
              <a:ext uri="{FF2B5EF4-FFF2-40B4-BE49-F238E27FC236}">
                <a16:creationId xmlns:a16="http://schemas.microsoft.com/office/drawing/2014/main" id="{E9DDD80A-901E-4334-B2FE-674ED603F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D8669B-9DBA-4CE4-BF0B-03B1DF4563CE}"/>
              </a:ext>
            </a:extLst>
          </p:cNvPr>
          <p:cNvSpPr/>
          <p:nvPr/>
        </p:nvSpPr>
        <p:spPr>
          <a:xfrm>
            <a:off x="7417468" y="481263"/>
            <a:ext cx="4228432" cy="5498432"/>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7" name="Graphic 6" descr="Gears">
            <a:extLst>
              <a:ext uri="{FF2B5EF4-FFF2-40B4-BE49-F238E27FC236}">
                <a16:creationId xmlns:a16="http://schemas.microsoft.com/office/drawing/2014/main" id="{7E47D72D-18CA-41CD-A59B-A6D116646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173104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444D1-A13A-48FE-BC80-8562E4470C06}"/>
              </a:ext>
            </a:extLst>
          </p:cNvPr>
          <p:cNvSpPr>
            <a:spLocks noGrp="1"/>
          </p:cNvSpPr>
          <p:nvPr>
            <p:ph type="title"/>
          </p:nvPr>
        </p:nvSpPr>
        <p:spPr>
          <a:xfrm>
            <a:off x="9171392" y="1074392"/>
            <a:ext cx="2443433" cy="4377961"/>
          </a:xfrm>
        </p:spPr>
        <p:txBody>
          <a:bodyPr>
            <a:normAutofit/>
          </a:bodyPr>
          <a:lstStyle/>
          <a:p>
            <a:r>
              <a:rPr lang="en-GB">
                <a:solidFill>
                  <a:srgbClr val="000000"/>
                </a:solidFill>
              </a:rPr>
              <a:t>Roles</a:t>
            </a:r>
          </a:p>
        </p:txBody>
      </p:sp>
      <p:sp useBgFill="1">
        <p:nvSpPr>
          <p:cNvPr id="11" name="Freeform: Shape 10">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F62B9980-0EDD-4107-BF2D-68220B4F6DAA}"/>
              </a:ext>
            </a:extLst>
          </p:cNvPr>
          <p:cNvGraphicFramePr>
            <a:graphicFrameLocks noGrp="1"/>
          </p:cNvGraphicFramePr>
          <p:nvPr>
            <p:ph idx="1"/>
            <p:extLst>
              <p:ext uri="{D42A27DB-BD31-4B8C-83A1-F6EECF244321}">
                <p14:modId xmlns:p14="http://schemas.microsoft.com/office/powerpoint/2010/main" val="2841021543"/>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505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DE336F7-DEBD-4B9D-AE35-A9CF273569F8}"/>
              </a:ext>
            </a:extLst>
          </p:cNvPr>
          <p:cNvSpPr>
            <a:spLocks noGrp="1"/>
          </p:cNvSpPr>
          <p:nvPr>
            <p:ph type="title"/>
          </p:nvPr>
        </p:nvSpPr>
        <p:spPr>
          <a:xfrm>
            <a:off x="1836013" y="1072609"/>
            <a:ext cx="3041557" cy="4522647"/>
          </a:xfrm>
          <a:effectLst/>
        </p:spPr>
        <p:txBody>
          <a:bodyPr anchor="ctr">
            <a:normAutofit/>
          </a:bodyPr>
          <a:lstStyle/>
          <a:p>
            <a:pPr algn="l"/>
            <a:r>
              <a:rPr lang="en-GB" sz="3200">
                <a:solidFill>
                  <a:schemeClr val="tx2"/>
                </a:solidFill>
              </a:rPr>
              <a:t>Timeline</a:t>
            </a:r>
          </a:p>
        </p:txBody>
      </p:sp>
      <p:sp>
        <p:nvSpPr>
          <p:cNvPr id="3" name="Content Placeholder 2">
            <a:extLst>
              <a:ext uri="{FF2B5EF4-FFF2-40B4-BE49-F238E27FC236}">
                <a16:creationId xmlns:a16="http://schemas.microsoft.com/office/drawing/2014/main" id="{9070DF52-C8FF-4623-937B-48A0D106138F}"/>
              </a:ext>
            </a:extLst>
          </p:cNvPr>
          <p:cNvSpPr>
            <a:spLocks noGrp="1"/>
          </p:cNvSpPr>
          <p:nvPr>
            <p:ph idx="1"/>
          </p:nvPr>
        </p:nvSpPr>
        <p:spPr>
          <a:xfrm>
            <a:off x="5149032" y="477673"/>
            <a:ext cx="6383207" cy="5923128"/>
          </a:xfrm>
        </p:spPr>
        <p:txBody>
          <a:bodyPr anchor="ctr">
            <a:normAutofit/>
          </a:bodyPr>
          <a:lstStyle/>
          <a:p>
            <a:pPr marL="0" indent="0">
              <a:lnSpc>
                <a:spcPct val="90000"/>
              </a:lnSpc>
              <a:buNone/>
            </a:pPr>
            <a:r>
              <a:rPr lang="en-GB" sz="1100" dirty="0"/>
              <a:t>Milestone one</a:t>
            </a:r>
          </a:p>
          <a:p>
            <a:pPr>
              <a:lnSpc>
                <a:spcPct val="90000"/>
              </a:lnSpc>
            </a:pPr>
            <a:r>
              <a:rPr lang="en-GB" sz="1100" dirty="0"/>
              <a:t>Complete documentation up too time of</a:t>
            </a:r>
          </a:p>
          <a:p>
            <a:pPr>
              <a:lnSpc>
                <a:spcPct val="90000"/>
              </a:lnSpc>
            </a:pPr>
            <a:r>
              <a:rPr lang="en-GB" sz="1100" dirty="0"/>
              <a:t>Establish basic level front-end UI and index</a:t>
            </a:r>
          </a:p>
          <a:p>
            <a:pPr>
              <a:lnSpc>
                <a:spcPct val="90000"/>
              </a:lnSpc>
            </a:pPr>
            <a:r>
              <a:rPr lang="en-GB" sz="1100" dirty="0"/>
              <a:t>Searching and registering</a:t>
            </a:r>
          </a:p>
          <a:p>
            <a:pPr marL="0" indent="0">
              <a:lnSpc>
                <a:spcPct val="90000"/>
              </a:lnSpc>
              <a:buNone/>
            </a:pPr>
            <a:endParaRPr lang="en-GB" sz="1100" dirty="0"/>
          </a:p>
          <a:p>
            <a:pPr marL="0" indent="0">
              <a:lnSpc>
                <a:spcPct val="90000"/>
              </a:lnSpc>
              <a:buNone/>
            </a:pPr>
            <a:r>
              <a:rPr lang="en-GB" sz="1100" dirty="0"/>
              <a:t>Milestone two</a:t>
            </a:r>
          </a:p>
          <a:p>
            <a:pPr>
              <a:lnSpc>
                <a:spcPct val="90000"/>
              </a:lnSpc>
            </a:pPr>
            <a:r>
              <a:rPr lang="en-GB" sz="1100" dirty="0"/>
              <a:t>Voting system</a:t>
            </a:r>
          </a:p>
          <a:p>
            <a:pPr>
              <a:lnSpc>
                <a:spcPct val="90000"/>
              </a:lnSpc>
            </a:pPr>
            <a:r>
              <a:rPr lang="en-GB" sz="1100" dirty="0"/>
              <a:t>User study's for UI and back-end functionality</a:t>
            </a:r>
          </a:p>
          <a:p>
            <a:pPr>
              <a:lnSpc>
                <a:spcPct val="90000"/>
              </a:lnSpc>
            </a:pPr>
            <a:r>
              <a:rPr lang="en-GB" sz="1100" dirty="0"/>
              <a:t>Apply user study</a:t>
            </a:r>
          </a:p>
          <a:p>
            <a:pPr>
              <a:lnSpc>
                <a:spcPct val="90000"/>
              </a:lnSpc>
            </a:pPr>
            <a:endParaRPr lang="en-GB" sz="1100" dirty="0"/>
          </a:p>
          <a:p>
            <a:pPr marL="0" indent="0">
              <a:lnSpc>
                <a:spcPct val="90000"/>
              </a:lnSpc>
              <a:buNone/>
            </a:pPr>
            <a:r>
              <a:rPr lang="en-GB" sz="1100" dirty="0"/>
              <a:t>Milestone three</a:t>
            </a:r>
          </a:p>
          <a:p>
            <a:pPr>
              <a:lnSpc>
                <a:spcPct val="90000"/>
              </a:lnSpc>
            </a:pPr>
            <a:r>
              <a:rPr lang="en-GB" sz="1100" dirty="0"/>
              <a:t>Refine front-end design and accessibility</a:t>
            </a:r>
          </a:p>
          <a:p>
            <a:pPr>
              <a:lnSpc>
                <a:spcPct val="90000"/>
              </a:lnSpc>
            </a:pPr>
            <a:r>
              <a:rPr lang="en-GB" sz="1100" dirty="0"/>
              <a:t>Back-end security, validation and database maintainability</a:t>
            </a:r>
          </a:p>
          <a:p>
            <a:pPr>
              <a:lnSpc>
                <a:spcPct val="90000"/>
              </a:lnSpc>
            </a:pPr>
            <a:endParaRPr lang="en-GB" sz="1100" dirty="0"/>
          </a:p>
          <a:p>
            <a:pPr marL="0" indent="0">
              <a:lnSpc>
                <a:spcPct val="90000"/>
              </a:lnSpc>
              <a:buNone/>
            </a:pPr>
            <a:r>
              <a:rPr lang="en-GB" sz="1100" dirty="0"/>
              <a:t>Milestone four</a:t>
            </a:r>
          </a:p>
          <a:p>
            <a:pPr>
              <a:lnSpc>
                <a:spcPct val="90000"/>
              </a:lnSpc>
            </a:pPr>
            <a:r>
              <a:rPr lang="en-GB" sz="1100" dirty="0"/>
              <a:t>Release first build</a:t>
            </a:r>
          </a:p>
          <a:p>
            <a:pPr>
              <a:lnSpc>
                <a:spcPct val="90000"/>
              </a:lnSpc>
            </a:pPr>
            <a:r>
              <a:rPr lang="en-GB" sz="1100" dirty="0"/>
              <a:t>Gather performance metrics</a:t>
            </a:r>
          </a:p>
          <a:p>
            <a:pPr>
              <a:lnSpc>
                <a:spcPct val="90000"/>
              </a:lnSpc>
            </a:pPr>
            <a:r>
              <a:rPr lang="en-GB" sz="1100" dirty="0"/>
              <a:t>User study for all site features</a:t>
            </a:r>
          </a:p>
          <a:p>
            <a:pPr>
              <a:lnSpc>
                <a:spcPct val="90000"/>
              </a:lnSpc>
            </a:pPr>
            <a:r>
              <a:rPr lang="en-GB" sz="1100" dirty="0"/>
              <a:t>Apply metrics and user study</a:t>
            </a:r>
          </a:p>
          <a:p>
            <a:pPr>
              <a:lnSpc>
                <a:spcPct val="90000"/>
              </a:lnSpc>
            </a:pPr>
            <a:r>
              <a:rPr lang="en-GB" sz="1100" dirty="0"/>
              <a:t>Finishing all documentation</a:t>
            </a:r>
          </a:p>
          <a:p>
            <a:pPr marL="457200" lvl="1" indent="0">
              <a:lnSpc>
                <a:spcPct val="90000"/>
              </a:lnSpc>
              <a:buNone/>
            </a:pPr>
            <a:endParaRPr lang="en-GB" sz="1100" dirty="0"/>
          </a:p>
        </p:txBody>
      </p:sp>
    </p:spTree>
    <p:extLst>
      <p:ext uri="{BB962C8B-B14F-4D97-AF65-F5344CB8AC3E}">
        <p14:creationId xmlns:p14="http://schemas.microsoft.com/office/powerpoint/2010/main" val="253976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19AF-08EB-47FE-BC8F-5D026B5415D3}"/>
              </a:ext>
            </a:extLst>
          </p:cNvPr>
          <p:cNvSpPr>
            <a:spLocks noGrp="1"/>
          </p:cNvSpPr>
          <p:nvPr>
            <p:ph type="title"/>
          </p:nvPr>
        </p:nvSpPr>
        <p:spPr/>
        <p:txBody>
          <a:bodyPr/>
          <a:lstStyle/>
          <a:p>
            <a:r>
              <a:rPr lang="en-GB" dirty="0">
                <a:solidFill>
                  <a:schemeClr val="bg1"/>
                </a:solidFill>
              </a:rPr>
              <a:t>Cost Breakdown</a:t>
            </a:r>
          </a:p>
        </p:txBody>
      </p:sp>
      <p:graphicFrame>
        <p:nvGraphicFramePr>
          <p:cNvPr id="5" name="Content Placeholder 2">
            <a:extLst>
              <a:ext uri="{FF2B5EF4-FFF2-40B4-BE49-F238E27FC236}">
                <a16:creationId xmlns:a16="http://schemas.microsoft.com/office/drawing/2014/main" id="{C8D4DA33-05CA-42AF-A8E6-CBC04C814844}"/>
              </a:ext>
            </a:extLst>
          </p:cNvPr>
          <p:cNvGraphicFramePr>
            <a:graphicFrameLocks noGrp="1"/>
          </p:cNvGraphicFramePr>
          <p:nvPr>
            <p:ph idx="1"/>
            <p:extLst>
              <p:ext uri="{D42A27DB-BD31-4B8C-83A1-F6EECF244321}">
                <p14:modId xmlns:p14="http://schemas.microsoft.com/office/powerpoint/2010/main" val="213356012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2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B2F4B0B-6CDE-4467-A567-7930C6692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FBD904E-E2AA-40C0-9B75-6705C2936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924345-497D-40C3-838B-8439803D9326}"/>
              </a:ext>
            </a:extLst>
          </p:cNvPr>
          <p:cNvSpPr>
            <a:spLocks noGrp="1"/>
          </p:cNvSpPr>
          <p:nvPr>
            <p:ph type="title"/>
          </p:nvPr>
        </p:nvSpPr>
        <p:spPr>
          <a:xfrm>
            <a:off x="535021" y="685800"/>
            <a:ext cx="2639962" cy="5105400"/>
          </a:xfrm>
        </p:spPr>
        <p:txBody>
          <a:bodyPr>
            <a:normAutofit/>
          </a:bodyPr>
          <a:lstStyle/>
          <a:p>
            <a:r>
              <a:rPr lang="en-GB" dirty="0">
                <a:solidFill>
                  <a:schemeClr val="bg1"/>
                </a:solidFill>
              </a:rPr>
              <a:t>Executive Summary</a:t>
            </a:r>
          </a:p>
        </p:txBody>
      </p:sp>
      <p:grpSp>
        <p:nvGrpSpPr>
          <p:cNvPr id="26" name="Group 25">
            <a:extLst>
              <a:ext uri="{FF2B5EF4-FFF2-40B4-BE49-F238E27FC236}">
                <a16:creationId xmlns:a16="http://schemas.microsoft.com/office/drawing/2014/main" id="{C2CA0337-9B09-4746-93D0-7E92F42202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9400DCF3-F870-42BD-9169-1B4BD854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4C6F6B-30DD-4B7F-8169-7A575C25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66C1E1CC-3625-43BC-98A8-A1C67FAD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37C6358A-C557-444E-A1F5-149AD3B6C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E1981B58-ABB6-4FEB-BE0A-17F8AD1B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828B56B0-6617-4529-B84C-73B093A8F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8" name="Content Placeholder 2">
            <a:extLst>
              <a:ext uri="{FF2B5EF4-FFF2-40B4-BE49-F238E27FC236}">
                <a16:creationId xmlns:a16="http://schemas.microsoft.com/office/drawing/2014/main" id="{F8799614-7639-41CC-A64A-02D0FA0EF244}"/>
              </a:ext>
            </a:extLst>
          </p:cNvPr>
          <p:cNvGraphicFramePr>
            <a:graphicFrameLocks noGrp="1"/>
          </p:cNvGraphicFramePr>
          <p:nvPr>
            <p:ph idx="1"/>
            <p:extLst>
              <p:ext uri="{D42A27DB-BD31-4B8C-83A1-F6EECF244321}">
                <p14:modId xmlns:p14="http://schemas.microsoft.com/office/powerpoint/2010/main" val="23137215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16556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F6B53-D265-41E9-A443-EE0A4EA456B9}"/>
              </a:ext>
            </a:extLst>
          </p:cNvPr>
          <p:cNvSpPr>
            <a:spLocks noGrp="1"/>
          </p:cNvSpPr>
          <p:nvPr>
            <p:ph type="title"/>
          </p:nvPr>
        </p:nvSpPr>
        <p:spPr>
          <a:xfrm>
            <a:off x="1189702" y="1261872"/>
            <a:ext cx="3145536" cy="4334256"/>
          </a:xfrm>
        </p:spPr>
        <p:txBody>
          <a:bodyPr>
            <a:normAutofit/>
          </a:bodyPr>
          <a:lstStyle/>
          <a:p>
            <a:pPr algn="r"/>
            <a:r>
              <a:rPr lang="en-GB" sz="3600"/>
              <a:t>Features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71F68A-D2A0-4927-BACF-84A24A5171A2}"/>
              </a:ext>
            </a:extLst>
          </p:cNvPr>
          <p:cNvSpPr>
            <a:spLocks noGrp="1"/>
          </p:cNvSpPr>
          <p:nvPr>
            <p:ph idx="1"/>
          </p:nvPr>
        </p:nvSpPr>
        <p:spPr>
          <a:xfrm>
            <a:off x="5007932" y="1261873"/>
            <a:ext cx="5951013" cy="4449422"/>
          </a:xfrm>
        </p:spPr>
        <p:txBody>
          <a:bodyPr>
            <a:normAutofit/>
          </a:bodyPr>
          <a:lstStyle/>
          <a:p>
            <a:r>
              <a:rPr lang="en-GB" sz="2000" dirty="0"/>
              <a:t>Publishing Feed</a:t>
            </a:r>
          </a:p>
          <a:p>
            <a:r>
              <a:rPr lang="en-GB" sz="2000" dirty="0"/>
              <a:t>Voting system</a:t>
            </a:r>
          </a:p>
          <a:p>
            <a:r>
              <a:rPr lang="en-GB" sz="2000" dirty="0"/>
              <a:t>Search and filtering</a:t>
            </a:r>
          </a:p>
          <a:p>
            <a:r>
              <a:rPr lang="en-GB" sz="2000" dirty="0"/>
              <a:t>Team registry</a:t>
            </a:r>
          </a:p>
        </p:txBody>
      </p:sp>
    </p:spTree>
    <p:extLst>
      <p:ext uri="{BB962C8B-B14F-4D97-AF65-F5344CB8AC3E}">
        <p14:creationId xmlns:p14="http://schemas.microsoft.com/office/powerpoint/2010/main" val="23135077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766DF-F7C7-4BB8-A405-F6049535C933}"/>
              </a:ext>
            </a:extLst>
          </p:cNvPr>
          <p:cNvSpPr>
            <a:spLocks noGrp="1"/>
          </p:cNvSpPr>
          <p:nvPr>
            <p:ph type="title"/>
          </p:nvPr>
        </p:nvSpPr>
        <p:spPr>
          <a:xfrm>
            <a:off x="8873357" y="1240019"/>
            <a:ext cx="3012246" cy="4377961"/>
          </a:xfrm>
        </p:spPr>
        <p:txBody>
          <a:bodyPr>
            <a:normAutofit/>
          </a:bodyPr>
          <a:lstStyle/>
          <a:p>
            <a:r>
              <a:rPr lang="en-GB" dirty="0">
                <a:solidFill>
                  <a:srgbClr val="000000"/>
                </a:solidFill>
              </a:rPr>
              <a:t>Unique selling point</a:t>
            </a:r>
          </a:p>
        </p:txBody>
      </p:sp>
      <p:sp useBgFill="1">
        <p:nvSpPr>
          <p:cNvPr id="11" name="Freeform: Shape 10">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1B7AA061-F911-44BA-A8D3-B78A53CDE3DE}"/>
              </a:ext>
            </a:extLst>
          </p:cNvPr>
          <p:cNvGraphicFramePr>
            <a:graphicFrameLocks noGrp="1"/>
          </p:cNvGraphicFramePr>
          <p:nvPr>
            <p:ph idx="1"/>
            <p:extLst>
              <p:ext uri="{D42A27DB-BD31-4B8C-83A1-F6EECF244321}">
                <p14:modId xmlns:p14="http://schemas.microsoft.com/office/powerpoint/2010/main" val="2260709786"/>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525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4345-497D-40C3-838B-8439803D9326}"/>
              </a:ext>
            </a:extLst>
          </p:cNvPr>
          <p:cNvSpPr>
            <a:spLocks noGrp="1"/>
          </p:cNvSpPr>
          <p:nvPr>
            <p:ph type="title"/>
          </p:nvPr>
        </p:nvSpPr>
        <p:spPr>
          <a:xfrm>
            <a:off x="1484309" y="792171"/>
            <a:ext cx="10018713" cy="1752599"/>
          </a:xfrm>
        </p:spPr>
        <p:txBody>
          <a:bodyPr/>
          <a:lstStyle/>
          <a:p>
            <a:pPr algn="l"/>
            <a:r>
              <a:rPr lang="en-GB" dirty="0">
                <a:solidFill>
                  <a:schemeClr val="bg1"/>
                </a:solidFill>
              </a:rPr>
              <a:t>Market Analysis</a:t>
            </a:r>
          </a:p>
        </p:txBody>
      </p:sp>
      <p:graphicFrame>
        <p:nvGraphicFramePr>
          <p:cNvPr id="5" name="Content Placeholder 2">
            <a:extLst>
              <a:ext uri="{FF2B5EF4-FFF2-40B4-BE49-F238E27FC236}">
                <a16:creationId xmlns:a16="http://schemas.microsoft.com/office/drawing/2014/main" id="{DFAC9CB9-133D-4039-9A9A-F2E7B1789A95}"/>
              </a:ext>
            </a:extLst>
          </p:cNvPr>
          <p:cNvGraphicFramePr>
            <a:graphicFrameLocks noGrp="1"/>
          </p:cNvGraphicFramePr>
          <p:nvPr>
            <p:ph idx="1"/>
            <p:extLst>
              <p:ext uri="{D42A27DB-BD31-4B8C-83A1-F6EECF244321}">
                <p14:modId xmlns:p14="http://schemas.microsoft.com/office/powerpoint/2010/main" val="474570395"/>
              </p:ext>
            </p:extLst>
          </p:nvPr>
        </p:nvGraphicFramePr>
        <p:xfrm>
          <a:off x="1484310" y="1454727"/>
          <a:ext cx="10018713" cy="530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0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4345-497D-40C3-838B-8439803D9326}"/>
              </a:ext>
            </a:extLst>
          </p:cNvPr>
          <p:cNvSpPr>
            <a:spLocks noGrp="1"/>
          </p:cNvSpPr>
          <p:nvPr>
            <p:ph type="title"/>
          </p:nvPr>
        </p:nvSpPr>
        <p:spPr>
          <a:xfrm>
            <a:off x="1484309" y="753035"/>
            <a:ext cx="10018713" cy="1752599"/>
          </a:xfrm>
        </p:spPr>
        <p:txBody>
          <a:bodyPr/>
          <a:lstStyle/>
          <a:p>
            <a:pPr algn="l"/>
            <a:r>
              <a:rPr lang="en-GB" dirty="0">
                <a:solidFill>
                  <a:schemeClr val="bg1"/>
                </a:solidFill>
              </a:rPr>
              <a:t>Target market</a:t>
            </a:r>
          </a:p>
        </p:txBody>
      </p:sp>
      <p:graphicFrame>
        <p:nvGraphicFramePr>
          <p:cNvPr id="5" name="Content Placeholder 2">
            <a:extLst>
              <a:ext uri="{FF2B5EF4-FFF2-40B4-BE49-F238E27FC236}">
                <a16:creationId xmlns:a16="http://schemas.microsoft.com/office/drawing/2014/main" id="{C93B8B6D-417D-405F-AED8-7A21B0732139}"/>
              </a:ext>
            </a:extLst>
          </p:cNvPr>
          <p:cNvGraphicFramePr>
            <a:graphicFrameLocks noGrp="1"/>
          </p:cNvGraphicFramePr>
          <p:nvPr>
            <p:ph idx="1"/>
            <p:extLst>
              <p:ext uri="{D42A27DB-BD31-4B8C-83A1-F6EECF244321}">
                <p14:modId xmlns:p14="http://schemas.microsoft.com/office/powerpoint/2010/main" val="4099967031"/>
              </p:ext>
            </p:extLst>
          </p:nvPr>
        </p:nvGraphicFramePr>
        <p:xfrm>
          <a:off x="1484310" y="1454727"/>
          <a:ext cx="10018713" cy="530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076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4345-497D-40C3-838B-8439803D9326}"/>
              </a:ext>
            </a:extLst>
          </p:cNvPr>
          <p:cNvSpPr>
            <a:spLocks noGrp="1"/>
          </p:cNvSpPr>
          <p:nvPr>
            <p:ph type="title"/>
          </p:nvPr>
        </p:nvSpPr>
        <p:spPr>
          <a:xfrm>
            <a:off x="1760706" y="4452257"/>
            <a:ext cx="9742318" cy="1384980"/>
          </a:xfrm>
        </p:spPr>
        <p:txBody>
          <a:bodyPr>
            <a:normAutofit/>
          </a:bodyPr>
          <a:lstStyle/>
          <a:p>
            <a:r>
              <a:rPr lang="en-GB" dirty="0">
                <a:solidFill>
                  <a:schemeClr val="bg1"/>
                </a:solidFill>
              </a:rPr>
              <a:t>Financial market</a:t>
            </a:r>
          </a:p>
        </p:txBody>
      </p:sp>
      <p:graphicFrame>
        <p:nvGraphicFramePr>
          <p:cNvPr id="5" name="Content Placeholder 2">
            <a:extLst>
              <a:ext uri="{FF2B5EF4-FFF2-40B4-BE49-F238E27FC236}">
                <a16:creationId xmlns:a16="http://schemas.microsoft.com/office/drawing/2014/main" id="{959473AC-782E-4AC7-9036-DD916DF7998A}"/>
              </a:ext>
            </a:extLst>
          </p:cNvPr>
          <p:cNvGraphicFramePr>
            <a:graphicFrameLocks noGrp="1"/>
          </p:cNvGraphicFramePr>
          <p:nvPr>
            <p:ph idx="1"/>
            <p:extLst>
              <p:ext uri="{D42A27DB-BD31-4B8C-83A1-F6EECF244321}">
                <p14:modId xmlns:p14="http://schemas.microsoft.com/office/powerpoint/2010/main" val="2236941244"/>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67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4F782967-EC7E-4DC3-A7FA-C212595F1323}"/>
              </a:ext>
            </a:extLst>
          </p:cNvPr>
          <p:cNvSpPr>
            <a:spLocks noGrp="1"/>
          </p:cNvSpPr>
          <p:nvPr>
            <p:ph type="title"/>
          </p:nvPr>
        </p:nvSpPr>
        <p:spPr>
          <a:xfrm>
            <a:off x="1018191" y="685800"/>
            <a:ext cx="7411825" cy="1752599"/>
          </a:xfrm>
        </p:spPr>
        <p:txBody>
          <a:bodyPr>
            <a:normAutofit/>
          </a:bodyPr>
          <a:lstStyle/>
          <a:p>
            <a:pPr algn="l"/>
            <a:r>
              <a:rPr lang="en-GB"/>
              <a:t>SWOT Analysis</a:t>
            </a:r>
          </a:p>
        </p:txBody>
      </p:sp>
      <p:sp>
        <p:nvSpPr>
          <p:cNvPr id="3" name="Content Placeholder 2">
            <a:extLst>
              <a:ext uri="{FF2B5EF4-FFF2-40B4-BE49-F238E27FC236}">
                <a16:creationId xmlns:a16="http://schemas.microsoft.com/office/drawing/2014/main" id="{74133FAC-CA4F-4A65-AEB2-D0823A8923CB}"/>
              </a:ext>
            </a:extLst>
          </p:cNvPr>
          <p:cNvSpPr>
            <a:spLocks noGrp="1"/>
          </p:cNvSpPr>
          <p:nvPr>
            <p:ph idx="1"/>
          </p:nvPr>
        </p:nvSpPr>
        <p:spPr>
          <a:xfrm>
            <a:off x="1018191" y="2673350"/>
            <a:ext cx="7243603" cy="2719193"/>
          </a:xfrm>
        </p:spPr>
        <p:txBody>
          <a:bodyPr anchor="t">
            <a:normAutofit/>
          </a:bodyPr>
          <a:lstStyle/>
          <a:p>
            <a:r>
              <a:rPr lang="en-GB" sz="1800"/>
              <a:t>USPs provide a engaging and interactive experience</a:t>
            </a:r>
          </a:p>
          <a:p>
            <a:r>
              <a:rPr lang="en-GB" sz="1800"/>
              <a:t>‘Why use this service over pre-existing services?’</a:t>
            </a:r>
          </a:p>
          <a:p>
            <a:r>
              <a:rPr lang="en-GB" sz="1800"/>
              <a:t>Local level publicity</a:t>
            </a:r>
          </a:p>
          <a:p>
            <a:r>
              <a:rPr lang="en-GB" sz="1800"/>
              <a:t>Existing applications (Twitch, Social Blade)</a:t>
            </a:r>
          </a:p>
        </p:txBody>
      </p:sp>
    </p:spTree>
    <p:extLst>
      <p:ext uri="{BB962C8B-B14F-4D97-AF65-F5344CB8AC3E}">
        <p14:creationId xmlns:p14="http://schemas.microsoft.com/office/powerpoint/2010/main" val="5845198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4F782967-EC7E-4DC3-A7FA-C212595F1323}"/>
              </a:ext>
            </a:extLst>
          </p:cNvPr>
          <p:cNvSpPr>
            <a:spLocks noGrp="1"/>
          </p:cNvSpPr>
          <p:nvPr>
            <p:ph type="title"/>
          </p:nvPr>
        </p:nvSpPr>
        <p:spPr>
          <a:xfrm>
            <a:off x="1018191" y="685800"/>
            <a:ext cx="7411825" cy="1752599"/>
          </a:xfrm>
        </p:spPr>
        <p:txBody>
          <a:bodyPr>
            <a:normAutofit/>
          </a:bodyPr>
          <a:lstStyle/>
          <a:p>
            <a:pPr algn="l"/>
            <a:r>
              <a:rPr lang="en-GB" dirty="0"/>
              <a:t>PEST Analysis</a:t>
            </a:r>
          </a:p>
        </p:txBody>
      </p:sp>
      <p:sp>
        <p:nvSpPr>
          <p:cNvPr id="3" name="Content Placeholder 2">
            <a:extLst>
              <a:ext uri="{FF2B5EF4-FFF2-40B4-BE49-F238E27FC236}">
                <a16:creationId xmlns:a16="http://schemas.microsoft.com/office/drawing/2014/main" id="{74133FAC-CA4F-4A65-AEB2-D0823A8923CB}"/>
              </a:ext>
            </a:extLst>
          </p:cNvPr>
          <p:cNvSpPr>
            <a:spLocks noGrp="1"/>
          </p:cNvSpPr>
          <p:nvPr>
            <p:ph idx="1"/>
          </p:nvPr>
        </p:nvSpPr>
        <p:spPr>
          <a:xfrm>
            <a:off x="1018190" y="2666999"/>
            <a:ext cx="7243603" cy="2719193"/>
          </a:xfrm>
        </p:spPr>
        <p:txBody>
          <a:bodyPr anchor="t">
            <a:normAutofit/>
          </a:bodyPr>
          <a:lstStyle/>
          <a:p>
            <a:r>
              <a:rPr lang="en-GB" sz="1800" dirty="0"/>
              <a:t>Distribution of content, Data protection act, Registered teams reputation</a:t>
            </a:r>
          </a:p>
          <a:p>
            <a:r>
              <a:rPr lang="en-GB" sz="1800" dirty="0"/>
              <a:t>Subscription relies on disposable income</a:t>
            </a:r>
          </a:p>
          <a:p>
            <a:r>
              <a:rPr lang="en-GB" sz="1800" dirty="0"/>
              <a:t>Engagement of educational institutes’ </a:t>
            </a:r>
          </a:p>
          <a:p>
            <a:r>
              <a:rPr lang="en-GB" sz="1800" dirty="0"/>
              <a:t>Dependence on infrastructure </a:t>
            </a:r>
          </a:p>
        </p:txBody>
      </p:sp>
    </p:spTree>
    <p:extLst>
      <p:ext uri="{BB962C8B-B14F-4D97-AF65-F5344CB8AC3E}">
        <p14:creationId xmlns:p14="http://schemas.microsoft.com/office/powerpoint/2010/main" val="427889261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178</TotalTime>
  <Words>1666</Words>
  <Application>Microsoft Office PowerPoint</Application>
  <PresentationFormat>Widescreen</PresentationFormat>
  <Paragraphs>118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The Esports Centre</vt:lpstr>
      <vt:lpstr>Executive Summary</vt:lpstr>
      <vt:lpstr>Features</vt:lpstr>
      <vt:lpstr>Unique selling point</vt:lpstr>
      <vt:lpstr>Market Analysis</vt:lpstr>
      <vt:lpstr>Target market</vt:lpstr>
      <vt:lpstr>Financial market</vt:lpstr>
      <vt:lpstr>SWOT Analysis</vt:lpstr>
      <vt:lpstr>PEST Analysis</vt:lpstr>
      <vt:lpstr>Structure</vt:lpstr>
      <vt:lpstr>Operations</vt:lpstr>
      <vt:lpstr>Roles</vt:lpstr>
      <vt:lpstr>Timeline</vt:lpstr>
      <vt:lpstr>Cost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josh Haywood</dc:creator>
  <cp:lastModifiedBy>josh Haywood</cp:lastModifiedBy>
  <cp:revision>1</cp:revision>
  <dcterms:created xsi:type="dcterms:W3CDTF">2022-02-05T11:07:12Z</dcterms:created>
  <dcterms:modified xsi:type="dcterms:W3CDTF">2022-02-23T22:28:59Z</dcterms:modified>
</cp:coreProperties>
</file>