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7"/>
  </p:notesMasterIdLst>
  <p:sldIdLst>
    <p:sldId id="256" r:id="rId2"/>
    <p:sldId id="259" r:id="rId3"/>
    <p:sldId id="260" r:id="rId4"/>
    <p:sldId id="262" r:id="rId5"/>
    <p:sldId id="263" r:id="rId6"/>
    <p:sldId id="264" r:id="rId7"/>
    <p:sldId id="266" r:id="rId8"/>
    <p:sldId id="261" r:id="rId9"/>
    <p:sldId id="277" r:id="rId10"/>
    <p:sldId id="269" r:id="rId11"/>
    <p:sldId id="267" r:id="rId12"/>
    <p:sldId id="292" r:id="rId13"/>
    <p:sldId id="293" r:id="rId14"/>
    <p:sldId id="294" r:id="rId15"/>
    <p:sldId id="270" r:id="rId16"/>
    <p:sldId id="271" r:id="rId17"/>
    <p:sldId id="274" r:id="rId18"/>
    <p:sldId id="275" r:id="rId19"/>
    <p:sldId id="295" r:id="rId20"/>
    <p:sldId id="298" r:id="rId21"/>
    <p:sldId id="299" r:id="rId22"/>
    <p:sldId id="300" r:id="rId23"/>
    <p:sldId id="276" r:id="rId24"/>
    <p:sldId id="296" r:id="rId25"/>
    <p:sldId id="303" r:id="rId26"/>
    <p:sldId id="297" r:id="rId27"/>
    <p:sldId id="301" r:id="rId28"/>
    <p:sldId id="279" r:id="rId29"/>
    <p:sldId id="278" r:id="rId30"/>
    <p:sldId id="286" r:id="rId31"/>
    <p:sldId id="282" r:id="rId32"/>
    <p:sldId id="284" r:id="rId33"/>
    <p:sldId id="283" r:id="rId34"/>
    <p:sldId id="302" r:id="rId35"/>
    <p:sldId id="265" r:id="rId36"/>
  </p:sldIdLst>
  <p:sldSz cx="9144000" cy="5143500" type="screen16x9"/>
  <p:notesSz cx="6858000" cy="9144000"/>
  <p:embeddedFontLst>
    <p:embeddedFont>
      <p:font typeface="Fira Sans Extra Condensed Medium" panose="020B0604020202020204" charset="0"/>
      <p:regular r:id="rId38"/>
      <p:bold r:id="rId39"/>
      <p:italic r:id="rId40"/>
      <p:boldItalic r:id="rId41"/>
    </p:embeddedFont>
    <p:embeddedFont>
      <p:font typeface="Montserrat" panose="00000500000000000000" pitchFamily="50" charset="0"/>
      <p:regular r:id="rId42"/>
      <p:bold r:id="rId43"/>
    </p:embeddedFont>
    <p:embeddedFont>
      <p:font typeface="Poppins" panose="00000500000000000000" pitchFamily="50" charset="0"/>
      <p:regular r:id="rId44"/>
      <p:bold r:id="rId45"/>
      <p:italic r:id="rId46"/>
      <p:boldItalic r:id="rId47"/>
    </p:embeddedFont>
    <p:embeddedFont>
      <p:font typeface="Poppins Medium" panose="00000600000000000000" pitchFamily="2" charset="0"/>
      <p:regular r:id="rId48"/>
      <p:bold r:id="rId49"/>
      <p:italic r:id="rId50"/>
      <p:boldItalic r:id="rId51"/>
    </p:embeddedFont>
    <p:embeddedFont>
      <p:font typeface="Poppins SemiBold" panose="000007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6E82F1-8321-4715-AA64-DE64CC1BA431}">
  <a:tblStyle styleId="{A46E82F1-8321-4715-AA64-DE64CC1BA4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50" d="100"/>
          <a:sy n="150" d="100"/>
        </p:scale>
        <p:origin x="51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bc675f63a3_0_21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bc675f63a3_0_2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bc675f63a3_0_2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bc675f63a3_0_2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bc675f63a3_0_2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bc675f63a3_0_2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024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bc675f63a3_0_2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bc675f63a3_0_2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8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bc675f63a3_0_2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bc675f63a3_0_2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318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bc675f63a3_0_21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bc675f63a3_0_21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bc675f63a3_0_2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bc675f63a3_0_2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9"/>
        <p:cNvGrpSpPr/>
        <p:nvPr/>
      </p:nvGrpSpPr>
      <p:grpSpPr>
        <a:xfrm>
          <a:off x="0" y="0"/>
          <a:ext cx="0" cy="0"/>
          <a:chOff x="0" y="0"/>
          <a:chExt cx="0" cy="0"/>
        </a:xfrm>
      </p:grpSpPr>
      <p:sp>
        <p:nvSpPr>
          <p:cNvPr id="2730" name="Google Shape;2730;gbc675f63a3_0_21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1" name="Google Shape;2731;gbc675f63a3_0_2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4"/>
        <p:cNvGrpSpPr/>
        <p:nvPr/>
      </p:nvGrpSpPr>
      <p:grpSpPr>
        <a:xfrm>
          <a:off x="0" y="0"/>
          <a:ext cx="0" cy="0"/>
          <a:chOff x="0" y="0"/>
          <a:chExt cx="0" cy="0"/>
        </a:xfrm>
      </p:grpSpPr>
      <p:sp>
        <p:nvSpPr>
          <p:cNvPr id="2755" name="Google Shape;2755;gbc675f63a3_0_21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6" name="Google Shape;2756;gbc675f63a3_0_21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9"/>
        <p:cNvGrpSpPr/>
        <p:nvPr/>
      </p:nvGrpSpPr>
      <p:grpSpPr>
        <a:xfrm>
          <a:off x="0" y="0"/>
          <a:ext cx="0" cy="0"/>
          <a:chOff x="0" y="0"/>
          <a:chExt cx="0" cy="0"/>
        </a:xfrm>
      </p:grpSpPr>
      <p:sp>
        <p:nvSpPr>
          <p:cNvPr id="2730" name="Google Shape;2730;gbc675f63a3_0_21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1" name="Google Shape;2731;gbc675f63a3_0_2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864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ba435a41a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ba435a41a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7"/>
        <p:cNvGrpSpPr/>
        <p:nvPr/>
      </p:nvGrpSpPr>
      <p:grpSpPr>
        <a:xfrm>
          <a:off x="0" y="0"/>
          <a:ext cx="0" cy="0"/>
          <a:chOff x="0" y="0"/>
          <a:chExt cx="0" cy="0"/>
        </a:xfrm>
      </p:grpSpPr>
      <p:sp>
        <p:nvSpPr>
          <p:cNvPr id="2768" name="Google Shape;2768;gbc675f63a3_0_2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9" name="Google Shape;2769;gbc675f63a3_0_2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47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7"/>
        <p:cNvGrpSpPr/>
        <p:nvPr/>
      </p:nvGrpSpPr>
      <p:grpSpPr>
        <a:xfrm>
          <a:off x="0" y="0"/>
          <a:ext cx="0" cy="0"/>
          <a:chOff x="0" y="0"/>
          <a:chExt cx="0" cy="0"/>
        </a:xfrm>
      </p:grpSpPr>
      <p:sp>
        <p:nvSpPr>
          <p:cNvPr id="2768" name="Google Shape;2768;gbc675f63a3_0_2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9" name="Google Shape;2769;gbc675f63a3_0_2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708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7"/>
        <p:cNvGrpSpPr/>
        <p:nvPr/>
      </p:nvGrpSpPr>
      <p:grpSpPr>
        <a:xfrm>
          <a:off x="0" y="0"/>
          <a:ext cx="0" cy="0"/>
          <a:chOff x="0" y="0"/>
          <a:chExt cx="0" cy="0"/>
        </a:xfrm>
      </p:grpSpPr>
      <p:sp>
        <p:nvSpPr>
          <p:cNvPr id="2768" name="Google Shape;2768;gbc675f63a3_0_2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9" name="Google Shape;2769;gbc675f63a3_0_2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978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7"/>
        <p:cNvGrpSpPr/>
        <p:nvPr/>
      </p:nvGrpSpPr>
      <p:grpSpPr>
        <a:xfrm>
          <a:off x="0" y="0"/>
          <a:ext cx="0" cy="0"/>
          <a:chOff x="0" y="0"/>
          <a:chExt cx="0" cy="0"/>
        </a:xfrm>
      </p:grpSpPr>
      <p:sp>
        <p:nvSpPr>
          <p:cNvPr id="2768" name="Google Shape;2768;gbc675f63a3_0_2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9" name="Google Shape;2769;gbc675f63a3_0_2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9"/>
        <p:cNvGrpSpPr/>
        <p:nvPr/>
      </p:nvGrpSpPr>
      <p:grpSpPr>
        <a:xfrm>
          <a:off x="0" y="0"/>
          <a:ext cx="0" cy="0"/>
          <a:chOff x="0" y="0"/>
          <a:chExt cx="0" cy="0"/>
        </a:xfrm>
      </p:grpSpPr>
      <p:sp>
        <p:nvSpPr>
          <p:cNvPr id="2920" name="Google Shape;2920;gbc675f63a3_0_2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1" name="Google Shape;2921;gbc675f63a3_0_2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0"/>
        <p:cNvGrpSpPr/>
        <p:nvPr/>
      </p:nvGrpSpPr>
      <p:grpSpPr>
        <a:xfrm>
          <a:off x="0" y="0"/>
          <a:ext cx="0" cy="0"/>
          <a:chOff x="0" y="0"/>
          <a:chExt cx="0" cy="0"/>
        </a:xfrm>
      </p:grpSpPr>
      <p:sp>
        <p:nvSpPr>
          <p:cNvPr id="2831" name="Google Shape;2831;gbca913b6b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2" name="Google Shape;2832;gbca913b6b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bc675f63a3_0_2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bc675f63a3_0_2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6"/>
        <p:cNvGrpSpPr/>
        <p:nvPr/>
      </p:nvGrpSpPr>
      <p:grpSpPr>
        <a:xfrm>
          <a:off x="0" y="0"/>
          <a:ext cx="0" cy="0"/>
          <a:chOff x="0" y="0"/>
          <a:chExt cx="0" cy="0"/>
        </a:xfrm>
      </p:grpSpPr>
      <p:sp>
        <p:nvSpPr>
          <p:cNvPr id="2987" name="Google Shape;2987;gbc675f63a3_0_2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8" name="Google Shape;2988;gbc675f63a3_0_2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0"/>
        <p:cNvGrpSpPr/>
        <p:nvPr/>
      </p:nvGrpSpPr>
      <p:grpSpPr>
        <a:xfrm>
          <a:off x="0" y="0"/>
          <a:ext cx="0" cy="0"/>
          <a:chOff x="0" y="0"/>
          <a:chExt cx="0" cy="0"/>
        </a:xfrm>
      </p:grpSpPr>
      <p:sp>
        <p:nvSpPr>
          <p:cNvPr id="3021" name="Google Shape;3021;gbc675f63a3_0_21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2" name="Google Shape;3022;gbc675f63a3_0_21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bc675f63a3_0_21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bc675f63a3_0_21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bc675f63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bc675f63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9"/>
        <p:cNvGrpSpPr/>
        <p:nvPr/>
      </p:nvGrpSpPr>
      <p:grpSpPr>
        <a:xfrm>
          <a:off x="0" y="0"/>
          <a:ext cx="0" cy="0"/>
          <a:chOff x="0" y="0"/>
          <a:chExt cx="0" cy="0"/>
        </a:xfrm>
      </p:grpSpPr>
      <p:sp>
        <p:nvSpPr>
          <p:cNvPr id="2730" name="Google Shape;2730;gbc675f63a3_0_21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1" name="Google Shape;2731;gbc675f63a3_0_2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228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bca913b6bc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bca913b6bc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ba435a41a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ba435a41a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bc675f63a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bc675f63a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ba435a41a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ba435a41a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bc675f63a3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bc675f63a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bc675f63a3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bc675f63a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1"/>
        <p:cNvGrpSpPr/>
        <p:nvPr/>
      </p:nvGrpSpPr>
      <p:grpSpPr>
        <a:xfrm>
          <a:off x="0" y="0"/>
          <a:ext cx="0" cy="0"/>
          <a:chOff x="0" y="0"/>
          <a:chExt cx="0" cy="0"/>
        </a:xfrm>
      </p:grpSpPr>
      <p:sp>
        <p:nvSpPr>
          <p:cNvPr id="2812" name="Google Shape;2812;gbd71a7518b_3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3" name="Google Shape;2813;gbd71a7518b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469675" y="407550"/>
            <a:ext cx="8200200" cy="43248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7386450" y="3448500"/>
            <a:ext cx="1244400" cy="1323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1906499" y="3454442"/>
            <a:ext cx="4979400" cy="510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1850400" y="1467150"/>
            <a:ext cx="5084700" cy="1987200"/>
          </a:xfrm>
          <a:prstGeom prst="rect">
            <a:avLst/>
          </a:prstGeom>
        </p:spPr>
        <p:txBody>
          <a:bodyPr spcFirstLastPara="1" wrap="square" lIns="91425" tIns="91425" rIns="91425" bIns="91425" anchor="ctr" anchorCtr="0">
            <a:normAutofit/>
          </a:bodyPr>
          <a:lstStyle>
            <a:lvl1pPr lvl="0" rtl="0">
              <a:lnSpc>
                <a:spcPct val="70000"/>
              </a:lnSpc>
              <a:spcBef>
                <a:spcPts val="0"/>
              </a:spcBef>
              <a:spcAft>
                <a:spcPts val="0"/>
              </a:spcAft>
              <a:buClr>
                <a:schemeClr val="lt1"/>
              </a:buClr>
              <a:buSzPts val="5200"/>
              <a:buNone/>
              <a:defRPr sz="8500">
                <a:solidFill>
                  <a:schemeClr val="accent5"/>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grpSp>
        <p:nvGrpSpPr>
          <p:cNvPr id="13" name="Google Shape;13;p2"/>
          <p:cNvGrpSpPr/>
          <p:nvPr/>
        </p:nvGrpSpPr>
        <p:grpSpPr>
          <a:xfrm>
            <a:off x="471908" y="409210"/>
            <a:ext cx="8200347" cy="4324903"/>
            <a:chOff x="238125" y="845450"/>
            <a:chExt cx="7140050" cy="4011225"/>
          </a:xfrm>
        </p:grpSpPr>
        <p:sp>
          <p:nvSpPr>
            <p:cNvPr id="14" name="Google Shape;14;p2"/>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2"/>
          <p:cNvSpPr/>
          <p:nvPr/>
        </p:nvSpPr>
        <p:spPr>
          <a:xfrm rot="-5400000">
            <a:off x="7302087" y="3412775"/>
            <a:ext cx="1358400" cy="1445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accent5"/>
        </a:solidFill>
        <a:effectLst/>
      </p:bgPr>
    </p:bg>
    <p:spTree>
      <p:nvGrpSpPr>
        <p:cNvPr id="1" name="Shape 346"/>
        <p:cNvGrpSpPr/>
        <p:nvPr/>
      </p:nvGrpSpPr>
      <p:grpSpPr>
        <a:xfrm>
          <a:off x="0" y="0"/>
          <a:ext cx="0" cy="0"/>
          <a:chOff x="0" y="0"/>
          <a:chExt cx="0" cy="0"/>
        </a:xfrm>
      </p:grpSpPr>
      <p:sp>
        <p:nvSpPr>
          <p:cNvPr id="347" name="Google Shape;347;p14"/>
          <p:cNvSpPr/>
          <p:nvPr/>
        </p:nvSpPr>
        <p:spPr>
          <a:xfrm rot="5400000">
            <a:off x="3942575" y="553675"/>
            <a:ext cx="3820500" cy="35763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rot="5400000">
            <a:off x="3990175" y="357225"/>
            <a:ext cx="1312500" cy="1312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rot="-5400000">
            <a:off x="4064625" y="431575"/>
            <a:ext cx="1163700" cy="1163700"/>
          </a:xfrm>
          <a:prstGeom prst="rtTriangle">
            <a:avLst/>
          </a:prstGeom>
          <a:solidFill>
            <a:srgbClr val="A9F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4"/>
          <p:cNvGrpSpPr/>
          <p:nvPr/>
        </p:nvGrpSpPr>
        <p:grpSpPr>
          <a:xfrm>
            <a:off x="471908" y="409210"/>
            <a:ext cx="8200347" cy="4324903"/>
            <a:chOff x="238125" y="845450"/>
            <a:chExt cx="7140050" cy="4011225"/>
          </a:xfrm>
        </p:grpSpPr>
        <p:sp>
          <p:nvSpPr>
            <p:cNvPr id="351" name="Google Shape;351;p14"/>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14"/>
          <p:cNvSpPr txBox="1">
            <a:spLocks noGrp="1"/>
          </p:cNvSpPr>
          <p:nvPr>
            <p:ph type="title"/>
          </p:nvPr>
        </p:nvSpPr>
        <p:spPr>
          <a:xfrm>
            <a:off x="1417075" y="803775"/>
            <a:ext cx="2048700" cy="2893800"/>
          </a:xfrm>
          <a:prstGeom prst="rect">
            <a:avLst/>
          </a:prstGeom>
        </p:spPr>
        <p:txBody>
          <a:bodyPr spcFirstLastPara="1" wrap="square" lIns="91425" tIns="91425" rIns="91425" bIns="91425" anchor="t" anchorCtr="0">
            <a:normAutofit/>
          </a:bodyPr>
          <a:lstStyle>
            <a:lvl1pPr lvl="0">
              <a:lnSpc>
                <a:spcPct val="115000"/>
              </a:lnSpc>
              <a:spcBef>
                <a:spcPts val="0"/>
              </a:spcBef>
              <a:spcAft>
                <a:spcPts val="0"/>
              </a:spcAft>
              <a:buSzPts val="2800"/>
              <a:buNone/>
              <a:defRPr sz="1800">
                <a:highlight>
                  <a:schemeClr val="accent1"/>
                </a:highlight>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377" name="Google Shape;377;p14"/>
          <p:cNvSpPr txBox="1">
            <a:spLocks noGrp="1"/>
          </p:cNvSpPr>
          <p:nvPr>
            <p:ph type="title" idx="2"/>
          </p:nvPr>
        </p:nvSpPr>
        <p:spPr>
          <a:xfrm rot="5400000">
            <a:off x="6877200" y="2336725"/>
            <a:ext cx="4063500" cy="470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sz="800" b="1">
                <a:latin typeface="Poppins"/>
                <a:ea typeface="Poppins"/>
                <a:cs typeface="Poppins"/>
                <a:sym typeface="Poppins"/>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8" name="Google Shape;378;p14"/>
          <p:cNvSpPr txBox="1">
            <a:spLocks noGrp="1"/>
          </p:cNvSpPr>
          <p:nvPr>
            <p:ph type="title" idx="3"/>
          </p:nvPr>
        </p:nvSpPr>
        <p:spPr>
          <a:xfrm rot="-5400000">
            <a:off x="-1801350" y="2334700"/>
            <a:ext cx="40767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sz="800" b="1">
                <a:latin typeface="Poppins"/>
                <a:ea typeface="Poppins"/>
                <a:cs typeface="Poppins"/>
                <a:sym typeface="Poppins"/>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9" name="Google Shape;379;p14"/>
          <p:cNvSpPr txBox="1">
            <a:spLocks noGrp="1"/>
          </p:cNvSpPr>
          <p:nvPr>
            <p:ph type="subTitle" idx="1"/>
          </p:nvPr>
        </p:nvSpPr>
        <p:spPr>
          <a:xfrm>
            <a:off x="1396375" y="3506125"/>
            <a:ext cx="2271000" cy="4014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1800"/>
              <a:buNone/>
              <a:defRPr sz="1400" b="1">
                <a:solidFill>
                  <a:srgbClr val="19191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accent5"/>
        </a:solidFill>
        <a:effectLst/>
      </p:bgPr>
    </p:bg>
    <p:spTree>
      <p:nvGrpSpPr>
        <p:cNvPr id="1" name="Shape 380"/>
        <p:cNvGrpSpPr/>
        <p:nvPr/>
      </p:nvGrpSpPr>
      <p:grpSpPr>
        <a:xfrm>
          <a:off x="0" y="0"/>
          <a:ext cx="0" cy="0"/>
          <a:chOff x="0" y="0"/>
          <a:chExt cx="0" cy="0"/>
        </a:xfrm>
      </p:grpSpPr>
      <p:sp>
        <p:nvSpPr>
          <p:cNvPr id="381" name="Google Shape;381;p15"/>
          <p:cNvSpPr/>
          <p:nvPr/>
        </p:nvSpPr>
        <p:spPr>
          <a:xfrm>
            <a:off x="8164500" y="3778025"/>
            <a:ext cx="509400" cy="94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rot="5400000">
            <a:off x="748100" y="139550"/>
            <a:ext cx="477600" cy="102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15"/>
          <p:cNvGrpSpPr/>
          <p:nvPr/>
        </p:nvGrpSpPr>
        <p:grpSpPr>
          <a:xfrm>
            <a:off x="471908" y="409210"/>
            <a:ext cx="8200347" cy="4324903"/>
            <a:chOff x="238125" y="845450"/>
            <a:chExt cx="7140050" cy="4011225"/>
          </a:xfrm>
        </p:grpSpPr>
        <p:sp>
          <p:nvSpPr>
            <p:cNvPr id="384" name="Google Shape;384;p15"/>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15"/>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sz="800" b="1">
                <a:latin typeface="Poppins"/>
                <a:ea typeface="Poppins"/>
                <a:cs typeface="Poppins"/>
                <a:sym typeface="Poppins"/>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10" name="Google Shape;410;p15"/>
          <p:cNvSpPr txBox="1">
            <a:spLocks noGrp="1"/>
          </p:cNvSpPr>
          <p:nvPr>
            <p:ph type="title" idx="2"/>
          </p:nvPr>
        </p:nvSpPr>
        <p:spPr>
          <a:xfrm rot="-5400000">
            <a:off x="-1794750" y="2334750"/>
            <a:ext cx="40635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sz="800" b="1">
                <a:latin typeface="Poppins"/>
                <a:ea typeface="Poppins"/>
                <a:cs typeface="Poppins"/>
                <a:sym typeface="Poppins"/>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11" name="Google Shape;411;p15"/>
          <p:cNvSpPr txBox="1">
            <a:spLocks noGrp="1"/>
          </p:cNvSpPr>
          <p:nvPr>
            <p:ph type="subTitle" idx="1"/>
          </p:nvPr>
        </p:nvSpPr>
        <p:spPr>
          <a:xfrm rot="-5400000">
            <a:off x="2229700" y="2886565"/>
            <a:ext cx="1516200" cy="209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1"/>
              </a:buClr>
              <a:buSzPts val="1800"/>
              <a:buNone/>
              <a:defRPr sz="1400">
                <a:solidFill>
                  <a:schemeClr val="dk1"/>
                </a:solidFill>
                <a:highlight>
                  <a:schemeClr val="accent1"/>
                </a:highligh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12" name="Google Shape;412;p15"/>
          <p:cNvSpPr txBox="1">
            <a:spLocks noGrp="1"/>
          </p:cNvSpPr>
          <p:nvPr>
            <p:ph type="subTitle" idx="3"/>
          </p:nvPr>
        </p:nvSpPr>
        <p:spPr>
          <a:xfrm>
            <a:off x="2297500" y="1103690"/>
            <a:ext cx="1852500" cy="19677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1"/>
              </a:buClr>
              <a:buSzPts val="1800"/>
              <a:buNone/>
              <a:defRPr sz="1400">
                <a:solidFill>
                  <a:schemeClr val="dk1"/>
                </a:solidFill>
                <a:highlight>
                  <a:schemeClr val="accent1"/>
                </a:highligh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13" name="Google Shape;413;p15"/>
          <p:cNvSpPr txBox="1">
            <a:spLocks noGrp="1"/>
          </p:cNvSpPr>
          <p:nvPr>
            <p:ph type="subTitle" idx="4"/>
          </p:nvPr>
        </p:nvSpPr>
        <p:spPr>
          <a:xfrm>
            <a:off x="5511750" y="2693381"/>
            <a:ext cx="1852500" cy="1905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1"/>
              </a:buClr>
              <a:buSzPts val="1800"/>
              <a:buNone/>
              <a:defRPr sz="1400">
                <a:solidFill>
                  <a:schemeClr val="dk1"/>
                </a:solidFill>
                <a:highlight>
                  <a:schemeClr val="accent1"/>
                </a:highligh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14" name="Google Shape;414;p15"/>
          <p:cNvSpPr txBox="1">
            <a:spLocks noGrp="1"/>
          </p:cNvSpPr>
          <p:nvPr>
            <p:ph type="title" idx="5"/>
          </p:nvPr>
        </p:nvSpPr>
        <p:spPr>
          <a:xfrm>
            <a:off x="1521225" y="459192"/>
            <a:ext cx="6101700" cy="408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atin typeface="Poppins SemiBold"/>
                <a:ea typeface="Poppins SemiBold"/>
                <a:cs typeface="Poppins SemiBold"/>
                <a:sym typeface="Poppins SemiBold"/>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dk1"/>
        </a:solidFill>
        <a:effectLst/>
      </p:bgPr>
    </p:bg>
    <p:spTree>
      <p:nvGrpSpPr>
        <p:cNvPr id="1" name="Shape 415"/>
        <p:cNvGrpSpPr/>
        <p:nvPr/>
      </p:nvGrpSpPr>
      <p:grpSpPr>
        <a:xfrm>
          <a:off x="0" y="0"/>
          <a:ext cx="0" cy="0"/>
          <a:chOff x="0" y="0"/>
          <a:chExt cx="0" cy="0"/>
        </a:xfrm>
      </p:grpSpPr>
      <p:sp>
        <p:nvSpPr>
          <p:cNvPr id="416" name="Google Shape;416;p16"/>
          <p:cNvSpPr/>
          <p:nvPr/>
        </p:nvSpPr>
        <p:spPr>
          <a:xfrm>
            <a:off x="477575" y="413900"/>
            <a:ext cx="1535400" cy="47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16"/>
          <p:cNvGrpSpPr/>
          <p:nvPr/>
        </p:nvGrpSpPr>
        <p:grpSpPr>
          <a:xfrm>
            <a:off x="471908" y="409210"/>
            <a:ext cx="8200347" cy="4324903"/>
            <a:chOff x="238125" y="845450"/>
            <a:chExt cx="7140050" cy="4011225"/>
          </a:xfrm>
        </p:grpSpPr>
        <p:sp>
          <p:nvSpPr>
            <p:cNvPr id="418" name="Google Shape;418;p16"/>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16"/>
          <p:cNvSpPr txBox="1">
            <a:spLocks noGrp="1"/>
          </p:cNvSpPr>
          <p:nvPr>
            <p:ph type="ctrTitle"/>
          </p:nvPr>
        </p:nvSpPr>
        <p:spPr>
          <a:xfrm rot="-5400000">
            <a:off x="2740772" y="1512299"/>
            <a:ext cx="3997200" cy="179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5200"/>
              <a:buNone/>
              <a:defRPr sz="6700">
                <a:solidFill>
                  <a:schemeClr val="accent5"/>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444" name="Google Shape;444;p16"/>
          <p:cNvSpPr txBox="1">
            <a:spLocks noGrp="1"/>
          </p:cNvSpPr>
          <p:nvPr>
            <p:ph type="subTitle" idx="1"/>
          </p:nvPr>
        </p:nvSpPr>
        <p:spPr>
          <a:xfrm>
            <a:off x="6537471" y="713442"/>
            <a:ext cx="1591200" cy="23028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sz="1425">
                <a:solidFill>
                  <a:schemeClr val="dk1"/>
                </a:solidFill>
                <a:highlight>
                  <a:schemeClr val="accent1"/>
                </a:highlight>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5">
    <p:bg>
      <p:bgPr>
        <a:solidFill>
          <a:schemeClr val="dk1"/>
        </a:solidFill>
        <a:effectLst/>
      </p:bgPr>
    </p:bg>
    <p:spTree>
      <p:nvGrpSpPr>
        <p:cNvPr id="1" name="Shape 479"/>
        <p:cNvGrpSpPr/>
        <p:nvPr/>
      </p:nvGrpSpPr>
      <p:grpSpPr>
        <a:xfrm>
          <a:off x="0" y="0"/>
          <a:ext cx="0" cy="0"/>
          <a:chOff x="0" y="0"/>
          <a:chExt cx="0" cy="0"/>
        </a:xfrm>
      </p:grpSpPr>
      <p:grpSp>
        <p:nvGrpSpPr>
          <p:cNvPr id="480" name="Google Shape;480;p18"/>
          <p:cNvGrpSpPr/>
          <p:nvPr/>
        </p:nvGrpSpPr>
        <p:grpSpPr>
          <a:xfrm>
            <a:off x="471908" y="409210"/>
            <a:ext cx="8200347" cy="4324903"/>
            <a:chOff x="238125" y="845450"/>
            <a:chExt cx="7140050" cy="4011225"/>
          </a:xfrm>
        </p:grpSpPr>
        <p:sp>
          <p:nvSpPr>
            <p:cNvPr id="481" name="Google Shape;481;p18"/>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8"/>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8"/>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18"/>
          <p:cNvSpPr txBox="1">
            <a:spLocks noGrp="1"/>
          </p:cNvSpPr>
          <p:nvPr>
            <p:ph type="subTitle" idx="1"/>
          </p:nvPr>
        </p:nvSpPr>
        <p:spPr>
          <a:xfrm>
            <a:off x="6024446" y="1267161"/>
            <a:ext cx="1699200" cy="1887900"/>
          </a:xfrm>
          <a:prstGeom prst="rect">
            <a:avLst/>
          </a:prstGeom>
          <a:noFill/>
        </p:spPr>
        <p:txBody>
          <a:bodyPr spcFirstLastPara="1" wrap="square" lIns="91425" tIns="91425" rIns="91425" bIns="91425" anchor="ctr" anchorCtr="0">
            <a:normAutofit/>
          </a:bodyPr>
          <a:lstStyle>
            <a:lvl1pPr lvl="0" rtl="0">
              <a:spcBef>
                <a:spcPts val="0"/>
              </a:spcBef>
              <a:spcAft>
                <a:spcPts val="0"/>
              </a:spcAft>
              <a:buSzPts val="2800"/>
              <a:buNone/>
              <a:defRPr sz="1425">
                <a:solidFill>
                  <a:schemeClr val="dk1"/>
                </a:solidFill>
                <a:highlight>
                  <a:schemeClr val="accent1"/>
                </a:highlight>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7" name="Google Shape;507;p18"/>
          <p:cNvSpPr txBox="1">
            <a:spLocks noGrp="1"/>
          </p:cNvSpPr>
          <p:nvPr>
            <p:ph type="ctrTitle"/>
          </p:nvPr>
        </p:nvSpPr>
        <p:spPr>
          <a:xfrm>
            <a:off x="1339725" y="2466425"/>
            <a:ext cx="4030200" cy="917400"/>
          </a:xfrm>
          <a:prstGeom prst="rect">
            <a:avLst/>
          </a:prstGeom>
          <a:noFill/>
        </p:spPr>
        <p:txBody>
          <a:bodyPr spcFirstLastPara="1" wrap="square" lIns="91425" tIns="91425" rIns="91425" bIns="91425" anchor="ctr" anchorCtr="0">
            <a:normAutofit/>
          </a:bodyPr>
          <a:lstStyle>
            <a:lvl1pPr lvl="0" rtl="0">
              <a:spcBef>
                <a:spcPts val="0"/>
              </a:spcBef>
              <a:spcAft>
                <a:spcPts val="0"/>
              </a:spcAft>
              <a:buClr>
                <a:schemeClr val="lt1"/>
              </a:buClr>
              <a:buSzPts val="5200"/>
              <a:buNone/>
              <a:defRPr sz="8000">
                <a:solidFill>
                  <a:schemeClr val="accent5"/>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6">
    <p:bg>
      <p:bgPr>
        <a:solidFill>
          <a:schemeClr val="accent5"/>
        </a:solidFill>
        <a:effectLst/>
      </p:bgPr>
    </p:bg>
    <p:spTree>
      <p:nvGrpSpPr>
        <p:cNvPr id="1" name="Shape 508"/>
        <p:cNvGrpSpPr/>
        <p:nvPr/>
      </p:nvGrpSpPr>
      <p:grpSpPr>
        <a:xfrm>
          <a:off x="0" y="0"/>
          <a:ext cx="0" cy="0"/>
          <a:chOff x="0" y="0"/>
          <a:chExt cx="0" cy="0"/>
        </a:xfrm>
      </p:grpSpPr>
      <p:grpSp>
        <p:nvGrpSpPr>
          <p:cNvPr id="509" name="Google Shape;509;p19"/>
          <p:cNvGrpSpPr/>
          <p:nvPr/>
        </p:nvGrpSpPr>
        <p:grpSpPr>
          <a:xfrm>
            <a:off x="471908" y="409210"/>
            <a:ext cx="8200347" cy="4324903"/>
            <a:chOff x="238125" y="845450"/>
            <a:chExt cx="7140050" cy="4011225"/>
          </a:xfrm>
        </p:grpSpPr>
        <p:sp>
          <p:nvSpPr>
            <p:cNvPr id="510" name="Google Shape;510;p19"/>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9"/>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536" name="Google Shape;536;p19"/>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537" name="Google Shape;537;p19"/>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800"/>
              <a:buNone/>
              <a:defRPr>
                <a:latin typeface="Poppins SemiBold"/>
                <a:ea typeface="Poppins SemiBold"/>
                <a:cs typeface="Poppins SemiBold"/>
                <a:sym typeface="Poppins SemiBold"/>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CUSTOM_17">
    <p:bg>
      <p:bgPr>
        <a:solidFill>
          <a:schemeClr val="accent5"/>
        </a:solidFill>
        <a:effectLst/>
      </p:bgPr>
    </p:bg>
    <p:spTree>
      <p:nvGrpSpPr>
        <p:cNvPr id="1" name="Shape 538"/>
        <p:cNvGrpSpPr/>
        <p:nvPr/>
      </p:nvGrpSpPr>
      <p:grpSpPr>
        <a:xfrm>
          <a:off x="0" y="0"/>
          <a:ext cx="0" cy="0"/>
          <a:chOff x="0" y="0"/>
          <a:chExt cx="0" cy="0"/>
        </a:xfrm>
      </p:grpSpPr>
      <p:grpSp>
        <p:nvGrpSpPr>
          <p:cNvPr id="539" name="Google Shape;539;p20"/>
          <p:cNvGrpSpPr/>
          <p:nvPr/>
        </p:nvGrpSpPr>
        <p:grpSpPr>
          <a:xfrm>
            <a:off x="471908" y="409210"/>
            <a:ext cx="8200347" cy="4324903"/>
            <a:chOff x="238125" y="845450"/>
            <a:chExt cx="7140050" cy="4011225"/>
          </a:xfrm>
        </p:grpSpPr>
        <p:sp>
          <p:nvSpPr>
            <p:cNvPr id="540" name="Google Shape;540;p20"/>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20"/>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566" name="Google Shape;566;p20"/>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567" name="Google Shape;567;p20"/>
          <p:cNvSpPr txBox="1">
            <a:spLocks noGrp="1"/>
          </p:cNvSpPr>
          <p:nvPr>
            <p:ph type="subTitle" idx="1"/>
          </p:nvPr>
        </p:nvSpPr>
        <p:spPr>
          <a:xfrm>
            <a:off x="3974050" y="1115739"/>
            <a:ext cx="1233000" cy="30726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1800"/>
              <a:buNone/>
              <a:defRPr sz="1400">
                <a:solidFill>
                  <a:schemeClr val="dk1"/>
                </a:solidFill>
                <a:highlight>
                  <a:schemeClr val="accent1"/>
                </a:highlight>
                <a:latin typeface="Poppins Medium"/>
                <a:ea typeface="Poppins Medium"/>
                <a:cs typeface="Poppins Medium"/>
                <a:sym typeface="Poppi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8" name="Google Shape;568;p20"/>
          <p:cNvSpPr txBox="1">
            <a:spLocks noGrp="1"/>
          </p:cNvSpPr>
          <p:nvPr>
            <p:ph type="subTitle" idx="3"/>
          </p:nvPr>
        </p:nvSpPr>
        <p:spPr>
          <a:xfrm>
            <a:off x="6542852" y="1687176"/>
            <a:ext cx="1233000" cy="29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solidFill>
                  <a:schemeClr val="dk1"/>
                </a:solidFill>
                <a:highlight>
                  <a:schemeClr val="accent1"/>
                </a:highlight>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20"/>
          <p:cNvSpPr txBox="1">
            <a:spLocks noGrp="1"/>
          </p:cNvSpPr>
          <p:nvPr>
            <p:ph type="title" idx="4"/>
          </p:nvPr>
        </p:nvSpPr>
        <p:spPr>
          <a:xfrm rot="-5400000">
            <a:off x="471038" y="2250773"/>
            <a:ext cx="3364200" cy="8541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3800">
                <a:latin typeface="Poppins SemiBold"/>
                <a:ea typeface="Poppins SemiBold"/>
                <a:cs typeface="Poppins SemiBold"/>
                <a:sym typeface="Poppins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bg>
      <p:bgPr>
        <a:solidFill>
          <a:schemeClr val="accent5"/>
        </a:solidFill>
        <a:effectLst/>
      </p:bgPr>
    </p:bg>
    <p:spTree>
      <p:nvGrpSpPr>
        <p:cNvPr id="1" name="Shape 570"/>
        <p:cNvGrpSpPr/>
        <p:nvPr/>
      </p:nvGrpSpPr>
      <p:grpSpPr>
        <a:xfrm>
          <a:off x="0" y="0"/>
          <a:ext cx="0" cy="0"/>
          <a:chOff x="0" y="0"/>
          <a:chExt cx="0" cy="0"/>
        </a:xfrm>
      </p:grpSpPr>
      <p:sp>
        <p:nvSpPr>
          <p:cNvPr id="571" name="Google Shape;571;p21"/>
          <p:cNvSpPr txBox="1">
            <a:spLocks noGrp="1"/>
          </p:cNvSpPr>
          <p:nvPr>
            <p:ph type="title"/>
          </p:nvPr>
        </p:nvSpPr>
        <p:spPr>
          <a:xfrm>
            <a:off x="2929025" y="1188600"/>
            <a:ext cx="3933600" cy="5190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sz="202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72" name="Google Shape;572;p21"/>
          <p:cNvSpPr txBox="1">
            <a:spLocks noGrp="1"/>
          </p:cNvSpPr>
          <p:nvPr>
            <p:ph type="subTitle" idx="1"/>
          </p:nvPr>
        </p:nvSpPr>
        <p:spPr>
          <a:xfrm>
            <a:off x="2955413" y="1779013"/>
            <a:ext cx="2865300" cy="8631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400">
                <a:latin typeface="Poppins Medium"/>
                <a:ea typeface="Poppins Medium"/>
                <a:cs typeface="Poppins Medium"/>
                <a:sym typeface="Poppi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73" name="Google Shape;573;p21"/>
          <p:cNvGrpSpPr/>
          <p:nvPr/>
        </p:nvGrpSpPr>
        <p:grpSpPr>
          <a:xfrm>
            <a:off x="471908" y="409210"/>
            <a:ext cx="8200347" cy="4324903"/>
            <a:chOff x="238125" y="845450"/>
            <a:chExt cx="7140050" cy="4011225"/>
          </a:xfrm>
        </p:grpSpPr>
        <p:sp>
          <p:nvSpPr>
            <p:cNvPr id="574" name="Google Shape;574;p21"/>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21"/>
          <p:cNvSpPr txBox="1">
            <a:spLocks noGrp="1"/>
          </p:cNvSpPr>
          <p:nvPr>
            <p:ph type="subTitle" idx="2"/>
          </p:nvPr>
        </p:nvSpPr>
        <p:spPr>
          <a:xfrm>
            <a:off x="5358975" y="2148475"/>
            <a:ext cx="2810700" cy="459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800"/>
              <a:buNone/>
              <a:defRPr sz="1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0" name="Google Shape;600;p21"/>
          <p:cNvSpPr txBox="1"/>
          <p:nvPr/>
        </p:nvSpPr>
        <p:spPr>
          <a:xfrm>
            <a:off x="6538225" y="2739025"/>
            <a:ext cx="1552800" cy="167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300"/>
              </a:spcBef>
              <a:spcAft>
                <a:spcPts val="0"/>
              </a:spcAft>
              <a:buNone/>
            </a:pPr>
            <a:r>
              <a:rPr lang="en" sz="1000">
                <a:solidFill>
                  <a:schemeClr val="dk1"/>
                </a:solidFill>
                <a:highlight>
                  <a:schemeClr val="accent1"/>
                </a:highlight>
                <a:latin typeface="Poppins Medium"/>
                <a:ea typeface="Poppins Medium"/>
                <a:cs typeface="Poppins Medium"/>
                <a:sym typeface="Poppins Medium"/>
              </a:rPr>
              <a:t>CREDITS: This presentation template was created by </a:t>
            </a:r>
            <a:r>
              <a:rPr lang="en" sz="1000">
                <a:solidFill>
                  <a:schemeClr val="dk1"/>
                </a:solidFill>
                <a:highlight>
                  <a:schemeClr val="accent1"/>
                </a:highlight>
                <a:uFill>
                  <a:noFill/>
                </a:uFill>
                <a:latin typeface="Poppins Medium"/>
                <a:ea typeface="Poppins Medium"/>
                <a:cs typeface="Poppins Medium"/>
                <a:sym typeface="Poppins Medium"/>
                <a:hlinkClick r:id="rId2">
                  <a:extLst>
                    <a:ext uri="{A12FA001-AC4F-418D-AE19-62706E023703}">
                      <ahyp:hlinkClr xmlns:ahyp="http://schemas.microsoft.com/office/drawing/2018/hyperlinkcolor" val="tx"/>
                    </a:ext>
                  </a:extLst>
                </a:hlinkClick>
              </a:rPr>
              <a:t>Slidesgo</a:t>
            </a:r>
            <a:r>
              <a:rPr lang="en" sz="1000">
                <a:solidFill>
                  <a:schemeClr val="dk1"/>
                </a:solidFill>
                <a:highlight>
                  <a:schemeClr val="accent1"/>
                </a:highlight>
                <a:latin typeface="Poppins Medium"/>
                <a:ea typeface="Poppins Medium"/>
                <a:cs typeface="Poppins Medium"/>
                <a:sym typeface="Poppins Medium"/>
              </a:rPr>
              <a:t>, including icons by </a:t>
            </a:r>
            <a:r>
              <a:rPr lang="en" sz="1000">
                <a:solidFill>
                  <a:schemeClr val="dk1"/>
                </a:solidFill>
                <a:highlight>
                  <a:schemeClr val="accent1"/>
                </a:highlight>
                <a:uFill>
                  <a:noFill/>
                </a:uFill>
                <a:latin typeface="Poppins Medium"/>
                <a:ea typeface="Poppins Medium"/>
                <a:cs typeface="Poppins Medium"/>
                <a:sym typeface="Poppins Medium"/>
                <a:hlinkClick r:id="rId3">
                  <a:extLst>
                    <a:ext uri="{A12FA001-AC4F-418D-AE19-62706E023703}">
                      <ahyp:hlinkClr xmlns:ahyp="http://schemas.microsoft.com/office/drawing/2018/hyperlinkcolor" val="tx"/>
                    </a:ext>
                  </a:extLst>
                </a:hlinkClick>
              </a:rPr>
              <a:t>Flaticon</a:t>
            </a:r>
            <a:r>
              <a:rPr lang="en" sz="1000">
                <a:solidFill>
                  <a:schemeClr val="dk1"/>
                </a:solidFill>
                <a:highlight>
                  <a:schemeClr val="accent1"/>
                </a:highlight>
                <a:latin typeface="Poppins Medium"/>
                <a:ea typeface="Poppins Medium"/>
                <a:cs typeface="Poppins Medium"/>
                <a:sym typeface="Poppins Medium"/>
              </a:rPr>
              <a:t>, and infographics &amp; images by </a:t>
            </a:r>
            <a:r>
              <a:rPr lang="en" sz="1000">
                <a:solidFill>
                  <a:schemeClr val="dk1"/>
                </a:solidFill>
                <a:highlight>
                  <a:schemeClr val="accent1"/>
                </a:highlight>
                <a:uFill>
                  <a:noFill/>
                </a:uFill>
                <a:latin typeface="Poppins Medium"/>
                <a:ea typeface="Poppins Medium"/>
                <a:cs typeface="Poppins Medium"/>
                <a:sym typeface="Poppins Medium"/>
                <a:hlinkClick r:id="rId4">
                  <a:extLst>
                    <a:ext uri="{A12FA001-AC4F-418D-AE19-62706E023703}">
                      <ahyp:hlinkClr xmlns:ahyp="http://schemas.microsoft.com/office/drawing/2018/hyperlinkcolor" val="tx"/>
                    </a:ext>
                  </a:extLst>
                </a:hlinkClick>
              </a:rPr>
              <a:t>Freepik</a:t>
            </a:r>
            <a:r>
              <a:rPr lang="en" sz="1000">
                <a:solidFill>
                  <a:schemeClr val="dk1"/>
                </a:solidFill>
                <a:highlight>
                  <a:schemeClr val="accent1"/>
                </a:highlight>
                <a:latin typeface="Poppins Medium"/>
                <a:ea typeface="Poppins Medium"/>
                <a:cs typeface="Poppins Medium"/>
                <a:sym typeface="Poppins Medium"/>
              </a:rPr>
              <a:t>.</a:t>
            </a:r>
            <a:endParaRPr sz="1000">
              <a:solidFill>
                <a:schemeClr val="dk1"/>
              </a:solidFill>
              <a:highlight>
                <a:schemeClr val="accent1"/>
              </a:highlight>
              <a:latin typeface="Poppins Medium"/>
              <a:ea typeface="Poppins Medium"/>
              <a:cs typeface="Poppins Medium"/>
              <a:sym typeface="Poppins Medium"/>
            </a:endParaRPr>
          </a:p>
          <a:p>
            <a:pPr marL="0" lvl="0" indent="0" algn="l" rtl="0">
              <a:lnSpc>
                <a:spcPct val="115000"/>
              </a:lnSpc>
              <a:spcBef>
                <a:spcPts val="0"/>
              </a:spcBef>
              <a:spcAft>
                <a:spcPts val="0"/>
              </a:spcAft>
              <a:buNone/>
            </a:pPr>
            <a:endParaRPr sz="1000">
              <a:solidFill>
                <a:schemeClr val="dk1"/>
              </a:solidFill>
              <a:highlight>
                <a:schemeClr val="accent1"/>
              </a:highlight>
              <a:latin typeface="Poppins Medium"/>
              <a:ea typeface="Poppins Medium"/>
              <a:cs typeface="Poppins Medium"/>
              <a:sym typeface="Poppins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CUSTOM_16">
    <p:bg>
      <p:bgPr>
        <a:solidFill>
          <a:schemeClr val="dk1"/>
        </a:solidFill>
        <a:effectLst/>
      </p:bgPr>
    </p:bg>
    <p:spTree>
      <p:nvGrpSpPr>
        <p:cNvPr id="1" name="Shape 631"/>
        <p:cNvGrpSpPr/>
        <p:nvPr/>
      </p:nvGrpSpPr>
      <p:grpSpPr>
        <a:xfrm>
          <a:off x="0" y="0"/>
          <a:ext cx="0" cy="0"/>
          <a:chOff x="0" y="0"/>
          <a:chExt cx="0" cy="0"/>
        </a:xfrm>
      </p:grpSpPr>
      <p:grpSp>
        <p:nvGrpSpPr>
          <p:cNvPr id="632" name="Google Shape;632;p23"/>
          <p:cNvGrpSpPr/>
          <p:nvPr/>
        </p:nvGrpSpPr>
        <p:grpSpPr>
          <a:xfrm>
            <a:off x="471908" y="409210"/>
            <a:ext cx="8200347" cy="4324903"/>
            <a:chOff x="238125" y="845450"/>
            <a:chExt cx="7140050" cy="4011225"/>
          </a:xfrm>
        </p:grpSpPr>
        <p:sp>
          <p:nvSpPr>
            <p:cNvPr id="633" name="Google Shape;633;p23"/>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23"/>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solidFill>
                  <a:schemeClr val="accent1"/>
                </a:solidFill>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659" name="Google Shape;659;p23"/>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solidFill>
                  <a:schemeClr val="accent1"/>
                </a:solidFill>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CUSTOM_11">
    <p:bg>
      <p:bgPr>
        <a:solidFill>
          <a:schemeClr val="dk1"/>
        </a:solidFill>
        <a:effectLst/>
      </p:bgPr>
    </p:bg>
    <p:spTree>
      <p:nvGrpSpPr>
        <p:cNvPr id="1" name="Shape 690"/>
        <p:cNvGrpSpPr/>
        <p:nvPr/>
      </p:nvGrpSpPr>
      <p:grpSpPr>
        <a:xfrm>
          <a:off x="0" y="0"/>
          <a:ext cx="0" cy="0"/>
          <a:chOff x="0" y="0"/>
          <a:chExt cx="0" cy="0"/>
        </a:xfrm>
      </p:grpSpPr>
      <p:sp>
        <p:nvSpPr>
          <p:cNvPr id="691" name="Google Shape;691;p25"/>
          <p:cNvSpPr/>
          <p:nvPr/>
        </p:nvSpPr>
        <p:spPr>
          <a:xfrm rot="5400000">
            <a:off x="3942575" y="553675"/>
            <a:ext cx="3820500" cy="35763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rot="5400000">
            <a:off x="3990175" y="357225"/>
            <a:ext cx="1312500" cy="1312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rot="-5400000">
            <a:off x="4064625" y="431575"/>
            <a:ext cx="1163700" cy="1163700"/>
          </a:xfrm>
          <a:prstGeom prst="rtTriangle">
            <a:avLst/>
          </a:prstGeom>
          <a:solidFill>
            <a:srgbClr val="A9F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25"/>
          <p:cNvGrpSpPr/>
          <p:nvPr/>
        </p:nvGrpSpPr>
        <p:grpSpPr>
          <a:xfrm>
            <a:off x="471908" y="409210"/>
            <a:ext cx="8200347" cy="4324903"/>
            <a:chOff x="238125" y="845450"/>
            <a:chExt cx="7140050" cy="4011225"/>
          </a:xfrm>
        </p:grpSpPr>
        <p:sp>
          <p:nvSpPr>
            <p:cNvPr id="695" name="Google Shape;695;p25"/>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25"/>
          <p:cNvSpPr txBox="1">
            <a:spLocks noGrp="1"/>
          </p:cNvSpPr>
          <p:nvPr>
            <p:ph type="title"/>
          </p:nvPr>
        </p:nvSpPr>
        <p:spPr>
          <a:xfrm>
            <a:off x="1417075" y="803775"/>
            <a:ext cx="2048700" cy="28938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SzPts val="2800"/>
              <a:buNone/>
              <a:defRPr sz="1800">
                <a:highlight>
                  <a:schemeClr val="accent1"/>
                </a:highlight>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721" name="Google Shape;721;p25"/>
          <p:cNvSpPr txBox="1">
            <a:spLocks noGrp="1"/>
          </p:cNvSpPr>
          <p:nvPr>
            <p:ph type="title" idx="2"/>
          </p:nvPr>
        </p:nvSpPr>
        <p:spPr>
          <a:xfrm rot="5400000">
            <a:off x="6877200" y="2336700"/>
            <a:ext cx="4063500" cy="470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solidFill>
                  <a:schemeClr val="accent1"/>
                </a:solidFill>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722" name="Google Shape;722;p25"/>
          <p:cNvSpPr txBox="1">
            <a:spLocks noGrp="1"/>
          </p:cNvSpPr>
          <p:nvPr>
            <p:ph type="title" idx="3"/>
          </p:nvPr>
        </p:nvSpPr>
        <p:spPr>
          <a:xfrm rot="-5400000">
            <a:off x="-1794750" y="2334750"/>
            <a:ext cx="40635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solidFill>
                  <a:schemeClr val="accent1"/>
                </a:solidFill>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14">
    <p:bg>
      <p:bgPr>
        <a:solidFill>
          <a:schemeClr val="dk1"/>
        </a:solidFill>
        <a:effectLst/>
      </p:bgPr>
    </p:bg>
    <p:spTree>
      <p:nvGrpSpPr>
        <p:cNvPr id="1" name="Shape 723"/>
        <p:cNvGrpSpPr/>
        <p:nvPr/>
      </p:nvGrpSpPr>
      <p:grpSpPr>
        <a:xfrm>
          <a:off x="0" y="0"/>
          <a:ext cx="0" cy="0"/>
          <a:chOff x="0" y="0"/>
          <a:chExt cx="0" cy="0"/>
        </a:xfrm>
      </p:grpSpPr>
      <p:grpSp>
        <p:nvGrpSpPr>
          <p:cNvPr id="724" name="Google Shape;724;p26"/>
          <p:cNvGrpSpPr/>
          <p:nvPr/>
        </p:nvGrpSpPr>
        <p:grpSpPr>
          <a:xfrm>
            <a:off x="471908" y="409210"/>
            <a:ext cx="8200347" cy="4324903"/>
            <a:chOff x="238125" y="845450"/>
            <a:chExt cx="7140050" cy="4011225"/>
          </a:xfrm>
        </p:grpSpPr>
        <p:sp>
          <p:nvSpPr>
            <p:cNvPr id="725" name="Google Shape;725;p26"/>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26"/>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solidFill>
                  <a:schemeClr val="accent1"/>
                </a:solidFill>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751" name="Google Shape;751;p26"/>
          <p:cNvSpPr txBox="1">
            <a:spLocks noGrp="1"/>
          </p:cNvSpPr>
          <p:nvPr>
            <p:ph type="title" idx="2"/>
          </p:nvPr>
        </p:nvSpPr>
        <p:spPr>
          <a:xfrm rot="-5400000">
            <a:off x="-1794750" y="2334750"/>
            <a:ext cx="40635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4200"/>
              <a:buNone/>
              <a:defRPr sz="800" b="1">
                <a:solidFill>
                  <a:schemeClr val="accent1"/>
                </a:solidFill>
                <a:latin typeface="Poppins"/>
                <a:ea typeface="Poppins"/>
                <a:cs typeface="Poppins"/>
                <a:sym typeface="Poppins"/>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752" name="Google Shape;752;p26"/>
          <p:cNvSpPr txBox="1">
            <a:spLocks noGrp="1"/>
          </p:cNvSpPr>
          <p:nvPr>
            <p:ph type="title" idx="3"/>
          </p:nvPr>
        </p:nvSpPr>
        <p:spPr>
          <a:xfrm>
            <a:off x="3519900" y="347953"/>
            <a:ext cx="2104200" cy="621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1"/>
              </a:buClr>
              <a:buSzPts val="2800"/>
              <a:buNone/>
              <a:defRPr sz="2900">
                <a:solidFill>
                  <a:schemeClr val="accent1"/>
                </a:solidFill>
                <a:latin typeface="Poppins SemiBold"/>
                <a:ea typeface="Poppins SemiBold"/>
                <a:cs typeface="Poppins SemiBold"/>
                <a:sym typeface="Poppins SemiBold"/>
              </a:defRPr>
            </a:lvl1pPr>
            <a:lvl2pPr lvl="1" rtl="0">
              <a:spcBef>
                <a:spcPts val="0"/>
              </a:spcBef>
              <a:spcAft>
                <a:spcPts val="0"/>
              </a:spcAft>
              <a:buClr>
                <a:schemeClr val="accent1"/>
              </a:buClr>
              <a:buSzPts val="2800"/>
              <a:buNone/>
              <a:defRPr>
                <a:solidFill>
                  <a:schemeClr val="accent1"/>
                </a:solidFill>
                <a:latin typeface="Poppins"/>
                <a:ea typeface="Poppins"/>
                <a:cs typeface="Poppins"/>
                <a:sym typeface="Poppins"/>
              </a:defRPr>
            </a:lvl2pPr>
            <a:lvl3pPr lvl="2" rtl="0">
              <a:spcBef>
                <a:spcPts val="0"/>
              </a:spcBef>
              <a:spcAft>
                <a:spcPts val="0"/>
              </a:spcAft>
              <a:buClr>
                <a:schemeClr val="accent1"/>
              </a:buClr>
              <a:buSzPts val="2800"/>
              <a:buNone/>
              <a:defRPr>
                <a:solidFill>
                  <a:schemeClr val="accent1"/>
                </a:solidFill>
                <a:latin typeface="Poppins"/>
                <a:ea typeface="Poppins"/>
                <a:cs typeface="Poppins"/>
                <a:sym typeface="Poppins"/>
              </a:defRPr>
            </a:lvl3pPr>
            <a:lvl4pPr lvl="3" rtl="0">
              <a:spcBef>
                <a:spcPts val="0"/>
              </a:spcBef>
              <a:spcAft>
                <a:spcPts val="0"/>
              </a:spcAft>
              <a:buClr>
                <a:schemeClr val="accent1"/>
              </a:buClr>
              <a:buSzPts val="2800"/>
              <a:buNone/>
              <a:defRPr>
                <a:solidFill>
                  <a:schemeClr val="accent1"/>
                </a:solidFill>
                <a:latin typeface="Poppins"/>
                <a:ea typeface="Poppins"/>
                <a:cs typeface="Poppins"/>
                <a:sym typeface="Poppins"/>
              </a:defRPr>
            </a:lvl4pPr>
            <a:lvl5pPr lvl="4" rtl="0">
              <a:spcBef>
                <a:spcPts val="0"/>
              </a:spcBef>
              <a:spcAft>
                <a:spcPts val="0"/>
              </a:spcAft>
              <a:buClr>
                <a:schemeClr val="accent1"/>
              </a:buClr>
              <a:buSzPts val="2800"/>
              <a:buNone/>
              <a:defRPr>
                <a:solidFill>
                  <a:schemeClr val="accent1"/>
                </a:solidFill>
                <a:latin typeface="Poppins"/>
                <a:ea typeface="Poppins"/>
                <a:cs typeface="Poppins"/>
                <a:sym typeface="Poppins"/>
              </a:defRPr>
            </a:lvl5pPr>
            <a:lvl6pPr lvl="5" rtl="0">
              <a:spcBef>
                <a:spcPts val="0"/>
              </a:spcBef>
              <a:spcAft>
                <a:spcPts val="0"/>
              </a:spcAft>
              <a:buClr>
                <a:schemeClr val="accent1"/>
              </a:buClr>
              <a:buSzPts val="2800"/>
              <a:buNone/>
              <a:defRPr>
                <a:solidFill>
                  <a:schemeClr val="accent1"/>
                </a:solidFill>
                <a:latin typeface="Poppins"/>
                <a:ea typeface="Poppins"/>
                <a:cs typeface="Poppins"/>
                <a:sym typeface="Poppins"/>
              </a:defRPr>
            </a:lvl6pPr>
            <a:lvl7pPr lvl="6" rtl="0">
              <a:spcBef>
                <a:spcPts val="0"/>
              </a:spcBef>
              <a:spcAft>
                <a:spcPts val="0"/>
              </a:spcAft>
              <a:buClr>
                <a:schemeClr val="accent1"/>
              </a:buClr>
              <a:buSzPts val="2800"/>
              <a:buNone/>
              <a:defRPr>
                <a:solidFill>
                  <a:schemeClr val="accent1"/>
                </a:solidFill>
                <a:latin typeface="Poppins"/>
                <a:ea typeface="Poppins"/>
                <a:cs typeface="Poppins"/>
                <a:sym typeface="Poppins"/>
              </a:defRPr>
            </a:lvl7pPr>
            <a:lvl8pPr lvl="7" rtl="0">
              <a:spcBef>
                <a:spcPts val="0"/>
              </a:spcBef>
              <a:spcAft>
                <a:spcPts val="0"/>
              </a:spcAft>
              <a:buClr>
                <a:schemeClr val="accent1"/>
              </a:buClr>
              <a:buSzPts val="2800"/>
              <a:buNone/>
              <a:defRPr>
                <a:solidFill>
                  <a:schemeClr val="accent1"/>
                </a:solidFill>
                <a:latin typeface="Poppins"/>
                <a:ea typeface="Poppins"/>
                <a:cs typeface="Poppins"/>
                <a:sym typeface="Poppins"/>
              </a:defRPr>
            </a:lvl8pPr>
            <a:lvl9pPr lvl="8" rtl="0">
              <a:spcBef>
                <a:spcPts val="0"/>
              </a:spcBef>
              <a:spcAft>
                <a:spcPts val="0"/>
              </a:spcAft>
              <a:buClr>
                <a:schemeClr val="accent1"/>
              </a:buClr>
              <a:buSzPts val="2800"/>
              <a:buNone/>
              <a:defRPr>
                <a:solidFill>
                  <a:schemeClr val="accent1"/>
                </a:solidFill>
                <a:latin typeface="Poppins"/>
                <a:ea typeface="Poppins"/>
                <a:cs typeface="Poppins"/>
                <a:sym typeface="Poppins"/>
              </a:defRPr>
            </a:lvl9pPr>
          </a:lstStyle>
          <a:p>
            <a:endParaRPr/>
          </a:p>
        </p:txBody>
      </p:sp>
      <p:sp>
        <p:nvSpPr>
          <p:cNvPr id="753" name="Google Shape;753;p26"/>
          <p:cNvSpPr txBox="1">
            <a:spLocks noGrp="1"/>
          </p:cNvSpPr>
          <p:nvPr>
            <p:ph type="subTitle" idx="1"/>
          </p:nvPr>
        </p:nvSpPr>
        <p:spPr>
          <a:xfrm>
            <a:off x="1110725" y="1116693"/>
            <a:ext cx="1510500" cy="1437300"/>
          </a:xfrm>
          <a:prstGeom prst="rect">
            <a:avLst/>
          </a:prstGeom>
        </p:spPr>
        <p:txBody>
          <a:bodyPr spcFirstLastPara="1" wrap="square" lIns="91425" tIns="91425" rIns="91425" bIns="91425" anchor="ctr" anchorCtr="0">
            <a:normAutofit/>
          </a:bodyPr>
          <a:lstStyle>
            <a:lvl1pPr lvl="0" algn="r">
              <a:lnSpc>
                <a:spcPct val="100000"/>
              </a:lnSpc>
              <a:spcBef>
                <a:spcPts val="0"/>
              </a:spcBef>
              <a:spcAft>
                <a:spcPts val="0"/>
              </a:spcAft>
              <a:buSzPts val="1800"/>
              <a:buNone/>
              <a:defRPr sz="1400">
                <a:latin typeface="Poppins Medium"/>
                <a:ea typeface="Poppins Medium"/>
                <a:cs typeface="Poppins Medium"/>
                <a:sym typeface="Poppi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4" name="Google Shape;754;p26"/>
          <p:cNvSpPr txBox="1">
            <a:spLocks noGrp="1"/>
          </p:cNvSpPr>
          <p:nvPr>
            <p:ph type="subTitle" idx="4"/>
          </p:nvPr>
        </p:nvSpPr>
        <p:spPr>
          <a:xfrm>
            <a:off x="6017371" y="3154588"/>
            <a:ext cx="1510500" cy="12621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0"/>
        <p:cNvGrpSpPr/>
        <p:nvPr/>
      </p:nvGrpSpPr>
      <p:grpSpPr>
        <a:xfrm>
          <a:off x="0" y="0"/>
          <a:ext cx="0" cy="0"/>
          <a:chOff x="0" y="0"/>
          <a:chExt cx="0" cy="0"/>
        </a:xfrm>
      </p:grpSpPr>
      <p:grpSp>
        <p:nvGrpSpPr>
          <p:cNvPr id="41" name="Google Shape;41;p3"/>
          <p:cNvGrpSpPr/>
          <p:nvPr/>
        </p:nvGrpSpPr>
        <p:grpSpPr>
          <a:xfrm>
            <a:off x="471908" y="409210"/>
            <a:ext cx="8200347" cy="4324903"/>
            <a:chOff x="238125" y="845450"/>
            <a:chExt cx="7140050" cy="4011225"/>
          </a:xfrm>
        </p:grpSpPr>
        <p:sp>
          <p:nvSpPr>
            <p:cNvPr id="42" name="Google Shape;42;p3"/>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txBox="1">
            <a:spLocks noGrp="1"/>
          </p:cNvSpPr>
          <p:nvPr>
            <p:ph type="subTitle" idx="1"/>
          </p:nvPr>
        </p:nvSpPr>
        <p:spPr>
          <a:xfrm>
            <a:off x="6513675" y="1224800"/>
            <a:ext cx="1922700" cy="1477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1425">
                <a:solidFill>
                  <a:schemeClr val="dk1"/>
                </a:solidFill>
                <a:highlight>
                  <a:schemeClr val="accent1"/>
                </a:highlight>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3"/>
          <p:cNvSpPr txBox="1">
            <a:spLocks noGrp="1"/>
          </p:cNvSpPr>
          <p:nvPr>
            <p:ph type="ctrTitle"/>
          </p:nvPr>
        </p:nvSpPr>
        <p:spPr>
          <a:xfrm>
            <a:off x="2392375" y="1018625"/>
            <a:ext cx="3346800" cy="2085300"/>
          </a:xfrm>
          <a:prstGeom prst="rect">
            <a:avLst/>
          </a:prstGeom>
        </p:spPr>
        <p:txBody>
          <a:bodyPr spcFirstLastPara="1" wrap="square" lIns="91425" tIns="91425" rIns="91425" bIns="91425" anchor="ctr" anchorCtr="0">
            <a:normAutofit/>
          </a:bodyPr>
          <a:lstStyle>
            <a:lvl1pPr lvl="0" rtl="0">
              <a:lnSpc>
                <a:spcPct val="70000"/>
              </a:lnSpc>
              <a:spcBef>
                <a:spcPts val="0"/>
              </a:spcBef>
              <a:spcAft>
                <a:spcPts val="0"/>
              </a:spcAft>
              <a:buClr>
                <a:schemeClr val="lt1"/>
              </a:buClr>
              <a:buSzPts val="5200"/>
              <a:buNone/>
              <a:defRPr sz="8000">
                <a:solidFill>
                  <a:schemeClr val="accent5"/>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15">
    <p:bg>
      <p:bgPr>
        <a:solidFill>
          <a:schemeClr val="dk1"/>
        </a:solidFill>
        <a:effectLst/>
      </p:bgPr>
    </p:bg>
    <p:spTree>
      <p:nvGrpSpPr>
        <p:cNvPr id="1" name="Shape 755"/>
        <p:cNvGrpSpPr/>
        <p:nvPr/>
      </p:nvGrpSpPr>
      <p:grpSpPr>
        <a:xfrm>
          <a:off x="0" y="0"/>
          <a:ext cx="0" cy="0"/>
          <a:chOff x="0" y="0"/>
          <a:chExt cx="0" cy="0"/>
        </a:xfrm>
      </p:grpSpPr>
      <p:grpSp>
        <p:nvGrpSpPr>
          <p:cNvPr id="756" name="Google Shape;756;p27"/>
          <p:cNvGrpSpPr/>
          <p:nvPr/>
        </p:nvGrpSpPr>
        <p:grpSpPr>
          <a:xfrm>
            <a:off x="471908" y="409210"/>
            <a:ext cx="8200347" cy="4324903"/>
            <a:chOff x="238125" y="845450"/>
            <a:chExt cx="7140050" cy="4011225"/>
          </a:xfrm>
        </p:grpSpPr>
        <p:sp>
          <p:nvSpPr>
            <p:cNvPr id="757" name="Google Shape;757;p27"/>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7"/>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7"/>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7"/>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7"/>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7"/>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7"/>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7"/>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7"/>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7"/>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7"/>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7"/>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7"/>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7"/>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7"/>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7"/>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7"/>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7"/>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7"/>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7"/>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7"/>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7"/>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7"/>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7"/>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27"/>
          <p:cNvSpPr txBox="1">
            <a:spLocks noGrp="1"/>
          </p:cNvSpPr>
          <p:nvPr>
            <p:ph type="title"/>
          </p:nvPr>
        </p:nvSpPr>
        <p:spPr>
          <a:xfrm rot="-5400000">
            <a:off x="-1798200" y="2338175"/>
            <a:ext cx="4063500" cy="467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
              <a:buFont typeface="Poppins"/>
              <a:buNone/>
              <a:defRPr sz="800" b="1">
                <a:solidFill>
                  <a:schemeClr val="accent1"/>
                </a:solidFill>
                <a:latin typeface="Poppins"/>
                <a:ea typeface="Poppins"/>
                <a:cs typeface="Poppins"/>
                <a:sym typeface="Poppins"/>
              </a:defRPr>
            </a:lvl1pPr>
            <a:lvl2pPr lvl="1"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2pPr>
            <a:lvl3pPr lvl="2"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3pPr>
            <a:lvl4pPr lvl="3"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4pPr>
            <a:lvl5pPr lvl="4"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5pPr>
            <a:lvl6pPr lvl="5"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6pPr>
            <a:lvl7pPr lvl="6"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7pPr>
            <a:lvl8pPr lvl="7"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8pPr>
            <a:lvl9pPr lvl="8"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9pPr>
          </a:lstStyle>
          <a:p>
            <a:endParaRPr/>
          </a:p>
        </p:txBody>
      </p:sp>
      <p:sp>
        <p:nvSpPr>
          <p:cNvPr id="783" name="Google Shape;783;p27"/>
          <p:cNvSpPr txBox="1">
            <a:spLocks noGrp="1"/>
          </p:cNvSpPr>
          <p:nvPr>
            <p:ph type="subTitle" idx="1"/>
          </p:nvPr>
        </p:nvSpPr>
        <p:spPr>
          <a:xfrm>
            <a:off x="804676" y="2092881"/>
            <a:ext cx="2407200" cy="529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4" name="Google Shape;784;p27"/>
          <p:cNvSpPr txBox="1">
            <a:spLocks noGrp="1"/>
          </p:cNvSpPr>
          <p:nvPr>
            <p:ph type="subTitle" idx="2"/>
          </p:nvPr>
        </p:nvSpPr>
        <p:spPr>
          <a:xfrm>
            <a:off x="3362693" y="2091381"/>
            <a:ext cx="2413200" cy="529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5" name="Google Shape;785;p27"/>
          <p:cNvSpPr txBox="1">
            <a:spLocks noGrp="1"/>
          </p:cNvSpPr>
          <p:nvPr>
            <p:ph type="subTitle" idx="3"/>
          </p:nvPr>
        </p:nvSpPr>
        <p:spPr>
          <a:xfrm>
            <a:off x="5925675" y="2091381"/>
            <a:ext cx="2413800" cy="529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6" name="Google Shape;786;p27"/>
          <p:cNvSpPr txBox="1">
            <a:spLocks noGrp="1"/>
          </p:cNvSpPr>
          <p:nvPr>
            <p:ph type="subTitle" idx="4"/>
          </p:nvPr>
        </p:nvSpPr>
        <p:spPr>
          <a:xfrm>
            <a:off x="804676" y="3539182"/>
            <a:ext cx="2407200" cy="529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7" name="Google Shape;787;p27"/>
          <p:cNvSpPr txBox="1">
            <a:spLocks noGrp="1"/>
          </p:cNvSpPr>
          <p:nvPr>
            <p:ph type="subTitle" idx="5"/>
          </p:nvPr>
        </p:nvSpPr>
        <p:spPr>
          <a:xfrm>
            <a:off x="3362693" y="3539179"/>
            <a:ext cx="2413200" cy="529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8" name="Google Shape;788;p27"/>
          <p:cNvSpPr txBox="1">
            <a:spLocks noGrp="1"/>
          </p:cNvSpPr>
          <p:nvPr>
            <p:ph type="subTitle" idx="6"/>
          </p:nvPr>
        </p:nvSpPr>
        <p:spPr>
          <a:xfrm>
            <a:off x="5928975" y="3539182"/>
            <a:ext cx="2407200" cy="529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9" name="Google Shape;789;p27"/>
          <p:cNvSpPr txBox="1">
            <a:spLocks noGrp="1"/>
          </p:cNvSpPr>
          <p:nvPr>
            <p:ph type="title" idx="7"/>
          </p:nvPr>
        </p:nvSpPr>
        <p:spPr>
          <a:xfrm rot="5400000">
            <a:off x="6726300" y="2338188"/>
            <a:ext cx="4368600" cy="467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
              <a:buFont typeface="Poppins"/>
              <a:buNone/>
              <a:defRPr sz="800" b="1">
                <a:solidFill>
                  <a:schemeClr val="accent1"/>
                </a:solidFill>
                <a:latin typeface="Poppins"/>
                <a:ea typeface="Poppins"/>
                <a:cs typeface="Poppins"/>
                <a:sym typeface="Poppins"/>
              </a:defRPr>
            </a:lvl1pPr>
            <a:lvl2pPr lvl="1"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2pPr>
            <a:lvl3pPr lvl="2"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3pPr>
            <a:lvl4pPr lvl="3"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4pPr>
            <a:lvl5pPr lvl="4"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5pPr>
            <a:lvl6pPr lvl="5"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6pPr>
            <a:lvl7pPr lvl="6"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7pPr>
            <a:lvl8pPr lvl="7"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8pPr>
            <a:lvl9pPr lvl="8"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9pPr>
          </a:lstStyle>
          <a:p>
            <a:endParaRPr/>
          </a:p>
        </p:txBody>
      </p:sp>
      <p:sp>
        <p:nvSpPr>
          <p:cNvPr id="790" name="Google Shape;790;p27"/>
          <p:cNvSpPr txBox="1">
            <a:spLocks noGrp="1"/>
          </p:cNvSpPr>
          <p:nvPr>
            <p:ph type="title" idx="8"/>
          </p:nvPr>
        </p:nvSpPr>
        <p:spPr>
          <a:xfrm>
            <a:off x="1045275" y="369944"/>
            <a:ext cx="7068300" cy="586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sz="2820">
                <a:solidFill>
                  <a:schemeClr val="accent1"/>
                </a:solidFill>
                <a:latin typeface="Poppins SemiBold"/>
                <a:ea typeface="Poppins SemiBold"/>
                <a:cs typeface="Poppins SemiBold"/>
                <a:sym typeface="Poppins SemiBold"/>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
    <p:bg>
      <p:bgPr>
        <a:solidFill>
          <a:schemeClr val="dk1"/>
        </a:solidFill>
        <a:effectLst/>
      </p:bgPr>
    </p:bg>
    <p:spTree>
      <p:nvGrpSpPr>
        <p:cNvPr id="1" name="Shape 791"/>
        <p:cNvGrpSpPr/>
        <p:nvPr/>
      </p:nvGrpSpPr>
      <p:grpSpPr>
        <a:xfrm>
          <a:off x="0" y="0"/>
          <a:ext cx="0" cy="0"/>
          <a:chOff x="0" y="0"/>
          <a:chExt cx="0" cy="0"/>
        </a:xfrm>
      </p:grpSpPr>
      <p:grpSp>
        <p:nvGrpSpPr>
          <p:cNvPr id="792" name="Google Shape;792;p28"/>
          <p:cNvGrpSpPr/>
          <p:nvPr/>
        </p:nvGrpSpPr>
        <p:grpSpPr>
          <a:xfrm>
            <a:off x="471908" y="409210"/>
            <a:ext cx="8200347" cy="4324903"/>
            <a:chOff x="238125" y="845450"/>
            <a:chExt cx="7140050" cy="4011225"/>
          </a:xfrm>
        </p:grpSpPr>
        <p:sp>
          <p:nvSpPr>
            <p:cNvPr id="793" name="Google Shape;793;p28"/>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10">
    <p:bg>
      <p:bgPr>
        <a:solidFill>
          <a:schemeClr val="accent5"/>
        </a:solidFill>
        <a:effectLst/>
      </p:bgPr>
    </p:bg>
    <p:spTree>
      <p:nvGrpSpPr>
        <p:cNvPr id="1" name="Shape 822"/>
        <p:cNvGrpSpPr/>
        <p:nvPr/>
      </p:nvGrpSpPr>
      <p:grpSpPr>
        <a:xfrm>
          <a:off x="0" y="0"/>
          <a:ext cx="0" cy="0"/>
          <a:chOff x="0" y="0"/>
          <a:chExt cx="0" cy="0"/>
        </a:xfrm>
      </p:grpSpPr>
      <p:grpSp>
        <p:nvGrpSpPr>
          <p:cNvPr id="823" name="Google Shape;823;p30"/>
          <p:cNvGrpSpPr/>
          <p:nvPr/>
        </p:nvGrpSpPr>
        <p:grpSpPr>
          <a:xfrm>
            <a:off x="471908" y="409210"/>
            <a:ext cx="8200347" cy="4324903"/>
            <a:chOff x="238125" y="845450"/>
            <a:chExt cx="7140050" cy="4011225"/>
          </a:xfrm>
        </p:grpSpPr>
        <p:sp>
          <p:nvSpPr>
            <p:cNvPr id="824" name="Google Shape;824;p30"/>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43"/>
        <p:cNvGrpSpPr/>
        <p:nvPr/>
      </p:nvGrpSpPr>
      <p:grpSpPr>
        <a:xfrm>
          <a:off x="0" y="0"/>
          <a:ext cx="0" cy="0"/>
          <a:chOff x="0" y="0"/>
          <a:chExt cx="0" cy="0"/>
        </a:xfrm>
      </p:grpSpPr>
      <p:grpSp>
        <p:nvGrpSpPr>
          <p:cNvPr id="144" name="Google Shape;144;p7"/>
          <p:cNvGrpSpPr/>
          <p:nvPr/>
        </p:nvGrpSpPr>
        <p:grpSpPr>
          <a:xfrm>
            <a:off x="471908" y="409210"/>
            <a:ext cx="8200347" cy="4324903"/>
            <a:chOff x="238125" y="845450"/>
            <a:chExt cx="7140050" cy="4011225"/>
          </a:xfrm>
        </p:grpSpPr>
        <p:sp>
          <p:nvSpPr>
            <p:cNvPr id="145" name="Google Shape;145;p7"/>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71" name="Google Shape;171;p7"/>
          <p:cNvSpPr txBox="1">
            <a:spLocks noGrp="1"/>
          </p:cNvSpPr>
          <p:nvPr>
            <p:ph type="subTitle" idx="1"/>
          </p:nvPr>
        </p:nvSpPr>
        <p:spPr>
          <a:xfrm>
            <a:off x="3455575" y="623075"/>
            <a:ext cx="1629900" cy="3918300"/>
          </a:xfrm>
          <a:prstGeom prst="rect">
            <a:avLst/>
          </a:prstGeom>
        </p:spPr>
        <p:txBody>
          <a:bodyPr spcFirstLastPara="1" wrap="square" lIns="91425" tIns="91425" rIns="91425" bIns="91425" anchor="ctr" anchorCtr="0">
            <a:normAutofit/>
          </a:bodyPr>
          <a:lstStyle>
            <a:lvl1pPr lvl="0">
              <a:lnSpc>
                <a:spcPct val="95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7"/>
          <p:cNvSpPr txBox="1">
            <a:spLocks noGrp="1"/>
          </p:cNvSpPr>
          <p:nvPr>
            <p:ph type="title"/>
          </p:nvPr>
        </p:nvSpPr>
        <p:spPr>
          <a:xfrm rot="-5400000">
            <a:off x="-1800600" y="2331200"/>
            <a:ext cx="40752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2800"/>
              <a:buNone/>
              <a:defRPr sz="800" b="1">
                <a:solidFill>
                  <a:schemeClr val="accent1"/>
                </a:solidFill>
                <a:latin typeface="Poppins"/>
                <a:ea typeface="Poppins"/>
                <a:cs typeface="Poppins"/>
                <a:sym typeface="Poppins"/>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173" name="Google Shape;173;p7"/>
          <p:cNvSpPr txBox="1">
            <a:spLocks noGrp="1"/>
          </p:cNvSpPr>
          <p:nvPr>
            <p:ph type="title" idx="2"/>
          </p:nvPr>
        </p:nvSpPr>
        <p:spPr>
          <a:xfrm rot="5400000">
            <a:off x="6867750" y="2333100"/>
            <a:ext cx="4075200" cy="477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2800"/>
              <a:buNone/>
              <a:defRPr sz="800" b="1">
                <a:solidFill>
                  <a:schemeClr val="accent1"/>
                </a:solidFill>
                <a:latin typeface="Poppins"/>
                <a:ea typeface="Poppins"/>
                <a:cs typeface="Poppins"/>
                <a:sym typeface="Poppins"/>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174" name="Google Shape;174;p7"/>
          <p:cNvSpPr txBox="1">
            <a:spLocks noGrp="1"/>
          </p:cNvSpPr>
          <p:nvPr>
            <p:ph type="title" idx="3"/>
          </p:nvPr>
        </p:nvSpPr>
        <p:spPr>
          <a:xfrm rot="-5400000">
            <a:off x="1310397" y="2941688"/>
            <a:ext cx="2024400" cy="8541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5400">
                <a:solidFill>
                  <a:schemeClr val="accent1"/>
                </a:solidFill>
                <a:latin typeface="Poppins SemiBold"/>
                <a:ea typeface="Poppins SemiBold"/>
                <a:cs typeface="Poppins SemiBold"/>
                <a:sym typeface="Poppins SemiBold"/>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75"/>
        <p:cNvGrpSpPr/>
        <p:nvPr/>
      </p:nvGrpSpPr>
      <p:grpSpPr>
        <a:xfrm>
          <a:off x="0" y="0"/>
          <a:ext cx="0" cy="0"/>
          <a:chOff x="0" y="0"/>
          <a:chExt cx="0" cy="0"/>
        </a:xfrm>
      </p:grpSpPr>
      <p:sp>
        <p:nvSpPr>
          <p:cNvPr id="176" name="Google Shape;176;p8"/>
          <p:cNvSpPr/>
          <p:nvPr/>
        </p:nvSpPr>
        <p:spPr>
          <a:xfrm>
            <a:off x="990500" y="891450"/>
            <a:ext cx="7169100" cy="3360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rot="10800000">
            <a:off x="7394150" y="815212"/>
            <a:ext cx="838800" cy="8388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7470400" y="891450"/>
            <a:ext cx="680400" cy="680400"/>
          </a:xfrm>
          <a:prstGeom prst="rtTriangle">
            <a:avLst/>
          </a:prstGeom>
          <a:solidFill>
            <a:srgbClr val="A9F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8"/>
          <p:cNvGrpSpPr/>
          <p:nvPr/>
        </p:nvGrpSpPr>
        <p:grpSpPr>
          <a:xfrm>
            <a:off x="471908" y="409210"/>
            <a:ext cx="8200347" cy="4324903"/>
            <a:chOff x="238125" y="845450"/>
            <a:chExt cx="7140050" cy="4011225"/>
          </a:xfrm>
        </p:grpSpPr>
        <p:sp>
          <p:nvSpPr>
            <p:cNvPr id="180" name="Google Shape;180;p8"/>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8"/>
          <p:cNvSpPr txBox="1">
            <a:spLocks noGrp="1"/>
          </p:cNvSpPr>
          <p:nvPr>
            <p:ph type="title"/>
          </p:nvPr>
        </p:nvSpPr>
        <p:spPr>
          <a:xfrm>
            <a:off x="1366875" y="1174475"/>
            <a:ext cx="6367800" cy="1418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4800"/>
              <a:buNone/>
              <a:defRPr sz="9600">
                <a:solidFill>
                  <a:schemeClr val="accen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a:endParaRPr/>
          </a:p>
        </p:txBody>
      </p:sp>
      <p:sp>
        <p:nvSpPr>
          <p:cNvPr id="206" name="Google Shape;20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207"/>
        <p:cNvGrpSpPr/>
        <p:nvPr/>
      </p:nvGrpSpPr>
      <p:grpSpPr>
        <a:xfrm>
          <a:off x="0" y="0"/>
          <a:ext cx="0" cy="0"/>
          <a:chOff x="0" y="0"/>
          <a:chExt cx="0" cy="0"/>
        </a:xfrm>
      </p:grpSpPr>
      <p:sp>
        <p:nvSpPr>
          <p:cNvPr id="208" name="Google Shape;208;p9"/>
          <p:cNvSpPr/>
          <p:nvPr/>
        </p:nvSpPr>
        <p:spPr>
          <a:xfrm>
            <a:off x="471900" y="409200"/>
            <a:ext cx="2050200" cy="480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9"/>
          <p:cNvGrpSpPr/>
          <p:nvPr/>
        </p:nvGrpSpPr>
        <p:grpSpPr>
          <a:xfrm>
            <a:off x="471908" y="409210"/>
            <a:ext cx="8200347" cy="4324903"/>
            <a:chOff x="238125" y="845450"/>
            <a:chExt cx="7140050" cy="4011225"/>
          </a:xfrm>
        </p:grpSpPr>
        <p:sp>
          <p:nvSpPr>
            <p:cNvPr id="210" name="Google Shape;210;p9"/>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9"/>
          <p:cNvSpPr txBox="1">
            <a:spLocks noGrp="1"/>
          </p:cNvSpPr>
          <p:nvPr>
            <p:ph type="title"/>
          </p:nvPr>
        </p:nvSpPr>
        <p:spPr>
          <a:xfrm rot="5400000">
            <a:off x="6877200" y="2336725"/>
            <a:ext cx="4063500" cy="470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sz="800" b="1">
                <a:solidFill>
                  <a:schemeClr val="accent1"/>
                </a:solidFill>
                <a:latin typeface="Poppins"/>
                <a:ea typeface="Poppins"/>
                <a:cs typeface="Poppins"/>
                <a:sym typeface="Poppin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36" name="Google Shape;2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237" name="Google Shape;237;p9"/>
          <p:cNvSpPr txBox="1">
            <a:spLocks noGrp="1"/>
          </p:cNvSpPr>
          <p:nvPr>
            <p:ph type="subTitle" idx="1"/>
          </p:nvPr>
        </p:nvSpPr>
        <p:spPr>
          <a:xfrm>
            <a:off x="4950888" y="866200"/>
            <a:ext cx="3423600" cy="1967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9"/>
          <p:cNvSpPr txBox="1">
            <a:spLocks noGrp="1"/>
          </p:cNvSpPr>
          <p:nvPr>
            <p:ph type="title" idx="2"/>
          </p:nvPr>
        </p:nvSpPr>
        <p:spPr>
          <a:xfrm rot="-5400000">
            <a:off x="-1807950" y="2334675"/>
            <a:ext cx="40899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sz="800" b="1">
                <a:solidFill>
                  <a:schemeClr val="accent1"/>
                </a:solidFill>
                <a:latin typeface="Poppins"/>
                <a:ea typeface="Poppins"/>
                <a:cs typeface="Poppins"/>
                <a:sym typeface="Poppins"/>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9" name="Google Shape;239;p9"/>
          <p:cNvSpPr txBox="1">
            <a:spLocks noGrp="1"/>
          </p:cNvSpPr>
          <p:nvPr>
            <p:ph type="title" idx="3"/>
          </p:nvPr>
        </p:nvSpPr>
        <p:spPr>
          <a:xfrm>
            <a:off x="885693" y="3224290"/>
            <a:ext cx="3842400" cy="8541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900">
                <a:solidFill>
                  <a:schemeClr val="accent1"/>
                </a:solidFill>
                <a:latin typeface="Poppins SemiBold"/>
                <a:ea typeface="Poppins SemiBold"/>
                <a:cs typeface="Poppins SemiBold"/>
                <a:sym typeface="Poppins SemiBold"/>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0"/>
        <p:cNvGrpSpPr/>
        <p:nvPr/>
      </p:nvGrpSpPr>
      <p:grpSpPr>
        <a:xfrm>
          <a:off x="0" y="0"/>
          <a:ext cx="0" cy="0"/>
          <a:chOff x="0" y="0"/>
          <a:chExt cx="0" cy="0"/>
        </a:xfrm>
      </p:grpSpPr>
      <p:sp>
        <p:nvSpPr>
          <p:cNvPr id="241" name="Google Shape;241;p10"/>
          <p:cNvSpPr/>
          <p:nvPr/>
        </p:nvSpPr>
        <p:spPr>
          <a:xfrm>
            <a:off x="-25" y="75"/>
            <a:ext cx="9144000" cy="5143500"/>
          </a:xfrm>
          <a:prstGeom prst="rect">
            <a:avLst/>
          </a:prstGeom>
          <a:solidFill>
            <a:srgbClr val="000000">
              <a:alpha val="47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0"/>
          <p:cNvGrpSpPr/>
          <p:nvPr/>
        </p:nvGrpSpPr>
        <p:grpSpPr>
          <a:xfrm>
            <a:off x="471908" y="409210"/>
            <a:ext cx="8200347" cy="4324903"/>
            <a:chOff x="238125" y="845450"/>
            <a:chExt cx="7140050" cy="4011225"/>
          </a:xfrm>
        </p:grpSpPr>
        <p:sp>
          <p:nvSpPr>
            <p:cNvPr id="243" name="Google Shape;243;p10"/>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0"/>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0"/>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10"/>
          <p:cNvSpPr txBox="1">
            <a:spLocks noGrp="1"/>
          </p:cNvSpPr>
          <p:nvPr>
            <p:ph type="subTitle" idx="1"/>
          </p:nvPr>
        </p:nvSpPr>
        <p:spPr>
          <a:xfrm>
            <a:off x="907250" y="811675"/>
            <a:ext cx="2156100" cy="34050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highlight>
                  <a:schemeClr val="dk1"/>
                </a:highligh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0"/>
          <p:cNvSpPr txBox="1">
            <a:spLocks noGrp="1"/>
          </p:cNvSpPr>
          <p:nvPr>
            <p:ph type="title"/>
          </p:nvPr>
        </p:nvSpPr>
        <p:spPr>
          <a:xfrm>
            <a:off x="6009288" y="3309025"/>
            <a:ext cx="2466600" cy="8541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5500">
                <a:solidFill>
                  <a:schemeClr val="accent1"/>
                </a:solidFill>
                <a:latin typeface="Poppins SemiBold"/>
                <a:ea typeface="Poppins SemiBold"/>
                <a:cs typeface="Poppins SemiBold"/>
                <a:sym typeface="Poppins SemiBold"/>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270"/>
        <p:cNvGrpSpPr/>
        <p:nvPr/>
      </p:nvGrpSpPr>
      <p:grpSpPr>
        <a:xfrm>
          <a:off x="0" y="0"/>
          <a:ext cx="0" cy="0"/>
          <a:chOff x="0" y="0"/>
          <a:chExt cx="0" cy="0"/>
        </a:xfrm>
      </p:grpSpPr>
      <p:sp>
        <p:nvSpPr>
          <p:cNvPr id="271" name="Google Shape;271;p11"/>
          <p:cNvSpPr/>
          <p:nvPr/>
        </p:nvSpPr>
        <p:spPr>
          <a:xfrm>
            <a:off x="6622175" y="4252050"/>
            <a:ext cx="2058600" cy="48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463950" y="410350"/>
            <a:ext cx="1539300" cy="48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11"/>
          <p:cNvGrpSpPr/>
          <p:nvPr/>
        </p:nvGrpSpPr>
        <p:grpSpPr>
          <a:xfrm>
            <a:off x="471908" y="409210"/>
            <a:ext cx="8200347" cy="4324903"/>
            <a:chOff x="238125" y="845450"/>
            <a:chExt cx="7140050" cy="4011225"/>
          </a:xfrm>
        </p:grpSpPr>
        <p:sp>
          <p:nvSpPr>
            <p:cNvPr id="274" name="Google Shape;274;p11"/>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1"/>
          <p:cNvSpPr txBox="1">
            <a:spLocks noGrp="1"/>
          </p:cNvSpPr>
          <p:nvPr>
            <p:ph type="title"/>
          </p:nvPr>
        </p:nvSpPr>
        <p:spPr>
          <a:xfrm rot="-5400000">
            <a:off x="-1807050" y="2334800"/>
            <a:ext cx="40680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800"/>
              <a:buNone/>
              <a:defRPr sz="800" b="1">
                <a:solidFill>
                  <a:schemeClr val="accent1"/>
                </a:solidFill>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0" name="Google Shape;300;p11"/>
          <p:cNvSpPr txBox="1">
            <a:spLocks noGrp="1"/>
          </p:cNvSpPr>
          <p:nvPr>
            <p:ph type="title" idx="2"/>
          </p:nvPr>
        </p:nvSpPr>
        <p:spPr>
          <a:xfrm rot="5400000">
            <a:off x="6875250" y="2334663"/>
            <a:ext cx="4068000" cy="474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800"/>
              <a:buNone/>
              <a:defRPr sz="800" b="1">
                <a:solidFill>
                  <a:schemeClr val="accent1"/>
                </a:solidFill>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1" name="Google Shape;301;p11"/>
          <p:cNvSpPr txBox="1">
            <a:spLocks noGrp="1"/>
          </p:cNvSpPr>
          <p:nvPr>
            <p:ph type="subTitle" idx="1"/>
          </p:nvPr>
        </p:nvSpPr>
        <p:spPr>
          <a:xfrm rot="-5400000">
            <a:off x="4578875" y="2939925"/>
            <a:ext cx="1365300" cy="14220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600">
                <a:solidFill>
                  <a:schemeClr val="dk1"/>
                </a:solidFill>
                <a:highlight>
                  <a:schemeClr val="accent1"/>
                </a:highlight>
                <a:latin typeface="Poppins Medium"/>
                <a:ea typeface="Poppins Medium"/>
                <a:cs typeface="Poppins Medium"/>
                <a:sym typeface="Poppi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2" name="Google Shape;302;p11"/>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1"/>
              </a:buClr>
              <a:buSzPts val="2800"/>
              <a:buNone/>
              <a:defRPr>
                <a:solidFill>
                  <a:schemeClr val="accent1"/>
                </a:solidFill>
                <a:latin typeface="Poppins SemiBold"/>
                <a:ea typeface="Poppins SemiBold"/>
                <a:cs typeface="Poppins SemiBold"/>
                <a:sym typeface="Poppins SemiBold"/>
              </a:defRPr>
            </a:lvl1pPr>
            <a:lvl2pPr lvl="1" rtl="0">
              <a:spcBef>
                <a:spcPts val="0"/>
              </a:spcBef>
              <a:spcAft>
                <a:spcPts val="0"/>
              </a:spcAft>
              <a:buClr>
                <a:schemeClr val="accent1"/>
              </a:buClr>
              <a:buSzPts val="2800"/>
              <a:buNone/>
              <a:defRPr>
                <a:solidFill>
                  <a:schemeClr val="accent1"/>
                </a:solidFill>
                <a:latin typeface="Poppins"/>
                <a:ea typeface="Poppins"/>
                <a:cs typeface="Poppins"/>
                <a:sym typeface="Poppins"/>
              </a:defRPr>
            </a:lvl2pPr>
            <a:lvl3pPr lvl="2" rtl="0">
              <a:spcBef>
                <a:spcPts val="0"/>
              </a:spcBef>
              <a:spcAft>
                <a:spcPts val="0"/>
              </a:spcAft>
              <a:buClr>
                <a:schemeClr val="accent1"/>
              </a:buClr>
              <a:buSzPts val="2800"/>
              <a:buNone/>
              <a:defRPr>
                <a:solidFill>
                  <a:schemeClr val="accent1"/>
                </a:solidFill>
                <a:latin typeface="Poppins"/>
                <a:ea typeface="Poppins"/>
                <a:cs typeface="Poppins"/>
                <a:sym typeface="Poppins"/>
              </a:defRPr>
            </a:lvl3pPr>
            <a:lvl4pPr lvl="3" rtl="0">
              <a:spcBef>
                <a:spcPts val="0"/>
              </a:spcBef>
              <a:spcAft>
                <a:spcPts val="0"/>
              </a:spcAft>
              <a:buClr>
                <a:schemeClr val="accent1"/>
              </a:buClr>
              <a:buSzPts val="2800"/>
              <a:buNone/>
              <a:defRPr>
                <a:solidFill>
                  <a:schemeClr val="accent1"/>
                </a:solidFill>
                <a:latin typeface="Poppins"/>
                <a:ea typeface="Poppins"/>
                <a:cs typeface="Poppins"/>
                <a:sym typeface="Poppins"/>
              </a:defRPr>
            </a:lvl4pPr>
            <a:lvl5pPr lvl="4" rtl="0">
              <a:spcBef>
                <a:spcPts val="0"/>
              </a:spcBef>
              <a:spcAft>
                <a:spcPts val="0"/>
              </a:spcAft>
              <a:buClr>
                <a:schemeClr val="accent1"/>
              </a:buClr>
              <a:buSzPts val="2800"/>
              <a:buNone/>
              <a:defRPr>
                <a:solidFill>
                  <a:schemeClr val="accent1"/>
                </a:solidFill>
                <a:latin typeface="Poppins"/>
                <a:ea typeface="Poppins"/>
                <a:cs typeface="Poppins"/>
                <a:sym typeface="Poppins"/>
              </a:defRPr>
            </a:lvl5pPr>
            <a:lvl6pPr lvl="5" rtl="0">
              <a:spcBef>
                <a:spcPts val="0"/>
              </a:spcBef>
              <a:spcAft>
                <a:spcPts val="0"/>
              </a:spcAft>
              <a:buClr>
                <a:schemeClr val="accent1"/>
              </a:buClr>
              <a:buSzPts val="2800"/>
              <a:buNone/>
              <a:defRPr>
                <a:solidFill>
                  <a:schemeClr val="accent1"/>
                </a:solidFill>
                <a:latin typeface="Poppins"/>
                <a:ea typeface="Poppins"/>
                <a:cs typeface="Poppins"/>
                <a:sym typeface="Poppins"/>
              </a:defRPr>
            </a:lvl6pPr>
            <a:lvl7pPr lvl="6" rtl="0">
              <a:spcBef>
                <a:spcPts val="0"/>
              </a:spcBef>
              <a:spcAft>
                <a:spcPts val="0"/>
              </a:spcAft>
              <a:buClr>
                <a:schemeClr val="accent1"/>
              </a:buClr>
              <a:buSzPts val="2800"/>
              <a:buNone/>
              <a:defRPr>
                <a:solidFill>
                  <a:schemeClr val="accent1"/>
                </a:solidFill>
                <a:latin typeface="Poppins"/>
                <a:ea typeface="Poppins"/>
                <a:cs typeface="Poppins"/>
                <a:sym typeface="Poppins"/>
              </a:defRPr>
            </a:lvl7pPr>
            <a:lvl8pPr lvl="7" rtl="0">
              <a:spcBef>
                <a:spcPts val="0"/>
              </a:spcBef>
              <a:spcAft>
                <a:spcPts val="0"/>
              </a:spcAft>
              <a:buClr>
                <a:schemeClr val="accent1"/>
              </a:buClr>
              <a:buSzPts val="2800"/>
              <a:buNone/>
              <a:defRPr>
                <a:solidFill>
                  <a:schemeClr val="accent1"/>
                </a:solidFill>
                <a:latin typeface="Poppins"/>
                <a:ea typeface="Poppins"/>
                <a:cs typeface="Poppins"/>
                <a:sym typeface="Poppins"/>
              </a:defRPr>
            </a:lvl8pPr>
            <a:lvl9pPr lvl="8" rtl="0">
              <a:spcBef>
                <a:spcPts val="0"/>
              </a:spcBef>
              <a:spcAft>
                <a:spcPts val="0"/>
              </a:spcAft>
              <a:buClr>
                <a:schemeClr val="accent1"/>
              </a:buClr>
              <a:buSzPts val="2800"/>
              <a:buNone/>
              <a:defRPr>
                <a:solidFill>
                  <a:schemeClr val="accent1"/>
                </a:solidFill>
                <a:latin typeface="Poppins"/>
                <a:ea typeface="Poppins"/>
                <a:cs typeface="Poppins"/>
                <a:sym typeface="Poppins"/>
              </a:defRPr>
            </a:lvl9pPr>
          </a:lstStyle>
          <a:p>
            <a:endParaRPr/>
          </a:p>
        </p:txBody>
      </p:sp>
      <p:sp>
        <p:nvSpPr>
          <p:cNvPr id="303" name="Google Shape;303;p11"/>
          <p:cNvSpPr txBox="1">
            <a:spLocks noGrp="1"/>
          </p:cNvSpPr>
          <p:nvPr>
            <p:ph type="title" idx="4" hasCustomPrompt="1"/>
          </p:nvPr>
        </p:nvSpPr>
        <p:spPr>
          <a:xfrm>
            <a:off x="5550026" y="1378437"/>
            <a:ext cx="2941800" cy="1281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1"/>
              </a:buClr>
              <a:buSzPts val="4800"/>
              <a:buNone/>
              <a:defRPr sz="10400">
                <a:solidFill>
                  <a:schemeClr val="accent1"/>
                </a:solidFill>
              </a:defRPr>
            </a:lvl1pPr>
            <a:lvl2pPr lvl="1" rtl="0">
              <a:spcBef>
                <a:spcPts val="0"/>
              </a:spcBef>
              <a:spcAft>
                <a:spcPts val="0"/>
              </a:spcAft>
              <a:buClr>
                <a:schemeClr val="accent1"/>
              </a:buClr>
              <a:buSzPts val="4800"/>
              <a:buFont typeface="Fira Sans Extra Condensed Medium"/>
              <a:buNone/>
              <a:defRPr sz="4800">
                <a:solidFill>
                  <a:schemeClr val="accen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accent1"/>
              </a:buClr>
              <a:buSzPts val="4800"/>
              <a:buFont typeface="Fira Sans Extra Condensed Medium"/>
              <a:buNone/>
              <a:defRPr sz="4800">
                <a:solidFill>
                  <a:schemeClr val="accen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accent1"/>
              </a:buClr>
              <a:buSzPts val="4800"/>
              <a:buFont typeface="Fira Sans Extra Condensed Medium"/>
              <a:buNone/>
              <a:defRPr sz="4800">
                <a:solidFill>
                  <a:schemeClr val="accen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accent1"/>
              </a:buClr>
              <a:buSzPts val="4800"/>
              <a:buFont typeface="Fira Sans Extra Condensed Medium"/>
              <a:buNone/>
              <a:defRPr sz="4800">
                <a:solidFill>
                  <a:schemeClr val="accen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accent1"/>
              </a:buClr>
              <a:buSzPts val="4800"/>
              <a:buFont typeface="Fira Sans Extra Condensed Medium"/>
              <a:buNone/>
              <a:defRPr sz="4800">
                <a:solidFill>
                  <a:schemeClr val="accen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accent1"/>
              </a:buClr>
              <a:buSzPts val="4800"/>
              <a:buFont typeface="Fira Sans Extra Condensed Medium"/>
              <a:buNone/>
              <a:defRPr sz="4800">
                <a:solidFill>
                  <a:schemeClr val="accen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accent1"/>
              </a:buClr>
              <a:buSzPts val="4800"/>
              <a:buFont typeface="Fira Sans Extra Condensed Medium"/>
              <a:buNone/>
              <a:defRPr sz="4800">
                <a:solidFill>
                  <a:schemeClr val="accen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accent1"/>
              </a:buClr>
              <a:buSzPts val="4800"/>
              <a:buFont typeface="Fira Sans Extra Condensed Medium"/>
              <a:buNone/>
              <a:defRPr sz="48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305"/>
        <p:cNvGrpSpPr/>
        <p:nvPr/>
      </p:nvGrpSpPr>
      <p:grpSpPr>
        <a:xfrm>
          <a:off x="0" y="0"/>
          <a:ext cx="0" cy="0"/>
          <a:chOff x="0" y="0"/>
          <a:chExt cx="0" cy="0"/>
        </a:xfrm>
      </p:grpSpPr>
      <p:grpSp>
        <p:nvGrpSpPr>
          <p:cNvPr id="306" name="Google Shape;306;p13"/>
          <p:cNvGrpSpPr/>
          <p:nvPr/>
        </p:nvGrpSpPr>
        <p:grpSpPr>
          <a:xfrm>
            <a:off x="471908" y="409210"/>
            <a:ext cx="8200347" cy="4324903"/>
            <a:chOff x="238125" y="845450"/>
            <a:chExt cx="7140050" cy="4011225"/>
          </a:xfrm>
        </p:grpSpPr>
        <p:sp>
          <p:nvSpPr>
            <p:cNvPr id="307" name="Google Shape;307;p13"/>
            <p:cNvSpPr/>
            <p:nvPr/>
          </p:nvSpPr>
          <p:spPr>
            <a:xfrm>
              <a:off x="238125" y="845450"/>
              <a:ext cx="7140050" cy="4007800"/>
            </a:xfrm>
            <a:custGeom>
              <a:avLst/>
              <a:gdLst/>
              <a:ahLst/>
              <a:cxnLst/>
              <a:rect l="l" t="t" r="r" b="b"/>
              <a:pathLst>
                <a:path w="285602" h="160312" extrusionOk="0">
                  <a:moveTo>
                    <a:pt x="285464" y="91"/>
                  </a:moveTo>
                  <a:lnTo>
                    <a:pt x="285464" y="160220"/>
                  </a:lnTo>
                  <a:lnTo>
                    <a:pt x="194" y="160220"/>
                  </a:lnTo>
                  <a:lnTo>
                    <a:pt x="194" y="91"/>
                  </a:lnTo>
                  <a:close/>
                  <a:moveTo>
                    <a:pt x="0" y="0"/>
                  </a:moveTo>
                  <a:lnTo>
                    <a:pt x="0" y="160311"/>
                  </a:lnTo>
                  <a:lnTo>
                    <a:pt x="285601" y="160311"/>
                  </a:lnTo>
                  <a:lnTo>
                    <a:pt x="285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684875" y="846575"/>
              <a:ext cx="3475" cy="4005525"/>
            </a:xfrm>
            <a:custGeom>
              <a:avLst/>
              <a:gdLst/>
              <a:ahLst/>
              <a:cxnLst/>
              <a:rect l="l" t="t" r="r" b="b"/>
              <a:pathLst>
                <a:path w="139"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1576700"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2022325"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246882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2914450" y="846575"/>
              <a:ext cx="3450" cy="4005525"/>
            </a:xfrm>
            <a:custGeom>
              <a:avLst/>
              <a:gdLst/>
              <a:ahLst/>
              <a:cxnLst/>
              <a:rect l="l" t="t" r="r" b="b"/>
              <a:pathLst>
                <a:path w="138" h="160221" extrusionOk="0">
                  <a:moveTo>
                    <a:pt x="0" y="1"/>
                  </a:moveTo>
                  <a:lnTo>
                    <a:pt x="0"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36092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3806275"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4253050" y="846575"/>
              <a:ext cx="3450" cy="4005525"/>
            </a:xfrm>
            <a:custGeom>
              <a:avLst/>
              <a:gdLst/>
              <a:ahLst/>
              <a:cxnLst/>
              <a:rect l="l" t="t" r="r" b="b"/>
              <a:pathLst>
                <a:path w="138" h="160221" extrusionOk="0">
                  <a:moveTo>
                    <a:pt x="0" y="1"/>
                  </a:moveTo>
                  <a:lnTo>
                    <a:pt x="0" y="160221"/>
                  </a:lnTo>
                  <a:lnTo>
                    <a:pt x="137" y="160221"/>
                  </a:lnTo>
                  <a:lnTo>
                    <a:pt x="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4698375" y="846575"/>
              <a:ext cx="3750" cy="4005525"/>
            </a:xfrm>
            <a:custGeom>
              <a:avLst/>
              <a:gdLst/>
              <a:ahLst/>
              <a:cxnLst/>
              <a:rect l="l" t="t" r="r" b="b"/>
              <a:pathLst>
                <a:path w="150" h="160221" extrusionOk="0">
                  <a:moveTo>
                    <a:pt x="1" y="1"/>
                  </a:moveTo>
                  <a:lnTo>
                    <a:pt x="1"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5144000" y="846575"/>
              <a:ext cx="4600" cy="4005525"/>
            </a:xfrm>
            <a:custGeom>
              <a:avLst/>
              <a:gdLst/>
              <a:ahLst/>
              <a:cxnLst/>
              <a:rect l="l" t="t" r="r" b="b"/>
              <a:pathLst>
                <a:path w="184" h="160221" extrusionOk="0">
                  <a:moveTo>
                    <a:pt x="1" y="1"/>
                  </a:moveTo>
                  <a:lnTo>
                    <a:pt x="1" y="160221"/>
                  </a:lnTo>
                  <a:lnTo>
                    <a:pt x="184" y="160221"/>
                  </a:lnTo>
                  <a:lnTo>
                    <a:pt x="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5590500" y="846575"/>
              <a:ext cx="3725" cy="4005525"/>
            </a:xfrm>
            <a:custGeom>
              <a:avLst/>
              <a:gdLst/>
              <a:ahLst/>
              <a:cxnLst/>
              <a:rect l="l" t="t" r="r" b="b"/>
              <a:pathLst>
                <a:path w="149" h="160221" extrusionOk="0">
                  <a:moveTo>
                    <a:pt x="0" y="1"/>
                  </a:moveTo>
                  <a:lnTo>
                    <a:pt x="0" y="160221"/>
                  </a:lnTo>
                  <a:lnTo>
                    <a:pt x="149" y="160221"/>
                  </a:lnTo>
                  <a:lnTo>
                    <a:pt x="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6035825" y="846575"/>
              <a:ext cx="4900" cy="4005525"/>
            </a:xfrm>
            <a:custGeom>
              <a:avLst/>
              <a:gdLst/>
              <a:ahLst/>
              <a:cxnLst/>
              <a:rect l="l" t="t" r="r" b="b"/>
              <a:pathLst>
                <a:path w="196" h="160221" extrusionOk="0">
                  <a:moveTo>
                    <a:pt x="1" y="1"/>
                  </a:moveTo>
                  <a:lnTo>
                    <a:pt x="1"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6482600" y="846575"/>
              <a:ext cx="3450" cy="4005525"/>
            </a:xfrm>
            <a:custGeom>
              <a:avLst/>
              <a:gdLst/>
              <a:ahLst/>
              <a:cxnLst/>
              <a:rect l="l" t="t" r="r" b="b"/>
              <a:pathLst>
                <a:path w="138" h="160221" extrusionOk="0">
                  <a:moveTo>
                    <a:pt x="1" y="1"/>
                  </a:moveTo>
                  <a:lnTo>
                    <a:pt x="1" y="160221"/>
                  </a:lnTo>
                  <a:lnTo>
                    <a:pt x="138" y="160221"/>
                  </a:lnTo>
                  <a:lnTo>
                    <a:pt x="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6927950"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240400" y="4853225"/>
              <a:ext cx="7135475" cy="3450"/>
            </a:xfrm>
            <a:custGeom>
              <a:avLst/>
              <a:gdLst/>
              <a:ahLst/>
              <a:cxnLst/>
              <a:rect l="l" t="t" r="r" b="b"/>
              <a:pathLst>
                <a:path w="285419" h="138" extrusionOk="0">
                  <a:moveTo>
                    <a:pt x="0" y="0"/>
                  </a:moveTo>
                  <a:lnTo>
                    <a:pt x="0" y="137"/>
                  </a:lnTo>
                  <a:lnTo>
                    <a:pt x="285419" y="137"/>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240400" y="4407875"/>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240400" y="3962250"/>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240400" y="3516900"/>
              <a:ext cx="7135475" cy="3475"/>
            </a:xfrm>
            <a:custGeom>
              <a:avLst/>
              <a:gdLst/>
              <a:ahLst/>
              <a:cxnLst/>
              <a:rect l="l" t="t" r="r" b="b"/>
              <a:pathLst>
                <a:path w="285419" h="139"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40400" y="3071575"/>
              <a:ext cx="7135475" cy="4600"/>
            </a:xfrm>
            <a:custGeom>
              <a:avLst/>
              <a:gdLst/>
              <a:ahLst/>
              <a:cxnLst/>
              <a:rect l="l" t="t" r="r" b="b"/>
              <a:pathLst>
                <a:path w="285419" h="184" extrusionOk="0">
                  <a:moveTo>
                    <a:pt x="0" y="0"/>
                  </a:moveTo>
                  <a:lnTo>
                    <a:pt x="0" y="183"/>
                  </a:lnTo>
                  <a:lnTo>
                    <a:pt x="285419" y="183"/>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240400" y="2627075"/>
              <a:ext cx="7135475" cy="3750"/>
            </a:xfrm>
            <a:custGeom>
              <a:avLst/>
              <a:gdLst/>
              <a:ahLst/>
              <a:cxnLst/>
              <a:rect l="l" t="t" r="r" b="b"/>
              <a:pathLst>
                <a:path w="285419" h="150" extrusionOk="0">
                  <a:moveTo>
                    <a:pt x="0" y="1"/>
                  </a:moveTo>
                  <a:lnTo>
                    <a:pt x="0" y="150"/>
                  </a:lnTo>
                  <a:lnTo>
                    <a:pt x="285419" y="150"/>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240400" y="2181750"/>
              <a:ext cx="7135475" cy="3725"/>
            </a:xfrm>
            <a:custGeom>
              <a:avLst/>
              <a:gdLst/>
              <a:ahLst/>
              <a:cxnLst/>
              <a:rect l="l" t="t" r="r" b="b"/>
              <a:pathLst>
                <a:path w="285419" h="149" extrusionOk="0">
                  <a:moveTo>
                    <a:pt x="0" y="0"/>
                  </a:moveTo>
                  <a:lnTo>
                    <a:pt x="0" y="149"/>
                  </a:lnTo>
                  <a:lnTo>
                    <a:pt x="285419" y="149"/>
                  </a:lnTo>
                  <a:lnTo>
                    <a:pt x="28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240400" y="1736400"/>
              <a:ext cx="7135475" cy="3450"/>
            </a:xfrm>
            <a:custGeom>
              <a:avLst/>
              <a:gdLst/>
              <a:ahLst/>
              <a:cxnLst/>
              <a:rect l="l" t="t" r="r" b="b"/>
              <a:pathLst>
                <a:path w="285419" h="138" extrusionOk="0">
                  <a:moveTo>
                    <a:pt x="0" y="1"/>
                  </a:moveTo>
                  <a:lnTo>
                    <a:pt x="0" y="138"/>
                  </a:lnTo>
                  <a:lnTo>
                    <a:pt x="285419" y="138"/>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240400" y="1290775"/>
              <a:ext cx="7135475" cy="3750"/>
            </a:xfrm>
            <a:custGeom>
              <a:avLst/>
              <a:gdLst/>
              <a:ahLst/>
              <a:cxnLst/>
              <a:rect l="l" t="t" r="r" b="b"/>
              <a:pathLst>
                <a:path w="285419" h="150" extrusionOk="0">
                  <a:moveTo>
                    <a:pt x="0" y="1"/>
                  </a:moveTo>
                  <a:lnTo>
                    <a:pt x="0" y="149"/>
                  </a:lnTo>
                  <a:lnTo>
                    <a:pt x="285419" y="149"/>
                  </a:lnTo>
                  <a:lnTo>
                    <a:pt x="285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30225" y="846575"/>
              <a:ext cx="4875" cy="4005525"/>
            </a:xfrm>
            <a:custGeom>
              <a:avLst/>
              <a:gdLst/>
              <a:ahLst/>
              <a:cxnLst/>
              <a:rect l="l" t="t" r="r" b="b"/>
              <a:pathLst>
                <a:path w="195" h="160221" extrusionOk="0">
                  <a:moveTo>
                    <a:pt x="0" y="1"/>
                  </a:moveTo>
                  <a:lnTo>
                    <a:pt x="0" y="160221"/>
                  </a:lnTo>
                  <a:lnTo>
                    <a:pt x="195" y="160221"/>
                  </a:lnTo>
                  <a:lnTo>
                    <a:pt x="1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13"/>
          <p:cNvSpPr txBox="1">
            <a:spLocks noGrp="1"/>
          </p:cNvSpPr>
          <p:nvPr>
            <p:ph type="title"/>
          </p:nvPr>
        </p:nvSpPr>
        <p:spPr>
          <a:xfrm rot="-5400000">
            <a:off x="-1798200" y="2338175"/>
            <a:ext cx="4063500" cy="467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
              <a:buFont typeface="Poppins"/>
              <a:buNone/>
              <a:defRPr sz="800" b="1">
                <a:solidFill>
                  <a:schemeClr val="accent1"/>
                </a:solidFill>
                <a:latin typeface="Poppins"/>
                <a:ea typeface="Poppins"/>
                <a:cs typeface="Poppins"/>
                <a:sym typeface="Poppins"/>
              </a:defRPr>
            </a:lvl1pPr>
            <a:lvl2pPr lvl="1" algn="ctr">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2pPr>
            <a:lvl3pPr lvl="2" algn="ctr">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3pPr>
            <a:lvl4pPr lvl="3" algn="ctr">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4pPr>
            <a:lvl5pPr lvl="4" algn="ctr">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5pPr>
            <a:lvl6pPr lvl="5" algn="ctr">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6pPr>
            <a:lvl7pPr lvl="6" algn="ctr">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7pPr>
            <a:lvl8pPr lvl="7" algn="ctr">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8pPr>
            <a:lvl9pPr lvl="8" algn="ctr">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9pPr>
          </a:lstStyle>
          <a:p>
            <a:endParaRPr/>
          </a:p>
        </p:txBody>
      </p:sp>
      <p:sp>
        <p:nvSpPr>
          <p:cNvPr id="333" name="Google Shape;333;p13"/>
          <p:cNvSpPr txBox="1">
            <a:spLocks noGrp="1"/>
          </p:cNvSpPr>
          <p:nvPr>
            <p:ph type="title" idx="2"/>
          </p:nvPr>
        </p:nvSpPr>
        <p:spPr>
          <a:xfrm rot="-5400000">
            <a:off x="1135325" y="798550"/>
            <a:ext cx="1559100" cy="763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2000"/>
              <a:buNone/>
              <a:defRPr sz="2000">
                <a:solidFill>
                  <a:schemeClr val="accent5"/>
                </a:solidFill>
                <a:latin typeface="Poppins"/>
                <a:ea typeface="Poppins"/>
                <a:cs typeface="Poppins"/>
                <a:sym typeface="Poppins"/>
              </a:defRPr>
            </a:lvl1pPr>
            <a:lvl2pPr lvl="1">
              <a:spcBef>
                <a:spcPts val="0"/>
              </a:spcBef>
              <a:spcAft>
                <a:spcPts val="0"/>
              </a:spcAft>
              <a:buClr>
                <a:schemeClr val="lt1"/>
              </a:buClr>
              <a:buSzPts val="2000"/>
              <a:buNone/>
              <a:defRPr sz="2000">
                <a:solidFill>
                  <a:schemeClr val="lt1"/>
                </a:solidFill>
                <a:latin typeface="Poppins"/>
                <a:ea typeface="Poppins"/>
                <a:cs typeface="Poppins"/>
                <a:sym typeface="Poppins"/>
              </a:defRPr>
            </a:lvl2pPr>
            <a:lvl3pPr lvl="2">
              <a:spcBef>
                <a:spcPts val="0"/>
              </a:spcBef>
              <a:spcAft>
                <a:spcPts val="0"/>
              </a:spcAft>
              <a:buClr>
                <a:schemeClr val="lt1"/>
              </a:buClr>
              <a:buSzPts val="2000"/>
              <a:buNone/>
              <a:defRPr sz="2000">
                <a:solidFill>
                  <a:schemeClr val="lt1"/>
                </a:solidFill>
                <a:latin typeface="Poppins"/>
                <a:ea typeface="Poppins"/>
                <a:cs typeface="Poppins"/>
                <a:sym typeface="Poppins"/>
              </a:defRPr>
            </a:lvl3pPr>
            <a:lvl4pPr lvl="3">
              <a:spcBef>
                <a:spcPts val="0"/>
              </a:spcBef>
              <a:spcAft>
                <a:spcPts val="0"/>
              </a:spcAft>
              <a:buClr>
                <a:schemeClr val="lt1"/>
              </a:buClr>
              <a:buSzPts val="2000"/>
              <a:buNone/>
              <a:defRPr sz="2000">
                <a:solidFill>
                  <a:schemeClr val="lt1"/>
                </a:solidFill>
                <a:latin typeface="Poppins"/>
                <a:ea typeface="Poppins"/>
                <a:cs typeface="Poppins"/>
                <a:sym typeface="Poppins"/>
              </a:defRPr>
            </a:lvl4pPr>
            <a:lvl5pPr lvl="4">
              <a:spcBef>
                <a:spcPts val="0"/>
              </a:spcBef>
              <a:spcAft>
                <a:spcPts val="0"/>
              </a:spcAft>
              <a:buClr>
                <a:schemeClr val="lt1"/>
              </a:buClr>
              <a:buSzPts val="2000"/>
              <a:buNone/>
              <a:defRPr sz="2000">
                <a:solidFill>
                  <a:schemeClr val="lt1"/>
                </a:solidFill>
                <a:latin typeface="Poppins"/>
                <a:ea typeface="Poppins"/>
                <a:cs typeface="Poppins"/>
                <a:sym typeface="Poppins"/>
              </a:defRPr>
            </a:lvl5pPr>
            <a:lvl6pPr lvl="5">
              <a:spcBef>
                <a:spcPts val="0"/>
              </a:spcBef>
              <a:spcAft>
                <a:spcPts val="0"/>
              </a:spcAft>
              <a:buClr>
                <a:schemeClr val="lt1"/>
              </a:buClr>
              <a:buSzPts val="2000"/>
              <a:buNone/>
              <a:defRPr sz="2000">
                <a:solidFill>
                  <a:schemeClr val="lt1"/>
                </a:solidFill>
                <a:latin typeface="Poppins"/>
                <a:ea typeface="Poppins"/>
                <a:cs typeface="Poppins"/>
                <a:sym typeface="Poppins"/>
              </a:defRPr>
            </a:lvl6pPr>
            <a:lvl7pPr lvl="6">
              <a:spcBef>
                <a:spcPts val="0"/>
              </a:spcBef>
              <a:spcAft>
                <a:spcPts val="0"/>
              </a:spcAft>
              <a:buClr>
                <a:schemeClr val="lt1"/>
              </a:buClr>
              <a:buSzPts val="2000"/>
              <a:buNone/>
              <a:defRPr sz="2000">
                <a:solidFill>
                  <a:schemeClr val="lt1"/>
                </a:solidFill>
                <a:latin typeface="Poppins"/>
                <a:ea typeface="Poppins"/>
                <a:cs typeface="Poppins"/>
                <a:sym typeface="Poppins"/>
              </a:defRPr>
            </a:lvl7pPr>
            <a:lvl8pPr lvl="7">
              <a:spcBef>
                <a:spcPts val="0"/>
              </a:spcBef>
              <a:spcAft>
                <a:spcPts val="0"/>
              </a:spcAft>
              <a:buClr>
                <a:schemeClr val="lt1"/>
              </a:buClr>
              <a:buSzPts val="2000"/>
              <a:buNone/>
              <a:defRPr sz="2000">
                <a:solidFill>
                  <a:schemeClr val="lt1"/>
                </a:solidFill>
                <a:latin typeface="Poppins"/>
                <a:ea typeface="Poppins"/>
                <a:cs typeface="Poppins"/>
                <a:sym typeface="Poppins"/>
              </a:defRPr>
            </a:lvl8pPr>
            <a:lvl9pPr lvl="8">
              <a:spcBef>
                <a:spcPts val="0"/>
              </a:spcBef>
              <a:spcAft>
                <a:spcPts val="0"/>
              </a:spcAft>
              <a:buClr>
                <a:schemeClr val="lt1"/>
              </a:buClr>
              <a:buSzPts val="2000"/>
              <a:buNone/>
              <a:defRPr sz="2000">
                <a:solidFill>
                  <a:schemeClr val="lt1"/>
                </a:solidFill>
                <a:latin typeface="Poppins"/>
                <a:ea typeface="Poppins"/>
                <a:cs typeface="Poppins"/>
                <a:sym typeface="Poppins"/>
              </a:defRPr>
            </a:lvl9pPr>
          </a:lstStyle>
          <a:p>
            <a:endParaRPr/>
          </a:p>
        </p:txBody>
      </p:sp>
      <p:sp>
        <p:nvSpPr>
          <p:cNvPr id="334" name="Google Shape;334;p13"/>
          <p:cNvSpPr txBox="1">
            <a:spLocks noGrp="1"/>
          </p:cNvSpPr>
          <p:nvPr>
            <p:ph type="title" idx="3"/>
          </p:nvPr>
        </p:nvSpPr>
        <p:spPr>
          <a:xfrm rot="-5400000">
            <a:off x="3707800" y="785353"/>
            <a:ext cx="1547700" cy="7923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000"/>
              <a:buNone/>
              <a:defRPr sz="2000">
                <a:solidFill>
                  <a:schemeClr val="accent5"/>
                </a:solidFill>
                <a:latin typeface="Poppins"/>
                <a:ea typeface="Poppins"/>
                <a:cs typeface="Poppins"/>
                <a:sym typeface="Poppins"/>
              </a:defRPr>
            </a:lvl1pPr>
            <a:lvl2pPr lvl="1" rtl="0">
              <a:spcBef>
                <a:spcPts val="0"/>
              </a:spcBef>
              <a:spcAft>
                <a:spcPts val="0"/>
              </a:spcAft>
              <a:buClr>
                <a:schemeClr val="lt1"/>
              </a:buClr>
              <a:buSzPts val="2000"/>
              <a:buNone/>
              <a:defRPr sz="2000">
                <a:solidFill>
                  <a:schemeClr val="lt1"/>
                </a:solidFill>
                <a:latin typeface="Poppins"/>
                <a:ea typeface="Poppins"/>
                <a:cs typeface="Poppins"/>
                <a:sym typeface="Poppins"/>
              </a:defRPr>
            </a:lvl2pPr>
            <a:lvl3pPr lvl="2" rtl="0">
              <a:spcBef>
                <a:spcPts val="0"/>
              </a:spcBef>
              <a:spcAft>
                <a:spcPts val="0"/>
              </a:spcAft>
              <a:buClr>
                <a:schemeClr val="lt1"/>
              </a:buClr>
              <a:buSzPts val="2000"/>
              <a:buNone/>
              <a:defRPr sz="2000">
                <a:solidFill>
                  <a:schemeClr val="lt1"/>
                </a:solidFill>
                <a:latin typeface="Poppins"/>
                <a:ea typeface="Poppins"/>
                <a:cs typeface="Poppins"/>
                <a:sym typeface="Poppins"/>
              </a:defRPr>
            </a:lvl3pPr>
            <a:lvl4pPr lvl="3" rtl="0">
              <a:spcBef>
                <a:spcPts val="0"/>
              </a:spcBef>
              <a:spcAft>
                <a:spcPts val="0"/>
              </a:spcAft>
              <a:buClr>
                <a:schemeClr val="lt1"/>
              </a:buClr>
              <a:buSzPts val="2000"/>
              <a:buNone/>
              <a:defRPr sz="2000">
                <a:solidFill>
                  <a:schemeClr val="lt1"/>
                </a:solidFill>
                <a:latin typeface="Poppins"/>
                <a:ea typeface="Poppins"/>
                <a:cs typeface="Poppins"/>
                <a:sym typeface="Poppins"/>
              </a:defRPr>
            </a:lvl4pPr>
            <a:lvl5pPr lvl="4" rtl="0">
              <a:spcBef>
                <a:spcPts val="0"/>
              </a:spcBef>
              <a:spcAft>
                <a:spcPts val="0"/>
              </a:spcAft>
              <a:buClr>
                <a:schemeClr val="lt1"/>
              </a:buClr>
              <a:buSzPts val="2000"/>
              <a:buNone/>
              <a:defRPr sz="2000">
                <a:solidFill>
                  <a:schemeClr val="lt1"/>
                </a:solidFill>
                <a:latin typeface="Poppins"/>
                <a:ea typeface="Poppins"/>
                <a:cs typeface="Poppins"/>
                <a:sym typeface="Poppins"/>
              </a:defRPr>
            </a:lvl5pPr>
            <a:lvl6pPr lvl="5" rtl="0">
              <a:spcBef>
                <a:spcPts val="0"/>
              </a:spcBef>
              <a:spcAft>
                <a:spcPts val="0"/>
              </a:spcAft>
              <a:buClr>
                <a:schemeClr val="lt1"/>
              </a:buClr>
              <a:buSzPts val="2000"/>
              <a:buNone/>
              <a:defRPr sz="2000">
                <a:solidFill>
                  <a:schemeClr val="lt1"/>
                </a:solidFill>
                <a:latin typeface="Poppins"/>
                <a:ea typeface="Poppins"/>
                <a:cs typeface="Poppins"/>
                <a:sym typeface="Poppins"/>
              </a:defRPr>
            </a:lvl6pPr>
            <a:lvl7pPr lvl="6" rtl="0">
              <a:spcBef>
                <a:spcPts val="0"/>
              </a:spcBef>
              <a:spcAft>
                <a:spcPts val="0"/>
              </a:spcAft>
              <a:buClr>
                <a:schemeClr val="lt1"/>
              </a:buClr>
              <a:buSzPts val="2000"/>
              <a:buNone/>
              <a:defRPr sz="2000">
                <a:solidFill>
                  <a:schemeClr val="lt1"/>
                </a:solidFill>
                <a:latin typeface="Poppins"/>
                <a:ea typeface="Poppins"/>
                <a:cs typeface="Poppins"/>
                <a:sym typeface="Poppins"/>
              </a:defRPr>
            </a:lvl7pPr>
            <a:lvl8pPr lvl="7" rtl="0">
              <a:spcBef>
                <a:spcPts val="0"/>
              </a:spcBef>
              <a:spcAft>
                <a:spcPts val="0"/>
              </a:spcAft>
              <a:buClr>
                <a:schemeClr val="lt1"/>
              </a:buClr>
              <a:buSzPts val="2000"/>
              <a:buNone/>
              <a:defRPr sz="2000">
                <a:solidFill>
                  <a:schemeClr val="lt1"/>
                </a:solidFill>
                <a:latin typeface="Poppins"/>
                <a:ea typeface="Poppins"/>
                <a:cs typeface="Poppins"/>
                <a:sym typeface="Poppins"/>
              </a:defRPr>
            </a:lvl8pPr>
            <a:lvl9pPr lvl="8" rtl="0">
              <a:spcBef>
                <a:spcPts val="0"/>
              </a:spcBef>
              <a:spcAft>
                <a:spcPts val="0"/>
              </a:spcAft>
              <a:buClr>
                <a:schemeClr val="lt1"/>
              </a:buClr>
              <a:buSzPts val="2000"/>
              <a:buNone/>
              <a:defRPr sz="2000">
                <a:solidFill>
                  <a:schemeClr val="lt1"/>
                </a:solidFill>
                <a:latin typeface="Poppins"/>
                <a:ea typeface="Poppins"/>
                <a:cs typeface="Poppins"/>
                <a:sym typeface="Poppins"/>
              </a:defRPr>
            </a:lvl9pPr>
          </a:lstStyle>
          <a:p>
            <a:endParaRPr/>
          </a:p>
        </p:txBody>
      </p:sp>
      <p:sp>
        <p:nvSpPr>
          <p:cNvPr id="335" name="Google Shape;335;p13"/>
          <p:cNvSpPr txBox="1">
            <a:spLocks noGrp="1"/>
          </p:cNvSpPr>
          <p:nvPr>
            <p:ph type="title" idx="4"/>
          </p:nvPr>
        </p:nvSpPr>
        <p:spPr>
          <a:xfrm rot="-5400000">
            <a:off x="1196825" y="2762700"/>
            <a:ext cx="1436100" cy="7923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000"/>
              <a:buNone/>
              <a:defRPr sz="2000">
                <a:solidFill>
                  <a:schemeClr val="accent5"/>
                </a:solidFill>
                <a:latin typeface="Poppins"/>
                <a:ea typeface="Poppins"/>
                <a:cs typeface="Poppins"/>
                <a:sym typeface="Poppins"/>
              </a:defRPr>
            </a:lvl1pPr>
            <a:lvl2pPr lvl="1" rtl="0">
              <a:spcBef>
                <a:spcPts val="0"/>
              </a:spcBef>
              <a:spcAft>
                <a:spcPts val="0"/>
              </a:spcAft>
              <a:buClr>
                <a:schemeClr val="lt1"/>
              </a:buClr>
              <a:buSzPts val="2000"/>
              <a:buNone/>
              <a:defRPr sz="2000">
                <a:solidFill>
                  <a:schemeClr val="lt1"/>
                </a:solidFill>
                <a:latin typeface="Poppins"/>
                <a:ea typeface="Poppins"/>
                <a:cs typeface="Poppins"/>
                <a:sym typeface="Poppins"/>
              </a:defRPr>
            </a:lvl2pPr>
            <a:lvl3pPr lvl="2" rtl="0">
              <a:spcBef>
                <a:spcPts val="0"/>
              </a:spcBef>
              <a:spcAft>
                <a:spcPts val="0"/>
              </a:spcAft>
              <a:buClr>
                <a:schemeClr val="lt1"/>
              </a:buClr>
              <a:buSzPts val="2000"/>
              <a:buNone/>
              <a:defRPr sz="2000">
                <a:solidFill>
                  <a:schemeClr val="lt1"/>
                </a:solidFill>
                <a:latin typeface="Poppins"/>
                <a:ea typeface="Poppins"/>
                <a:cs typeface="Poppins"/>
                <a:sym typeface="Poppins"/>
              </a:defRPr>
            </a:lvl3pPr>
            <a:lvl4pPr lvl="3" rtl="0">
              <a:spcBef>
                <a:spcPts val="0"/>
              </a:spcBef>
              <a:spcAft>
                <a:spcPts val="0"/>
              </a:spcAft>
              <a:buClr>
                <a:schemeClr val="lt1"/>
              </a:buClr>
              <a:buSzPts val="2000"/>
              <a:buNone/>
              <a:defRPr sz="2000">
                <a:solidFill>
                  <a:schemeClr val="lt1"/>
                </a:solidFill>
                <a:latin typeface="Poppins"/>
                <a:ea typeface="Poppins"/>
                <a:cs typeface="Poppins"/>
                <a:sym typeface="Poppins"/>
              </a:defRPr>
            </a:lvl4pPr>
            <a:lvl5pPr lvl="4" rtl="0">
              <a:spcBef>
                <a:spcPts val="0"/>
              </a:spcBef>
              <a:spcAft>
                <a:spcPts val="0"/>
              </a:spcAft>
              <a:buClr>
                <a:schemeClr val="lt1"/>
              </a:buClr>
              <a:buSzPts val="2000"/>
              <a:buNone/>
              <a:defRPr sz="2000">
                <a:solidFill>
                  <a:schemeClr val="lt1"/>
                </a:solidFill>
                <a:latin typeface="Poppins"/>
                <a:ea typeface="Poppins"/>
                <a:cs typeface="Poppins"/>
                <a:sym typeface="Poppins"/>
              </a:defRPr>
            </a:lvl5pPr>
            <a:lvl6pPr lvl="5" rtl="0">
              <a:spcBef>
                <a:spcPts val="0"/>
              </a:spcBef>
              <a:spcAft>
                <a:spcPts val="0"/>
              </a:spcAft>
              <a:buClr>
                <a:schemeClr val="lt1"/>
              </a:buClr>
              <a:buSzPts val="2000"/>
              <a:buNone/>
              <a:defRPr sz="2000">
                <a:solidFill>
                  <a:schemeClr val="lt1"/>
                </a:solidFill>
                <a:latin typeface="Poppins"/>
                <a:ea typeface="Poppins"/>
                <a:cs typeface="Poppins"/>
                <a:sym typeface="Poppins"/>
              </a:defRPr>
            </a:lvl6pPr>
            <a:lvl7pPr lvl="6" rtl="0">
              <a:spcBef>
                <a:spcPts val="0"/>
              </a:spcBef>
              <a:spcAft>
                <a:spcPts val="0"/>
              </a:spcAft>
              <a:buClr>
                <a:schemeClr val="lt1"/>
              </a:buClr>
              <a:buSzPts val="2000"/>
              <a:buNone/>
              <a:defRPr sz="2000">
                <a:solidFill>
                  <a:schemeClr val="lt1"/>
                </a:solidFill>
                <a:latin typeface="Poppins"/>
                <a:ea typeface="Poppins"/>
                <a:cs typeface="Poppins"/>
                <a:sym typeface="Poppins"/>
              </a:defRPr>
            </a:lvl7pPr>
            <a:lvl8pPr lvl="7" rtl="0">
              <a:spcBef>
                <a:spcPts val="0"/>
              </a:spcBef>
              <a:spcAft>
                <a:spcPts val="0"/>
              </a:spcAft>
              <a:buClr>
                <a:schemeClr val="lt1"/>
              </a:buClr>
              <a:buSzPts val="2000"/>
              <a:buNone/>
              <a:defRPr sz="2000">
                <a:solidFill>
                  <a:schemeClr val="lt1"/>
                </a:solidFill>
                <a:latin typeface="Poppins"/>
                <a:ea typeface="Poppins"/>
                <a:cs typeface="Poppins"/>
                <a:sym typeface="Poppins"/>
              </a:defRPr>
            </a:lvl8pPr>
            <a:lvl9pPr lvl="8" rtl="0">
              <a:spcBef>
                <a:spcPts val="0"/>
              </a:spcBef>
              <a:spcAft>
                <a:spcPts val="0"/>
              </a:spcAft>
              <a:buClr>
                <a:schemeClr val="lt1"/>
              </a:buClr>
              <a:buSzPts val="2000"/>
              <a:buNone/>
              <a:defRPr sz="2000">
                <a:solidFill>
                  <a:schemeClr val="lt1"/>
                </a:solidFill>
                <a:latin typeface="Poppins"/>
                <a:ea typeface="Poppins"/>
                <a:cs typeface="Poppins"/>
                <a:sym typeface="Poppins"/>
              </a:defRPr>
            </a:lvl9pPr>
          </a:lstStyle>
          <a:p>
            <a:endParaRPr/>
          </a:p>
        </p:txBody>
      </p:sp>
      <p:sp>
        <p:nvSpPr>
          <p:cNvPr id="336" name="Google Shape;336;p13"/>
          <p:cNvSpPr txBox="1">
            <a:spLocks noGrp="1"/>
          </p:cNvSpPr>
          <p:nvPr>
            <p:ph type="title" idx="5"/>
          </p:nvPr>
        </p:nvSpPr>
        <p:spPr>
          <a:xfrm rot="-5400000">
            <a:off x="3763600" y="2762700"/>
            <a:ext cx="1436100" cy="7923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000"/>
              <a:buNone/>
              <a:defRPr sz="2000">
                <a:solidFill>
                  <a:schemeClr val="accent5"/>
                </a:solidFill>
                <a:latin typeface="Poppins"/>
                <a:ea typeface="Poppins"/>
                <a:cs typeface="Poppins"/>
                <a:sym typeface="Poppins"/>
              </a:defRPr>
            </a:lvl1pPr>
            <a:lvl2pPr lvl="1" rtl="0">
              <a:spcBef>
                <a:spcPts val="0"/>
              </a:spcBef>
              <a:spcAft>
                <a:spcPts val="0"/>
              </a:spcAft>
              <a:buClr>
                <a:schemeClr val="lt1"/>
              </a:buClr>
              <a:buSzPts val="2000"/>
              <a:buNone/>
              <a:defRPr sz="2000">
                <a:solidFill>
                  <a:schemeClr val="lt1"/>
                </a:solidFill>
                <a:latin typeface="Poppins"/>
                <a:ea typeface="Poppins"/>
                <a:cs typeface="Poppins"/>
                <a:sym typeface="Poppins"/>
              </a:defRPr>
            </a:lvl2pPr>
            <a:lvl3pPr lvl="2" rtl="0">
              <a:spcBef>
                <a:spcPts val="0"/>
              </a:spcBef>
              <a:spcAft>
                <a:spcPts val="0"/>
              </a:spcAft>
              <a:buClr>
                <a:schemeClr val="lt1"/>
              </a:buClr>
              <a:buSzPts val="2000"/>
              <a:buNone/>
              <a:defRPr sz="2000">
                <a:solidFill>
                  <a:schemeClr val="lt1"/>
                </a:solidFill>
                <a:latin typeface="Poppins"/>
                <a:ea typeface="Poppins"/>
                <a:cs typeface="Poppins"/>
                <a:sym typeface="Poppins"/>
              </a:defRPr>
            </a:lvl3pPr>
            <a:lvl4pPr lvl="3" rtl="0">
              <a:spcBef>
                <a:spcPts val="0"/>
              </a:spcBef>
              <a:spcAft>
                <a:spcPts val="0"/>
              </a:spcAft>
              <a:buClr>
                <a:schemeClr val="lt1"/>
              </a:buClr>
              <a:buSzPts val="2000"/>
              <a:buNone/>
              <a:defRPr sz="2000">
                <a:solidFill>
                  <a:schemeClr val="lt1"/>
                </a:solidFill>
                <a:latin typeface="Poppins"/>
                <a:ea typeface="Poppins"/>
                <a:cs typeface="Poppins"/>
                <a:sym typeface="Poppins"/>
              </a:defRPr>
            </a:lvl4pPr>
            <a:lvl5pPr lvl="4" rtl="0">
              <a:spcBef>
                <a:spcPts val="0"/>
              </a:spcBef>
              <a:spcAft>
                <a:spcPts val="0"/>
              </a:spcAft>
              <a:buClr>
                <a:schemeClr val="lt1"/>
              </a:buClr>
              <a:buSzPts val="2000"/>
              <a:buNone/>
              <a:defRPr sz="2000">
                <a:solidFill>
                  <a:schemeClr val="lt1"/>
                </a:solidFill>
                <a:latin typeface="Poppins"/>
                <a:ea typeface="Poppins"/>
                <a:cs typeface="Poppins"/>
                <a:sym typeface="Poppins"/>
              </a:defRPr>
            </a:lvl5pPr>
            <a:lvl6pPr lvl="5" rtl="0">
              <a:spcBef>
                <a:spcPts val="0"/>
              </a:spcBef>
              <a:spcAft>
                <a:spcPts val="0"/>
              </a:spcAft>
              <a:buClr>
                <a:schemeClr val="lt1"/>
              </a:buClr>
              <a:buSzPts val="2000"/>
              <a:buNone/>
              <a:defRPr sz="2000">
                <a:solidFill>
                  <a:schemeClr val="lt1"/>
                </a:solidFill>
                <a:latin typeface="Poppins"/>
                <a:ea typeface="Poppins"/>
                <a:cs typeface="Poppins"/>
                <a:sym typeface="Poppins"/>
              </a:defRPr>
            </a:lvl6pPr>
            <a:lvl7pPr lvl="6" rtl="0">
              <a:spcBef>
                <a:spcPts val="0"/>
              </a:spcBef>
              <a:spcAft>
                <a:spcPts val="0"/>
              </a:spcAft>
              <a:buClr>
                <a:schemeClr val="lt1"/>
              </a:buClr>
              <a:buSzPts val="2000"/>
              <a:buNone/>
              <a:defRPr sz="2000">
                <a:solidFill>
                  <a:schemeClr val="lt1"/>
                </a:solidFill>
                <a:latin typeface="Poppins"/>
                <a:ea typeface="Poppins"/>
                <a:cs typeface="Poppins"/>
                <a:sym typeface="Poppins"/>
              </a:defRPr>
            </a:lvl7pPr>
            <a:lvl8pPr lvl="7" rtl="0">
              <a:spcBef>
                <a:spcPts val="0"/>
              </a:spcBef>
              <a:spcAft>
                <a:spcPts val="0"/>
              </a:spcAft>
              <a:buClr>
                <a:schemeClr val="lt1"/>
              </a:buClr>
              <a:buSzPts val="2000"/>
              <a:buNone/>
              <a:defRPr sz="2000">
                <a:solidFill>
                  <a:schemeClr val="lt1"/>
                </a:solidFill>
                <a:latin typeface="Poppins"/>
                <a:ea typeface="Poppins"/>
                <a:cs typeface="Poppins"/>
                <a:sym typeface="Poppins"/>
              </a:defRPr>
            </a:lvl8pPr>
            <a:lvl9pPr lvl="8" rtl="0">
              <a:spcBef>
                <a:spcPts val="0"/>
              </a:spcBef>
              <a:spcAft>
                <a:spcPts val="0"/>
              </a:spcAft>
              <a:buClr>
                <a:schemeClr val="lt1"/>
              </a:buClr>
              <a:buSzPts val="2000"/>
              <a:buNone/>
              <a:defRPr sz="2000">
                <a:solidFill>
                  <a:schemeClr val="lt1"/>
                </a:solidFill>
                <a:latin typeface="Poppins"/>
                <a:ea typeface="Poppins"/>
                <a:cs typeface="Poppins"/>
                <a:sym typeface="Poppins"/>
              </a:defRPr>
            </a:lvl9pPr>
          </a:lstStyle>
          <a:p>
            <a:endParaRPr/>
          </a:p>
        </p:txBody>
      </p:sp>
      <p:sp>
        <p:nvSpPr>
          <p:cNvPr id="337" name="Google Shape;337;p13"/>
          <p:cNvSpPr txBox="1">
            <a:spLocks noGrp="1"/>
          </p:cNvSpPr>
          <p:nvPr>
            <p:ph type="title" idx="6"/>
          </p:nvPr>
        </p:nvSpPr>
        <p:spPr>
          <a:xfrm rot="-5400000">
            <a:off x="6264150" y="798975"/>
            <a:ext cx="1541400" cy="7923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000"/>
              <a:buNone/>
              <a:defRPr sz="2000">
                <a:solidFill>
                  <a:schemeClr val="accent5"/>
                </a:solidFill>
                <a:latin typeface="Poppins"/>
                <a:ea typeface="Poppins"/>
                <a:cs typeface="Poppins"/>
                <a:sym typeface="Poppins"/>
              </a:defRPr>
            </a:lvl1pPr>
            <a:lvl2pPr lvl="1" rtl="0">
              <a:spcBef>
                <a:spcPts val="0"/>
              </a:spcBef>
              <a:spcAft>
                <a:spcPts val="0"/>
              </a:spcAft>
              <a:buClr>
                <a:schemeClr val="lt1"/>
              </a:buClr>
              <a:buSzPts val="2000"/>
              <a:buNone/>
              <a:defRPr sz="2000">
                <a:solidFill>
                  <a:schemeClr val="lt1"/>
                </a:solidFill>
                <a:latin typeface="Poppins"/>
                <a:ea typeface="Poppins"/>
                <a:cs typeface="Poppins"/>
                <a:sym typeface="Poppins"/>
              </a:defRPr>
            </a:lvl2pPr>
            <a:lvl3pPr lvl="2" rtl="0">
              <a:spcBef>
                <a:spcPts val="0"/>
              </a:spcBef>
              <a:spcAft>
                <a:spcPts val="0"/>
              </a:spcAft>
              <a:buClr>
                <a:schemeClr val="lt1"/>
              </a:buClr>
              <a:buSzPts val="2000"/>
              <a:buNone/>
              <a:defRPr sz="2000">
                <a:solidFill>
                  <a:schemeClr val="lt1"/>
                </a:solidFill>
                <a:latin typeface="Poppins"/>
                <a:ea typeface="Poppins"/>
                <a:cs typeface="Poppins"/>
                <a:sym typeface="Poppins"/>
              </a:defRPr>
            </a:lvl3pPr>
            <a:lvl4pPr lvl="3" rtl="0">
              <a:spcBef>
                <a:spcPts val="0"/>
              </a:spcBef>
              <a:spcAft>
                <a:spcPts val="0"/>
              </a:spcAft>
              <a:buClr>
                <a:schemeClr val="lt1"/>
              </a:buClr>
              <a:buSzPts val="2000"/>
              <a:buNone/>
              <a:defRPr sz="2000">
                <a:solidFill>
                  <a:schemeClr val="lt1"/>
                </a:solidFill>
                <a:latin typeface="Poppins"/>
                <a:ea typeface="Poppins"/>
                <a:cs typeface="Poppins"/>
                <a:sym typeface="Poppins"/>
              </a:defRPr>
            </a:lvl4pPr>
            <a:lvl5pPr lvl="4" rtl="0">
              <a:spcBef>
                <a:spcPts val="0"/>
              </a:spcBef>
              <a:spcAft>
                <a:spcPts val="0"/>
              </a:spcAft>
              <a:buClr>
                <a:schemeClr val="lt1"/>
              </a:buClr>
              <a:buSzPts val="2000"/>
              <a:buNone/>
              <a:defRPr sz="2000">
                <a:solidFill>
                  <a:schemeClr val="lt1"/>
                </a:solidFill>
                <a:latin typeface="Poppins"/>
                <a:ea typeface="Poppins"/>
                <a:cs typeface="Poppins"/>
                <a:sym typeface="Poppins"/>
              </a:defRPr>
            </a:lvl5pPr>
            <a:lvl6pPr lvl="5" rtl="0">
              <a:spcBef>
                <a:spcPts val="0"/>
              </a:spcBef>
              <a:spcAft>
                <a:spcPts val="0"/>
              </a:spcAft>
              <a:buClr>
                <a:schemeClr val="lt1"/>
              </a:buClr>
              <a:buSzPts val="2000"/>
              <a:buNone/>
              <a:defRPr sz="2000">
                <a:solidFill>
                  <a:schemeClr val="lt1"/>
                </a:solidFill>
                <a:latin typeface="Poppins"/>
                <a:ea typeface="Poppins"/>
                <a:cs typeface="Poppins"/>
                <a:sym typeface="Poppins"/>
              </a:defRPr>
            </a:lvl6pPr>
            <a:lvl7pPr lvl="6" rtl="0">
              <a:spcBef>
                <a:spcPts val="0"/>
              </a:spcBef>
              <a:spcAft>
                <a:spcPts val="0"/>
              </a:spcAft>
              <a:buClr>
                <a:schemeClr val="lt1"/>
              </a:buClr>
              <a:buSzPts val="2000"/>
              <a:buNone/>
              <a:defRPr sz="2000">
                <a:solidFill>
                  <a:schemeClr val="lt1"/>
                </a:solidFill>
                <a:latin typeface="Poppins"/>
                <a:ea typeface="Poppins"/>
                <a:cs typeface="Poppins"/>
                <a:sym typeface="Poppins"/>
              </a:defRPr>
            </a:lvl7pPr>
            <a:lvl8pPr lvl="7" rtl="0">
              <a:spcBef>
                <a:spcPts val="0"/>
              </a:spcBef>
              <a:spcAft>
                <a:spcPts val="0"/>
              </a:spcAft>
              <a:buClr>
                <a:schemeClr val="lt1"/>
              </a:buClr>
              <a:buSzPts val="2000"/>
              <a:buNone/>
              <a:defRPr sz="2000">
                <a:solidFill>
                  <a:schemeClr val="lt1"/>
                </a:solidFill>
                <a:latin typeface="Poppins"/>
                <a:ea typeface="Poppins"/>
                <a:cs typeface="Poppins"/>
                <a:sym typeface="Poppins"/>
              </a:defRPr>
            </a:lvl8pPr>
            <a:lvl9pPr lvl="8" rtl="0">
              <a:spcBef>
                <a:spcPts val="0"/>
              </a:spcBef>
              <a:spcAft>
                <a:spcPts val="0"/>
              </a:spcAft>
              <a:buClr>
                <a:schemeClr val="lt1"/>
              </a:buClr>
              <a:buSzPts val="2000"/>
              <a:buNone/>
              <a:defRPr sz="2000">
                <a:solidFill>
                  <a:schemeClr val="lt1"/>
                </a:solidFill>
                <a:latin typeface="Poppins"/>
                <a:ea typeface="Poppins"/>
                <a:cs typeface="Poppins"/>
                <a:sym typeface="Poppins"/>
              </a:defRPr>
            </a:lvl9pPr>
          </a:lstStyle>
          <a:p>
            <a:endParaRPr/>
          </a:p>
        </p:txBody>
      </p:sp>
      <p:sp>
        <p:nvSpPr>
          <p:cNvPr id="338" name="Google Shape;338;p13"/>
          <p:cNvSpPr txBox="1">
            <a:spLocks noGrp="1"/>
          </p:cNvSpPr>
          <p:nvPr>
            <p:ph type="title" idx="7"/>
          </p:nvPr>
        </p:nvSpPr>
        <p:spPr>
          <a:xfrm rot="-5400000">
            <a:off x="6406350" y="2852725"/>
            <a:ext cx="1257000" cy="7788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000"/>
              <a:buNone/>
              <a:defRPr sz="2000">
                <a:solidFill>
                  <a:schemeClr val="accent5"/>
                </a:solidFill>
                <a:latin typeface="Poppins"/>
                <a:ea typeface="Poppins"/>
                <a:cs typeface="Poppins"/>
                <a:sym typeface="Poppins"/>
              </a:defRPr>
            </a:lvl1pPr>
            <a:lvl2pPr lvl="1" rtl="0">
              <a:spcBef>
                <a:spcPts val="0"/>
              </a:spcBef>
              <a:spcAft>
                <a:spcPts val="0"/>
              </a:spcAft>
              <a:buClr>
                <a:schemeClr val="lt1"/>
              </a:buClr>
              <a:buSzPts val="2000"/>
              <a:buNone/>
              <a:defRPr sz="2000">
                <a:solidFill>
                  <a:schemeClr val="lt1"/>
                </a:solidFill>
                <a:latin typeface="Poppins"/>
                <a:ea typeface="Poppins"/>
                <a:cs typeface="Poppins"/>
                <a:sym typeface="Poppins"/>
              </a:defRPr>
            </a:lvl2pPr>
            <a:lvl3pPr lvl="2" rtl="0">
              <a:spcBef>
                <a:spcPts val="0"/>
              </a:spcBef>
              <a:spcAft>
                <a:spcPts val="0"/>
              </a:spcAft>
              <a:buClr>
                <a:schemeClr val="lt1"/>
              </a:buClr>
              <a:buSzPts val="2000"/>
              <a:buNone/>
              <a:defRPr sz="2000">
                <a:solidFill>
                  <a:schemeClr val="lt1"/>
                </a:solidFill>
                <a:latin typeface="Poppins"/>
                <a:ea typeface="Poppins"/>
                <a:cs typeface="Poppins"/>
                <a:sym typeface="Poppins"/>
              </a:defRPr>
            </a:lvl3pPr>
            <a:lvl4pPr lvl="3" rtl="0">
              <a:spcBef>
                <a:spcPts val="0"/>
              </a:spcBef>
              <a:spcAft>
                <a:spcPts val="0"/>
              </a:spcAft>
              <a:buClr>
                <a:schemeClr val="lt1"/>
              </a:buClr>
              <a:buSzPts val="2000"/>
              <a:buNone/>
              <a:defRPr sz="2000">
                <a:solidFill>
                  <a:schemeClr val="lt1"/>
                </a:solidFill>
                <a:latin typeface="Poppins"/>
                <a:ea typeface="Poppins"/>
                <a:cs typeface="Poppins"/>
                <a:sym typeface="Poppins"/>
              </a:defRPr>
            </a:lvl4pPr>
            <a:lvl5pPr lvl="4" rtl="0">
              <a:spcBef>
                <a:spcPts val="0"/>
              </a:spcBef>
              <a:spcAft>
                <a:spcPts val="0"/>
              </a:spcAft>
              <a:buClr>
                <a:schemeClr val="lt1"/>
              </a:buClr>
              <a:buSzPts val="2000"/>
              <a:buNone/>
              <a:defRPr sz="2000">
                <a:solidFill>
                  <a:schemeClr val="lt1"/>
                </a:solidFill>
                <a:latin typeface="Poppins"/>
                <a:ea typeface="Poppins"/>
                <a:cs typeface="Poppins"/>
                <a:sym typeface="Poppins"/>
              </a:defRPr>
            </a:lvl5pPr>
            <a:lvl6pPr lvl="5" rtl="0">
              <a:spcBef>
                <a:spcPts val="0"/>
              </a:spcBef>
              <a:spcAft>
                <a:spcPts val="0"/>
              </a:spcAft>
              <a:buClr>
                <a:schemeClr val="lt1"/>
              </a:buClr>
              <a:buSzPts val="2000"/>
              <a:buNone/>
              <a:defRPr sz="2000">
                <a:solidFill>
                  <a:schemeClr val="lt1"/>
                </a:solidFill>
                <a:latin typeface="Poppins"/>
                <a:ea typeface="Poppins"/>
                <a:cs typeface="Poppins"/>
                <a:sym typeface="Poppins"/>
              </a:defRPr>
            </a:lvl6pPr>
            <a:lvl7pPr lvl="6" rtl="0">
              <a:spcBef>
                <a:spcPts val="0"/>
              </a:spcBef>
              <a:spcAft>
                <a:spcPts val="0"/>
              </a:spcAft>
              <a:buClr>
                <a:schemeClr val="lt1"/>
              </a:buClr>
              <a:buSzPts val="2000"/>
              <a:buNone/>
              <a:defRPr sz="2000">
                <a:solidFill>
                  <a:schemeClr val="lt1"/>
                </a:solidFill>
                <a:latin typeface="Poppins"/>
                <a:ea typeface="Poppins"/>
                <a:cs typeface="Poppins"/>
                <a:sym typeface="Poppins"/>
              </a:defRPr>
            </a:lvl7pPr>
            <a:lvl8pPr lvl="7" rtl="0">
              <a:spcBef>
                <a:spcPts val="0"/>
              </a:spcBef>
              <a:spcAft>
                <a:spcPts val="0"/>
              </a:spcAft>
              <a:buClr>
                <a:schemeClr val="lt1"/>
              </a:buClr>
              <a:buSzPts val="2000"/>
              <a:buNone/>
              <a:defRPr sz="2000">
                <a:solidFill>
                  <a:schemeClr val="lt1"/>
                </a:solidFill>
                <a:latin typeface="Poppins"/>
                <a:ea typeface="Poppins"/>
                <a:cs typeface="Poppins"/>
                <a:sym typeface="Poppins"/>
              </a:defRPr>
            </a:lvl8pPr>
            <a:lvl9pPr lvl="8" rtl="0">
              <a:spcBef>
                <a:spcPts val="0"/>
              </a:spcBef>
              <a:spcAft>
                <a:spcPts val="0"/>
              </a:spcAft>
              <a:buClr>
                <a:schemeClr val="lt1"/>
              </a:buClr>
              <a:buSzPts val="2000"/>
              <a:buNone/>
              <a:defRPr sz="2000">
                <a:solidFill>
                  <a:schemeClr val="lt1"/>
                </a:solidFill>
                <a:latin typeface="Poppins"/>
                <a:ea typeface="Poppins"/>
                <a:cs typeface="Poppins"/>
                <a:sym typeface="Poppins"/>
              </a:defRPr>
            </a:lvl9pPr>
          </a:lstStyle>
          <a:p>
            <a:endParaRPr/>
          </a:p>
        </p:txBody>
      </p:sp>
      <p:sp>
        <p:nvSpPr>
          <p:cNvPr id="339" name="Google Shape;339;p13"/>
          <p:cNvSpPr txBox="1">
            <a:spLocks noGrp="1"/>
          </p:cNvSpPr>
          <p:nvPr>
            <p:ph type="subTitle" idx="1"/>
          </p:nvPr>
        </p:nvSpPr>
        <p:spPr>
          <a:xfrm>
            <a:off x="807350" y="1889775"/>
            <a:ext cx="2407200" cy="5298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400">
                <a:solidFill>
                  <a:schemeClr val="dk1"/>
                </a:solidFill>
                <a:highlight>
                  <a:schemeClr val="accent1"/>
                </a:highlight>
                <a:latin typeface="Poppins Medium"/>
                <a:ea typeface="Poppins Medium"/>
                <a:cs typeface="Poppins Medium"/>
                <a:sym typeface="Poppi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0" name="Google Shape;340;p13"/>
          <p:cNvSpPr txBox="1">
            <a:spLocks noGrp="1"/>
          </p:cNvSpPr>
          <p:nvPr>
            <p:ph type="subTitle" idx="8"/>
          </p:nvPr>
        </p:nvSpPr>
        <p:spPr>
          <a:xfrm>
            <a:off x="3368711" y="1888275"/>
            <a:ext cx="2413200" cy="5298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400">
                <a:solidFill>
                  <a:schemeClr val="dk1"/>
                </a:solidFill>
                <a:highlight>
                  <a:schemeClr val="accent1"/>
                </a:highlight>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1" name="Google Shape;341;p13"/>
          <p:cNvSpPr txBox="1">
            <a:spLocks noGrp="1"/>
          </p:cNvSpPr>
          <p:nvPr>
            <p:ph type="subTitle" idx="9"/>
          </p:nvPr>
        </p:nvSpPr>
        <p:spPr>
          <a:xfrm>
            <a:off x="5934150" y="1888275"/>
            <a:ext cx="2413800" cy="5298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400">
                <a:solidFill>
                  <a:schemeClr val="dk1"/>
                </a:solidFill>
                <a:highlight>
                  <a:schemeClr val="accent1"/>
                </a:highlight>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13"/>
          <p:cNvSpPr txBox="1">
            <a:spLocks noGrp="1"/>
          </p:cNvSpPr>
          <p:nvPr>
            <p:ph type="subTitle" idx="13"/>
          </p:nvPr>
        </p:nvSpPr>
        <p:spPr>
          <a:xfrm>
            <a:off x="813377" y="3799650"/>
            <a:ext cx="2407200" cy="5298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400">
                <a:solidFill>
                  <a:schemeClr val="dk1"/>
                </a:solidFill>
                <a:highlight>
                  <a:schemeClr val="accent1"/>
                </a:highlight>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3" name="Google Shape;343;p13"/>
          <p:cNvSpPr txBox="1">
            <a:spLocks noGrp="1"/>
          </p:cNvSpPr>
          <p:nvPr>
            <p:ph type="subTitle" idx="14"/>
          </p:nvPr>
        </p:nvSpPr>
        <p:spPr>
          <a:xfrm>
            <a:off x="3368050" y="3799647"/>
            <a:ext cx="2413200" cy="5298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400">
                <a:solidFill>
                  <a:schemeClr val="dk1"/>
                </a:solidFill>
                <a:highlight>
                  <a:schemeClr val="accent1"/>
                </a:highlight>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4" name="Google Shape;344;p13"/>
          <p:cNvSpPr txBox="1">
            <a:spLocks noGrp="1"/>
          </p:cNvSpPr>
          <p:nvPr>
            <p:ph type="subTitle" idx="15"/>
          </p:nvPr>
        </p:nvSpPr>
        <p:spPr>
          <a:xfrm>
            <a:off x="5934150" y="3799650"/>
            <a:ext cx="2407200" cy="5298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400">
                <a:solidFill>
                  <a:schemeClr val="dk1"/>
                </a:solidFill>
                <a:highlight>
                  <a:schemeClr val="accent1"/>
                </a:highlight>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5" name="Google Shape;345;p13"/>
          <p:cNvSpPr txBox="1">
            <a:spLocks noGrp="1"/>
          </p:cNvSpPr>
          <p:nvPr>
            <p:ph type="title" idx="16"/>
          </p:nvPr>
        </p:nvSpPr>
        <p:spPr>
          <a:xfrm rot="5400000">
            <a:off x="6878850" y="2338225"/>
            <a:ext cx="4063500" cy="467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
              <a:buFont typeface="Poppins"/>
              <a:buNone/>
              <a:defRPr sz="800" b="1">
                <a:solidFill>
                  <a:schemeClr val="accent1"/>
                </a:solidFill>
                <a:latin typeface="Poppins"/>
                <a:ea typeface="Poppins"/>
                <a:cs typeface="Poppins"/>
                <a:sym typeface="Poppins"/>
              </a:defRPr>
            </a:lvl1pPr>
            <a:lvl2pPr lvl="1"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2pPr>
            <a:lvl3pPr lvl="2"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3pPr>
            <a:lvl4pPr lvl="3"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4pPr>
            <a:lvl5pPr lvl="4"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5pPr>
            <a:lvl6pPr lvl="5"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6pPr>
            <a:lvl7pPr lvl="6"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7pPr>
            <a:lvl8pPr lvl="7"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8pPr>
            <a:lvl9pPr lvl="8" algn="ctr" rtl="0">
              <a:spcBef>
                <a:spcPts val="0"/>
              </a:spcBef>
              <a:spcAft>
                <a:spcPts val="0"/>
              </a:spcAft>
              <a:buClr>
                <a:schemeClr val="lt1"/>
              </a:buClr>
              <a:buSzPts val="800"/>
              <a:buFont typeface="Poppins"/>
              <a:buNone/>
              <a:defRPr sz="800" b="1">
                <a:solidFill>
                  <a:schemeClr val="lt1"/>
                </a:solidFill>
                <a:latin typeface="Poppins"/>
                <a:ea typeface="Poppins"/>
                <a:cs typeface="Poppins"/>
                <a:sym typeface="Poppi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1pPr>
            <a:lvl2pPr lvl="1">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2pPr>
            <a:lvl3pPr lvl="2">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3pPr>
            <a:lvl4pPr lvl="3">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4pPr>
            <a:lvl5pPr lvl="4">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5pPr>
            <a:lvl6pPr lvl="5">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6pPr>
            <a:lvl7pPr lvl="6">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7pPr>
            <a:lvl8pPr lvl="7">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8pPr>
            <a:lvl9pPr lvl="8">
              <a:spcBef>
                <a:spcPts val="0"/>
              </a:spcBef>
              <a:spcAft>
                <a:spcPts val="0"/>
              </a:spcAft>
              <a:buClr>
                <a:schemeClr val="dk1"/>
              </a:buClr>
              <a:buSzPts val="2800"/>
              <a:buFont typeface="Poppins Medium"/>
              <a:buNone/>
              <a:defRPr sz="2800">
                <a:solidFill>
                  <a:schemeClr val="dk1"/>
                </a:solidFill>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1"/>
              </a:buClr>
              <a:buSzPts val="1800"/>
              <a:buFont typeface="Poppins"/>
              <a:buChar char="●"/>
              <a:defRPr sz="1800">
                <a:solidFill>
                  <a:schemeClr val="accent1"/>
                </a:solidFill>
                <a:latin typeface="Poppins"/>
                <a:ea typeface="Poppins"/>
                <a:cs typeface="Poppins"/>
                <a:sym typeface="Poppins"/>
              </a:defRPr>
            </a:lvl1pPr>
            <a:lvl2pPr marL="914400" lvl="1" indent="-317500">
              <a:lnSpc>
                <a:spcPct val="115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2pPr>
            <a:lvl3pPr marL="1371600" lvl="2" indent="-317500">
              <a:lnSpc>
                <a:spcPct val="115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3pPr>
            <a:lvl4pPr marL="1828800" lvl="3" indent="-317500">
              <a:lnSpc>
                <a:spcPct val="115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4pPr>
            <a:lvl5pPr marL="2286000" lvl="4" indent="-317500">
              <a:lnSpc>
                <a:spcPct val="115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5pPr>
            <a:lvl6pPr marL="2743200" lvl="5" indent="-317500">
              <a:lnSpc>
                <a:spcPct val="115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6pPr>
            <a:lvl7pPr marL="3200400" lvl="6" indent="-317500">
              <a:lnSpc>
                <a:spcPct val="115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7pPr>
            <a:lvl8pPr marL="3657600" lvl="7" indent="-317500">
              <a:lnSpc>
                <a:spcPct val="115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8pPr>
            <a:lvl9pPr marL="4114800" lvl="8" indent="-317500">
              <a:lnSpc>
                <a:spcPct val="115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4" r:id="rId13"/>
    <p:sldLayoutId id="2147483665" r:id="rId14"/>
    <p:sldLayoutId id="2147483666" r:id="rId15"/>
    <p:sldLayoutId id="2147483667" r:id="rId16"/>
    <p:sldLayoutId id="2147483669" r:id="rId17"/>
    <p:sldLayoutId id="2147483671" r:id="rId18"/>
    <p:sldLayoutId id="2147483672" r:id="rId19"/>
    <p:sldLayoutId id="2147483673" r:id="rId20"/>
    <p:sldLayoutId id="2147483674" r:id="rId21"/>
    <p:sldLayoutId id="2147483676"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mailto:hello@Studentsurvivalstore.co.uk" TargetMode="External"/><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12.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56"/>
        <p:cNvGrpSpPr/>
        <p:nvPr/>
      </p:nvGrpSpPr>
      <p:grpSpPr>
        <a:xfrm>
          <a:off x="0" y="0"/>
          <a:ext cx="0" cy="0"/>
          <a:chOff x="0" y="0"/>
          <a:chExt cx="0" cy="0"/>
        </a:xfrm>
      </p:grpSpPr>
      <p:grpSp>
        <p:nvGrpSpPr>
          <p:cNvPr id="857" name="Google Shape;857;p33"/>
          <p:cNvGrpSpPr/>
          <p:nvPr/>
        </p:nvGrpSpPr>
        <p:grpSpPr>
          <a:xfrm>
            <a:off x="-6575" y="-7062"/>
            <a:ext cx="9151625" cy="5157613"/>
            <a:chOff x="-6575" y="-7062"/>
            <a:chExt cx="9151625" cy="5157613"/>
          </a:xfrm>
        </p:grpSpPr>
        <p:sp>
          <p:nvSpPr>
            <p:cNvPr id="858" name="Google Shape;858;p33"/>
            <p:cNvSpPr txBox="1"/>
            <p:nvPr/>
          </p:nvSpPr>
          <p:spPr>
            <a:xfrm>
              <a:off x="-75" y="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dirty="0">
                  <a:solidFill>
                    <a:schemeClr val="accent1"/>
                  </a:solidFill>
                  <a:latin typeface="Poppins Medium"/>
                  <a:ea typeface="Poppins Medium"/>
                  <a:cs typeface="Poppins Medium"/>
                  <a:sym typeface="Poppins Medium"/>
                </a:rPr>
                <a:t>· SAAS PROPOSAL · SAAS PROPOSAL · SAAS PROPOSAL · SAAS PROPOSAL · SAAS PROPOSAL · SAAS PROPOSAL · SAAS PROPOSAL · SAAS PROPOSAL · SAAS PROPOSAL · SAAS PROPOSAL · SAAS PROPOSAL · SAAS PROPOSAL · </a:t>
              </a:r>
              <a:endParaRPr sz="600" dirty="0">
                <a:solidFill>
                  <a:schemeClr val="accent1"/>
                </a:solidFill>
                <a:latin typeface="Poppins Medium"/>
                <a:ea typeface="Poppins Medium"/>
                <a:cs typeface="Poppins Medium"/>
                <a:sym typeface="Poppins Medium"/>
              </a:endParaRPr>
            </a:p>
          </p:txBody>
        </p:sp>
        <p:sp>
          <p:nvSpPr>
            <p:cNvPr id="859" name="Google Shape;859;p33"/>
            <p:cNvSpPr txBox="1"/>
            <p:nvPr/>
          </p:nvSpPr>
          <p:spPr>
            <a:xfrm rot="-5400000">
              <a:off x="-2345075" y="2331450"/>
              <a:ext cx="5157600" cy="48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dirty="0">
                  <a:solidFill>
                    <a:schemeClr val="accent1"/>
                  </a:solidFill>
                  <a:latin typeface="Poppins Medium"/>
                  <a:ea typeface="Poppins Medium"/>
                  <a:cs typeface="Poppins Medium"/>
                  <a:sym typeface="Poppins Medium"/>
                </a:rPr>
                <a:t>SAAS PROPOSAL · SAAS PROPOSAL · SAAS PROPOSAL · SAAS PROPOSAL · SAAS PROPOSAL · SAAS PROPOSAL · SAAS PROPOSAL</a:t>
              </a:r>
              <a:endParaRPr sz="600" dirty="0">
                <a:solidFill>
                  <a:schemeClr val="accent1"/>
                </a:solidFill>
                <a:latin typeface="Poppins Medium"/>
                <a:ea typeface="Poppins Medium"/>
                <a:cs typeface="Poppins Medium"/>
                <a:sym typeface="Poppins Medium"/>
              </a:endParaRPr>
            </a:p>
          </p:txBody>
        </p:sp>
        <p:sp>
          <p:nvSpPr>
            <p:cNvPr id="860" name="Google Shape;860;p33"/>
            <p:cNvSpPr txBox="1"/>
            <p:nvPr/>
          </p:nvSpPr>
          <p:spPr>
            <a:xfrm rot="5400000">
              <a:off x="6329850" y="2335338"/>
              <a:ext cx="5157600" cy="47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dirty="0">
                  <a:solidFill>
                    <a:schemeClr val="accent1"/>
                  </a:solidFill>
                  <a:latin typeface="Poppins Medium"/>
                  <a:ea typeface="Poppins Medium"/>
                  <a:cs typeface="Poppins Medium"/>
                  <a:sym typeface="Poppins Medium"/>
                </a:rPr>
                <a:t> SAAS PROPOSAL · SAAS PROPOSAL · SAAS PROPOSAL · SAAS PROPOSAL · SAAS PROPOSAL · SAAS PROPOSAL · SAAS PROPOSAL</a:t>
              </a:r>
              <a:endParaRPr sz="600" dirty="0">
                <a:solidFill>
                  <a:schemeClr val="accent1"/>
                </a:solidFill>
                <a:latin typeface="Poppins Medium"/>
                <a:ea typeface="Poppins Medium"/>
                <a:cs typeface="Poppins Medium"/>
                <a:sym typeface="Poppins Medium"/>
              </a:endParaRPr>
            </a:p>
          </p:txBody>
        </p:sp>
        <p:sp>
          <p:nvSpPr>
            <p:cNvPr id="861" name="Google Shape;861;p33"/>
            <p:cNvSpPr txBox="1"/>
            <p:nvPr/>
          </p:nvSpPr>
          <p:spPr>
            <a:xfrm rot="10800000">
              <a:off x="75" y="4734125"/>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dirty="0">
                  <a:solidFill>
                    <a:schemeClr val="accent1"/>
                  </a:solidFill>
                  <a:latin typeface="Poppins Medium"/>
                  <a:ea typeface="Poppins Medium"/>
                  <a:cs typeface="Poppins Medium"/>
                  <a:sym typeface="Poppins Medium"/>
                </a:rPr>
                <a:t>· SALES PROPOSAL · SALES PROPOSAL · SALES PROPOSAL · SALES PROPOSAL · SALES PROPOSAL · SALES PROPOSAL · SALES PROPOSAL · SALES PROPOSAL · SALES PROPOSAL · SALES PROPOSAL · SALES PROPOSAL · SALES PROPOSAL · </a:t>
              </a:r>
              <a:endParaRPr sz="600" dirty="0">
                <a:solidFill>
                  <a:schemeClr val="accent1"/>
                </a:solidFill>
                <a:latin typeface="Poppins Medium"/>
                <a:ea typeface="Poppins Medium"/>
                <a:cs typeface="Poppins Medium"/>
                <a:sym typeface="Poppins Medium"/>
              </a:endParaRPr>
            </a:p>
          </p:txBody>
        </p:sp>
      </p:grpSp>
      <p:sp>
        <p:nvSpPr>
          <p:cNvPr id="862" name="Google Shape;862;p33"/>
          <p:cNvSpPr/>
          <p:nvPr/>
        </p:nvSpPr>
        <p:spPr>
          <a:xfrm>
            <a:off x="6356025" y="1144376"/>
            <a:ext cx="1009407" cy="897921"/>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rgbClr val="A9F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rot="-5400000">
            <a:off x="136800" y="2181016"/>
            <a:ext cx="2431598" cy="722548"/>
          </a:xfrm>
          <a:prstGeom prst="rect">
            <a:avLst/>
          </a:prstGeom>
        </p:spPr>
        <p:txBody>
          <a:bodyPr>
            <a:prstTxWarp prst="textPlain">
              <a:avLst/>
            </a:prstTxWarp>
          </a:bodyPr>
          <a:lstStyle/>
          <a:p>
            <a:pPr lvl="0" algn="ctr"/>
            <a:r>
              <a:rPr b="0" i="0" dirty="0">
                <a:ln w="19050" cap="flat" cmpd="sng">
                  <a:solidFill>
                    <a:schemeClr val="accent1"/>
                  </a:solidFill>
                  <a:prstDash val="solid"/>
                  <a:round/>
                  <a:headEnd type="none" w="sm" len="sm"/>
                  <a:tailEnd type="none" w="sm" len="sm"/>
                </a:ln>
                <a:noFill/>
                <a:latin typeface="Poppins;600"/>
              </a:rPr>
              <a:t>S</a:t>
            </a:r>
            <a:r>
              <a:rPr lang="en-GB" b="0" i="0" dirty="0">
                <a:ln w="19050" cap="flat" cmpd="sng">
                  <a:solidFill>
                    <a:schemeClr val="accent1"/>
                  </a:solidFill>
                  <a:prstDash val="solid"/>
                  <a:round/>
                  <a:headEnd type="none" w="sm" len="sm"/>
                  <a:tailEnd type="none" w="sm" len="sm"/>
                </a:ln>
                <a:noFill/>
                <a:latin typeface="Poppins;600"/>
              </a:rPr>
              <a:t>AAS</a:t>
            </a:r>
            <a:endParaRPr b="0" i="0" dirty="0">
              <a:ln w="19050" cap="flat" cmpd="sng">
                <a:solidFill>
                  <a:schemeClr val="accent1"/>
                </a:solidFill>
                <a:prstDash val="solid"/>
                <a:round/>
                <a:headEnd type="none" w="sm" len="sm"/>
                <a:tailEnd type="none" w="sm" len="sm"/>
              </a:ln>
              <a:noFill/>
              <a:latin typeface="Poppins;600"/>
            </a:endParaRPr>
          </a:p>
        </p:txBody>
      </p:sp>
      <p:sp>
        <p:nvSpPr>
          <p:cNvPr id="864" name="Google Shape;864;p33"/>
          <p:cNvSpPr txBox="1">
            <a:spLocks noGrp="1"/>
          </p:cNvSpPr>
          <p:nvPr>
            <p:ph type="subTitle" idx="1"/>
          </p:nvPr>
        </p:nvSpPr>
        <p:spPr>
          <a:xfrm>
            <a:off x="1906499" y="3454442"/>
            <a:ext cx="4979400" cy="51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Built by students for students</a:t>
            </a:r>
            <a:endParaRPr dirty="0"/>
          </a:p>
        </p:txBody>
      </p:sp>
      <p:sp>
        <p:nvSpPr>
          <p:cNvPr id="865" name="Google Shape;865;p33"/>
          <p:cNvSpPr txBox="1">
            <a:spLocks noGrp="1"/>
          </p:cNvSpPr>
          <p:nvPr>
            <p:ph type="ctrTitle"/>
          </p:nvPr>
        </p:nvSpPr>
        <p:spPr>
          <a:xfrm>
            <a:off x="1850400" y="1467150"/>
            <a:ext cx="5084700" cy="198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SAAS </a:t>
            </a:r>
            <a:r>
              <a:rPr lang="en" dirty="0">
                <a:solidFill>
                  <a:schemeClr val="accent1"/>
                </a:solidFill>
              </a:rPr>
              <a:t>proposal</a:t>
            </a: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46"/>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ANALYSIS -</a:t>
            </a:r>
            <a:endParaRPr dirty="0"/>
          </a:p>
        </p:txBody>
      </p:sp>
      <p:sp>
        <p:nvSpPr>
          <p:cNvPr id="1048" name="Google Shape;1048;p46"/>
          <p:cNvSpPr/>
          <p:nvPr/>
        </p:nvSpPr>
        <p:spPr>
          <a:xfrm>
            <a:off x="3801302" y="1095281"/>
            <a:ext cx="2006415" cy="574375"/>
          </a:xfrm>
          <a:prstGeom prst="rect">
            <a:avLst/>
          </a:prstGeom>
        </p:spPr>
        <p:txBody>
          <a:bodyPr>
            <a:prstTxWarp prst="textPlain">
              <a:avLst/>
            </a:prstTxWarp>
          </a:bodyPr>
          <a:lstStyle/>
          <a:p>
            <a:pPr lvl="0" algn="ctr"/>
            <a:r>
              <a:rPr b="0" i="0" dirty="0">
                <a:ln w="19050" cap="flat" cmpd="sng">
                  <a:solidFill>
                    <a:schemeClr val="dk1"/>
                  </a:solidFill>
                  <a:prstDash val="solid"/>
                  <a:round/>
                  <a:headEnd type="none" w="sm" len="sm"/>
                  <a:tailEnd type="none" w="sm" len="sm"/>
                </a:ln>
                <a:noFill/>
                <a:latin typeface="Poppins;500"/>
              </a:rPr>
              <a:t>5,000</a:t>
            </a:r>
          </a:p>
        </p:txBody>
      </p:sp>
      <p:sp>
        <p:nvSpPr>
          <p:cNvPr id="1050" name="Google Shape;1050;p46"/>
          <p:cNvSpPr txBox="1"/>
          <p:nvPr/>
        </p:nvSpPr>
        <p:spPr>
          <a:xfrm rot="-5400000">
            <a:off x="-594549" y="2359609"/>
            <a:ext cx="3614100" cy="6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900" b="0" i="0" dirty="0">
                <a:solidFill>
                  <a:srgbClr val="383838"/>
                </a:solidFill>
                <a:effectLst/>
                <a:latin typeface="Montserrat" panose="00000500000000000000" pitchFamily="50" charset="0"/>
              </a:rPr>
              <a:t>A new report by </a:t>
            </a:r>
            <a:r>
              <a:rPr lang="en-GB" sz="900" b="0" i="0" dirty="0" err="1">
                <a:solidFill>
                  <a:srgbClr val="383838"/>
                </a:solidFill>
                <a:effectLst/>
                <a:latin typeface="Montserrat" panose="00000500000000000000" pitchFamily="50" charset="0"/>
              </a:rPr>
              <a:t>UNiDAYS</a:t>
            </a:r>
            <a:r>
              <a:rPr lang="en-GB" sz="900" b="0" i="0" dirty="0">
                <a:solidFill>
                  <a:srgbClr val="383838"/>
                </a:solidFill>
                <a:effectLst/>
                <a:latin typeface="Montserrat" panose="00000500000000000000" pitchFamily="50" charset="0"/>
              </a:rPr>
              <a:t> reveals how students buy their tech - including researching online, the amount they spend and the main drivers behind their purchases.</a:t>
            </a:r>
            <a:endParaRPr sz="700" dirty="0">
              <a:latin typeface="Poppins"/>
              <a:ea typeface="Poppins"/>
              <a:cs typeface="Poppins"/>
              <a:sym typeface="Poppins"/>
            </a:endParaRPr>
          </a:p>
        </p:txBody>
      </p:sp>
      <p:sp>
        <p:nvSpPr>
          <p:cNvPr id="1051" name="Google Shape;1051;p46"/>
          <p:cNvSpPr txBox="1"/>
          <p:nvPr/>
        </p:nvSpPr>
        <p:spPr>
          <a:xfrm rot="-5400000">
            <a:off x="1290317" y="4141787"/>
            <a:ext cx="915900" cy="3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50" b="1" dirty="0">
                <a:latin typeface="Poppins"/>
                <a:ea typeface="Poppins"/>
                <a:cs typeface="Poppins"/>
                <a:sym typeface="Poppins"/>
              </a:rPr>
              <a:t>PURCHASE</a:t>
            </a:r>
            <a:endParaRPr sz="1050" b="1" dirty="0">
              <a:latin typeface="Poppins"/>
              <a:ea typeface="Poppins"/>
              <a:cs typeface="Poppins"/>
              <a:sym typeface="Poppins"/>
            </a:endParaRPr>
          </a:p>
        </p:txBody>
      </p:sp>
      <p:sp>
        <p:nvSpPr>
          <p:cNvPr id="1052" name="Google Shape;1052;p46"/>
          <p:cNvSpPr txBox="1"/>
          <p:nvPr/>
        </p:nvSpPr>
        <p:spPr>
          <a:xfrm rot="-5400000">
            <a:off x="1632579" y="4141787"/>
            <a:ext cx="915900" cy="3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50" b="1" dirty="0">
                <a:latin typeface="Poppins"/>
                <a:ea typeface="Poppins"/>
                <a:cs typeface="Poppins"/>
                <a:sym typeface="Poppins"/>
              </a:rPr>
              <a:t>NEW TECH</a:t>
            </a:r>
            <a:endParaRPr sz="1200" b="1" dirty="0">
              <a:latin typeface="Poppins"/>
              <a:ea typeface="Poppins"/>
              <a:cs typeface="Poppins"/>
              <a:sym typeface="Poppins"/>
            </a:endParaRPr>
          </a:p>
        </p:txBody>
      </p:sp>
      <p:sp>
        <p:nvSpPr>
          <p:cNvPr id="1053" name="Google Shape;1053;p46"/>
          <p:cNvSpPr txBox="1"/>
          <p:nvPr/>
        </p:nvSpPr>
        <p:spPr>
          <a:xfrm rot="-5400000">
            <a:off x="1963260" y="4141787"/>
            <a:ext cx="915900" cy="3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50" b="1" dirty="0">
                <a:latin typeface="Poppins"/>
                <a:ea typeface="Poppins"/>
                <a:cs typeface="Poppins"/>
                <a:sym typeface="Poppins"/>
              </a:rPr>
              <a:t>DISCOUNT</a:t>
            </a:r>
            <a:endParaRPr sz="1050" b="1" dirty="0">
              <a:latin typeface="Poppins"/>
              <a:ea typeface="Poppins"/>
              <a:cs typeface="Poppins"/>
              <a:sym typeface="Poppins"/>
            </a:endParaRPr>
          </a:p>
        </p:txBody>
      </p:sp>
      <p:sp>
        <p:nvSpPr>
          <p:cNvPr id="1054" name="Google Shape;1054;p46"/>
          <p:cNvSpPr txBox="1"/>
          <p:nvPr/>
        </p:nvSpPr>
        <p:spPr>
          <a:xfrm rot="-5400000">
            <a:off x="2284137" y="4141787"/>
            <a:ext cx="915900" cy="3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50" b="1" dirty="0">
                <a:latin typeface="Poppins"/>
                <a:ea typeface="Poppins"/>
                <a:cs typeface="Poppins"/>
                <a:sym typeface="Poppins"/>
              </a:rPr>
              <a:t>FIRST</a:t>
            </a:r>
            <a:endParaRPr sz="1200" b="1" dirty="0">
              <a:latin typeface="Poppins"/>
              <a:ea typeface="Poppins"/>
              <a:cs typeface="Poppins"/>
              <a:sym typeface="Poppins"/>
            </a:endParaRPr>
          </a:p>
        </p:txBody>
      </p:sp>
      <p:sp>
        <p:nvSpPr>
          <p:cNvPr id="1055" name="Google Shape;1055;p46"/>
          <p:cNvSpPr txBox="1"/>
          <p:nvPr/>
        </p:nvSpPr>
        <p:spPr>
          <a:xfrm>
            <a:off x="3050775" y="3670863"/>
            <a:ext cx="6048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Poppins"/>
                <a:ea typeface="Poppins"/>
                <a:cs typeface="Poppins"/>
                <a:sym typeface="Poppins"/>
              </a:rPr>
              <a:t>0%</a:t>
            </a:r>
            <a:endParaRPr sz="1200" b="1">
              <a:latin typeface="Poppins"/>
              <a:ea typeface="Poppins"/>
              <a:cs typeface="Poppins"/>
              <a:sym typeface="Poppins"/>
            </a:endParaRPr>
          </a:p>
        </p:txBody>
      </p:sp>
      <p:sp>
        <p:nvSpPr>
          <p:cNvPr id="1056" name="Google Shape;1056;p46"/>
          <p:cNvSpPr txBox="1"/>
          <p:nvPr/>
        </p:nvSpPr>
        <p:spPr>
          <a:xfrm>
            <a:off x="3050775" y="2951994"/>
            <a:ext cx="6048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Poppins"/>
                <a:ea typeface="Poppins"/>
                <a:cs typeface="Poppins"/>
                <a:sym typeface="Poppins"/>
              </a:rPr>
              <a:t>25%</a:t>
            </a:r>
            <a:endParaRPr sz="1200" b="1">
              <a:latin typeface="Poppins"/>
              <a:ea typeface="Poppins"/>
              <a:cs typeface="Poppins"/>
              <a:sym typeface="Poppins"/>
            </a:endParaRPr>
          </a:p>
        </p:txBody>
      </p:sp>
      <p:sp>
        <p:nvSpPr>
          <p:cNvPr id="1057" name="Google Shape;1057;p46"/>
          <p:cNvSpPr txBox="1"/>
          <p:nvPr/>
        </p:nvSpPr>
        <p:spPr>
          <a:xfrm>
            <a:off x="3050775" y="2233125"/>
            <a:ext cx="6048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Poppins"/>
                <a:ea typeface="Poppins"/>
                <a:cs typeface="Poppins"/>
                <a:sym typeface="Poppins"/>
              </a:rPr>
              <a:t>50%</a:t>
            </a:r>
            <a:endParaRPr sz="1200" b="1">
              <a:latin typeface="Poppins"/>
              <a:ea typeface="Poppins"/>
              <a:cs typeface="Poppins"/>
              <a:sym typeface="Poppins"/>
            </a:endParaRPr>
          </a:p>
        </p:txBody>
      </p:sp>
      <p:sp>
        <p:nvSpPr>
          <p:cNvPr id="1058" name="Google Shape;1058;p46"/>
          <p:cNvSpPr txBox="1"/>
          <p:nvPr/>
        </p:nvSpPr>
        <p:spPr>
          <a:xfrm>
            <a:off x="3050775" y="1514256"/>
            <a:ext cx="6048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Poppins"/>
                <a:ea typeface="Poppins"/>
                <a:cs typeface="Poppins"/>
                <a:sym typeface="Poppins"/>
              </a:rPr>
              <a:t>75%</a:t>
            </a:r>
            <a:endParaRPr sz="1200" b="1">
              <a:latin typeface="Poppins"/>
              <a:ea typeface="Poppins"/>
              <a:cs typeface="Poppins"/>
              <a:sym typeface="Poppins"/>
            </a:endParaRPr>
          </a:p>
        </p:txBody>
      </p:sp>
      <p:sp>
        <p:nvSpPr>
          <p:cNvPr id="1059" name="Google Shape;1059;p46"/>
          <p:cNvSpPr txBox="1"/>
          <p:nvPr/>
        </p:nvSpPr>
        <p:spPr>
          <a:xfrm>
            <a:off x="3050775" y="795387"/>
            <a:ext cx="6048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Poppins"/>
                <a:ea typeface="Poppins"/>
                <a:cs typeface="Poppins"/>
                <a:sym typeface="Poppins"/>
              </a:rPr>
              <a:t>100%</a:t>
            </a:r>
            <a:endParaRPr sz="1200" b="1">
              <a:latin typeface="Poppins"/>
              <a:ea typeface="Poppins"/>
              <a:cs typeface="Poppins"/>
              <a:sym typeface="Poppins"/>
            </a:endParaRPr>
          </a:p>
        </p:txBody>
      </p:sp>
      <p:grpSp>
        <p:nvGrpSpPr>
          <p:cNvPr id="1060" name="Google Shape;1060;p46"/>
          <p:cNvGrpSpPr/>
          <p:nvPr/>
        </p:nvGrpSpPr>
        <p:grpSpPr>
          <a:xfrm rot="1077632">
            <a:off x="7401458" y="3464156"/>
            <a:ext cx="950959" cy="935733"/>
            <a:chOff x="5611408" y="795275"/>
            <a:chExt cx="1208735" cy="1189383"/>
          </a:xfrm>
        </p:grpSpPr>
        <p:sp>
          <p:nvSpPr>
            <p:cNvPr id="1061" name="Google Shape;1061;p46"/>
            <p:cNvSpPr/>
            <p:nvPr/>
          </p:nvSpPr>
          <p:spPr>
            <a:xfrm>
              <a:off x="5688275" y="856075"/>
              <a:ext cx="1054200" cy="1054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5611408" y="795275"/>
              <a:ext cx="1208735" cy="1189383"/>
            </a:xfrm>
            <a:custGeom>
              <a:avLst/>
              <a:gdLst/>
              <a:ahLst/>
              <a:cxnLst/>
              <a:rect l="l" t="t" r="r" b="b"/>
              <a:pathLst>
                <a:path w="78822" h="77560" extrusionOk="0">
                  <a:moveTo>
                    <a:pt x="31256" y="12196"/>
                  </a:moveTo>
                  <a:lnTo>
                    <a:pt x="31256" y="15401"/>
                  </a:lnTo>
                  <a:cubicBezTo>
                    <a:pt x="33240" y="15467"/>
                    <a:pt x="34592" y="15998"/>
                    <a:pt x="35553" y="16561"/>
                  </a:cubicBezTo>
                  <a:lnTo>
                    <a:pt x="34725" y="18744"/>
                  </a:lnTo>
                  <a:cubicBezTo>
                    <a:pt x="34029" y="18346"/>
                    <a:pt x="32676" y="17617"/>
                    <a:pt x="30560" y="17617"/>
                  </a:cubicBezTo>
                  <a:cubicBezTo>
                    <a:pt x="28012" y="17617"/>
                    <a:pt x="27051" y="19142"/>
                    <a:pt x="27051" y="20463"/>
                  </a:cubicBezTo>
                  <a:cubicBezTo>
                    <a:pt x="27051" y="22186"/>
                    <a:pt x="28278" y="23042"/>
                    <a:pt x="31156" y="24235"/>
                  </a:cubicBezTo>
                  <a:cubicBezTo>
                    <a:pt x="34559" y="25622"/>
                    <a:pt x="36283" y="27341"/>
                    <a:pt x="36283" y="30286"/>
                  </a:cubicBezTo>
                  <a:cubicBezTo>
                    <a:pt x="36283" y="32899"/>
                    <a:pt x="34459" y="35347"/>
                    <a:pt x="31057" y="35911"/>
                  </a:cubicBezTo>
                  <a:lnTo>
                    <a:pt x="31057" y="39346"/>
                  </a:lnTo>
                  <a:lnTo>
                    <a:pt x="28974" y="39346"/>
                  </a:lnTo>
                  <a:lnTo>
                    <a:pt x="28974" y="36010"/>
                  </a:lnTo>
                  <a:cubicBezTo>
                    <a:pt x="27051" y="35977"/>
                    <a:pt x="25067" y="35380"/>
                    <a:pt x="23912" y="34552"/>
                  </a:cubicBezTo>
                  <a:lnTo>
                    <a:pt x="24703" y="32336"/>
                  </a:lnTo>
                  <a:cubicBezTo>
                    <a:pt x="25896" y="33131"/>
                    <a:pt x="27615" y="33761"/>
                    <a:pt x="29466" y="33761"/>
                  </a:cubicBezTo>
                  <a:cubicBezTo>
                    <a:pt x="31814" y="33761"/>
                    <a:pt x="33405" y="32402"/>
                    <a:pt x="33405" y="30518"/>
                  </a:cubicBezTo>
                  <a:cubicBezTo>
                    <a:pt x="33405" y="28700"/>
                    <a:pt x="32112" y="27573"/>
                    <a:pt x="29665" y="26583"/>
                  </a:cubicBezTo>
                  <a:cubicBezTo>
                    <a:pt x="26294" y="25257"/>
                    <a:pt x="24211" y="23738"/>
                    <a:pt x="24211" y="20860"/>
                  </a:cubicBezTo>
                  <a:cubicBezTo>
                    <a:pt x="24211" y="18114"/>
                    <a:pt x="26161" y="16031"/>
                    <a:pt x="29201" y="15534"/>
                  </a:cubicBezTo>
                  <a:lnTo>
                    <a:pt x="29201" y="12196"/>
                  </a:lnTo>
                  <a:close/>
                  <a:moveTo>
                    <a:pt x="49654" y="12196"/>
                  </a:moveTo>
                  <a:lnTo>
                    <a:pt x="49654" y="15401"/>
                  </a:lnTo>
                  <a:cubicBezTo>
                    <a:pt x="51643" y="15467"/>
                    <a:pt x="52997" y="15998"/>
                    <a:pt x="53959" y="16561"/>
                  </a:cubicBezTo>
                  <a:lnTo>
                    <a:pt x="53130" y="18744"/>
                  </a:lnTo>
                  <a:cubicBezTo>
                    <a:pt x="52434" y="18346"/>
                    <a:pt x="51080" y="17617"/>
                    <a:pt x="48963" y="17617"/>
                  </a:cubicBezTo>
                  <a:cubicBezTo>
                    <a:pt x="46416" y="17617"/>
                    <a:pt x="45455" y="19142"/>
                    <a:pt x="45455" y="20463"/>
                  </a:cubicBezTo>
                  <a:cubicBezTo>
                    <a:pt x="45455" y="22186"/>
                    <a:pt x="46681" y="23042"/>
                    <a:pt x="49555" y="24235"/>
                  </a:cubicBezTo>
                  <a:cubicBezTo>
                    <a:pt x="52964" y="25622"/>
                    <a:pt x="54681" y="27341"/>
                    <a:pt x="54681" y="30286"/>
                  </a:cubicBezTo>
                  <a:cubicBezTo>
                    <a:pt x="54681" y="32899"/>
                    <a:pt x="52865" y="35347"/>
                    <a:pt x="49455" y="35911"/>
                  </a:cubicBezTo>
                  <a:lnTo>
                    <a:pt x="49455" y="39346"/>
                  </a:lnTo>
                  <a:lnTo>
                    <a:pt x="47372" y="39346"/>
                  </a:lnTo>
                  <a:lnTo>
                    <a:pt x="47372" y="36010"/>
                  </a:lnTo>
                  <a:cubicBezTo>
                    <a:pt x="45455" y="35977"/>
                    <a:pt x="43471" y="35380"/>
                    <a:pt x="42311" y="34552"/>
                  </a:cubicBezTo>
                  <a:lnTo>
                    <a:pt x="43106" y="32336"/>
                  </a:lnTo>
                  <a:cubicBezTo>
                    <a:pt x="44300" y="33131"/>
                    <a:pt x="46018" y="33761"/>
                    <a:pt x="47870" y="33761"/>
                  </a:cubicBezTo>
                  <a:cubicBezTo>
                    <a:pt x="50218" y="33761"/>
                    <a:pt x="51804" y="32402"/>
                    <a:pt x="51804" y="30518"/>
                  </a:cubicBezTo>
                  <a:cubicBezTo>
                    <a:pt x="51804" y="28700"/>
                    <a:pt x="50516" y="27573"/>
                    <a:pt x="48068" y="26583"/>
                  </a:cubicBezTo>
                  <a:cubicBezTo>
                    <a:pt x="44692" y="25257"/>
                    <a:pt x="42609" y="23738"/>
                    <a:pt x="42609" y="20860"/>
                  </a:cubicBezTo>
                  <a:cubicBezTo>
                    <a:pt x="42609" y="18114"/>
                    <a:pt x="44560" y="16031"/>
                    <a:pt x="47604" y="15534"/>
                  </a:cubicBezTo>
                  <a:lnTo>
                    <a:pt x="47604" y="12196"/>
                  </a:lnTo>
                  <a:close/>
                  <a:moveTo>
                    <a:pt x="16044" y="41008"/>
                  </a:moveTo>
                  <a:cubicBezTo>
                    <a:pt x="16209" y="41008"/>
                    <a:pt x="16377" y="41011"/>
                    <a:pt x="16548" y="41016"/>
                  </a:cubicBezTo>
                  <a:cubicBezTo>
                    <a:pt x="18592" y="41082"/>
                    <a:pt x="20238" y="41501"/>
                    <a:pt x="20227" y="41949"/>
                  </a:cubicBezTo>
                  <a:cubicBezTo>
                    <a:pt x="20217" y="42319"/>
                    <a:pt x="19072" y="42595"/>
                    <a:pt x="17526" y="42651"/>
                  </a:cubicBezTo>
                  <a:cubicBezTo>
                    <a:pt x="18067" y="47540"/>
                    <a:pt x="19730" y="52353"/>
                    <a:pt x="22974" y="56552"/>
                  </a:cubicBezTo>
                  <a:cubicBezTo>
                    <a:pt x="24725" y="58757"/>
                    <a:pt x="26896" y="60790"/>
                    <a:pt x="29604" y="62299"/>
                  </a:cubicBezTo>
                  <a:cubicBezTo>
                    <a:pt x="32272" y="63812"/>
                    <a:pt x="35433" y="64790"/>
                    <a:pt x="38687" y="64895"/>
                  </a:cubicBezTo>
                  <a:cubicBezTo>
                    <a:pt x="38855" y="64899"/>
                    <a:pt x="39023" y="64902"/>
                    <a:pt x="39191" y="64902"/>
                  </a:cubicBezTo>
                  <a:cubicBezTo>
                    <a:pt x="42277" y="64902"/>
                    <a:pt x="45304" y="64134"/>
                    <a:pt x="47913" y="62850"/>
                  </a:cubicBezTo>
                  <a:cubicBezTo>
                    <a:pt x="50715" y="61519"/>
                    <a:pt x="53003" y="59613"/>
                    <a:pt x="54887" y="57525"/>
                  </a:cubicBezTo>
                  <a:cubicBezTo>
                    <a:pt x="58373" y="53530"/>
                    <a:pt x="60329" y="48827"/>
                    <a:pt x="61163" y="43987"/>
                  </a:cubicBezTo>
                  <a:cubicBezTo>
                    <a:pt x="59549" y="43850"/>
                    <a:pt x="58356" y="43490"/>
                    <a:pt x="58368" y="43110"/>
                  </a:cubicBezTo>
                  <a:cubicBezTo>
                    <a:pt x="58377" y="42698"/>
                    <a:pt x="59788" y="42394"/>
                    <a:pt x="61607" y="42394"/>
                  </a:cubicBezTo>
                  <a:cubicBezTo>
                    <a:pt x="61767" y="42394"/>
                    <a:pt x="61931" y="42397"/>
                    <a:pt x="62096" y="42402"/>
                  </a:cubicBezTo>
                  <a:cubicBezTo>
                    <a:pt x="64141" y="42468"/>
                    <a:pt x="65787" y="42883"/>
                    <a:pt x="65771" y="43336"/>
                  </a:cubicBezTo>
                  <a:cubicBezTo>
                    <a:pt x="65765" y="43728"/>
                    <a:pt x="64500" y="44015"/>
                    <a:pt x="62836" y="44048"/>
                  </a:cubicBezTo>
                  <a:cubicBezTo>
                    <a:pt x="62915" y="49098"/>
                    <a:pt x="61517" y="54269"/>
                    <a:pt x="57958" y="58823"/>
                  </a:cubicBezTo>
                  <a:cubicBezTo>
                    <a:pt x="56091" y="61231"/>
                    <a:pt x="53549" y="63447"/>
                    <a:pt x="50284" y="65143"/>
                  </a:cubicBezTo>
                  <a:cubicBezTo>
                    <a:pt x="47162" y="66765"/>
                    <a:pt x="43215" y="67807"/>
                    <a:pt x="39119" y="67807"/>
                  </a:cubicBezTo>
                  <a:cubicBezTo>
                    <a:pt x="38945" y="67807"/>
                    <a:pt x="38772" y="67805"/>
                    <a:pt x="38598" y="67802"/>
                  </a:cubicBezTo>
                  <a:cubicBezTo>
                    <a:pt x="34327" y="67636"/>
                    <a:pt x="30244" y="66326"/>
                    <a:pt x="27100" y="64441"/>
                  </a:cubicBezTo>
                  <a:cubicBezTo>
                    <a:pt x="23945" y="62541"/>
                    <a:pt x="21543" y="60182"/>
                    <a:pt x="19824" y="57663"/>
                  </a:cubicBezTo>
                  <a:cubicBezTo>
                    <a:pt x="16548" y="52900"/>
                    <a:pt x="15471" y="47662"/>
                    <a:pt x="15857" y="42623"/>
                  </a:cubicBezTo>
                  <a:cubicBezTo>
                    <a:pt x="14122" y="42496"/>
                    <a:pt x="12807" y="42126"/>
                    <a:pt x="12824" y="41723"/>
                  </a:cubicBezTo>
                  <a:cubicBezTo>
                    <a:pt x="12834" y="41307"/>
                    <a:pt x="14236" y="41008"/>
                    <a:pt x="16044" y="41008"/>
                  </a:cubicBezTo>
                  <a:close/>
                  <a:moveTo>
                    <a:pt x="39384" y="1"/>
                  </a:moveTo>
                  <a:cubicBezTo>
                    <a:pt x="18518" y="1"/>
                    <a:pt x="1291" y="16594"/>
                    <a:pt x="653" y="37601"/>
                  </a:cubicBezTo>
                  <a:cubicBezTo>
                    <a:pt x="0" y="59005"/>
                    <a:pt x="16823" y="76890"/>
                    <a:pt x="38228" y="77541"/>
                  </a:cubicBezTo>
                  <a:cubicBezTo>
                    <a:pt x="38627" y="77553"/>
                    <a:pt x="39025" y="77559"/>
                    <a:pt x="39422" y="77559"/>
                  </a:cubicBezTo>
                  <a:cubicBezTo>
                    <a:pt x="60299" y="77559"/>
                    <a:pt x="77534" y="60965"/>
                    <a:pt x="78174" y="39960"/>
                  </a:cubicBezTo>
                  <a:cubicBezTo>
                    <a:pt x="78821" y="18550"/>
                    <a:pt x="61997" y="665"/>
                    <a:pt x="40587" y="19"/>
                  </a:cubicBezTo>
                  <a:cubicBezTo>
                    <a:pt x="40185" y="7"/>
                    <a:pt x="39784" y="1"/>
                    <a:pt x="3938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46"/>
          <p:cNvSpPr txBox="1"/>
          <p:nvPr/>
        </p:nvSpPr>
        <p:spPr>
          <a:xfrm rot="-5400000">
            <a:off x="2787587" y="2927372"/>
            <a:ext cx="2164200" cy="6924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GB" sz="1100" dirty="0">
                <a:solidFill>
                  <a:schemeClr val="dk1"/>
                </a:solidFill>
                <a:latin typeface="Poppins Medium"/>
                <a:ea typeface="Poppins Medium"/>
                <a:cs typeface="Poppins Medium"/>
                <a:sym typeface="Poppins Medium"/>
              </a:rPr>
              <a:t>one in five students spontaneously purchase technology</a:t>
            </a:r>
            <a:endParaRPr lang="en-GB" sz="1100" dirty="0">
              <a:latin typeface="Poppins Medium"/>
              <a:ea typeface="Poppins Medium"/>
              <a:cs typeface="Poppins Medium"/>
              <a:sym typeface="Poppins Medium"/>
            </a:endParaRPr>
          </a:p>
        </p:txBody>
      </p:sp>
      <p:sp>
        <p:nvSpPr>
          <p:cNvPr id="1066" name="Google Shape;1066;p46"/>
          <p:cNvSpPr txBox="1"/>
          <p:nvPr/>
        </p:nvSpPr>
        <p:spPr>
          <a:xfrm rot="-5400000">
            <a:off x="3536446" y="2842733"/>
            <a:ext cx="2164200"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chemeClr val="dk1"/>
                </a:solidFill>
                <a:latin typeface="Poppins Medium"/>
                <a:ea typeface="Poppins Medium"/>
                <a:cs typeface="Poppins Medium"/>
                <a:sym typeface="Poppins Medium"/>
              </a:rPr>
              <a:t>72% of students surveyed want to make a new technology purchase this year</a:t>
            </a:r>
            <a:endParaRPr sz="1100" dirty="0">
              <a:solidFill>
                <a:schemeClr val="dk1"/>
              </a:solidFill>
              <a:latin typeface="Poppins Medium"/>
              <a:ea typeface="Poppins Medium"/>
              <a:cs typeface="Poppins Medium"/>
              <a:sym typeface="Poppins Medium"/>
            </a:endParaRPr>
          </a:p>
        </p:txBody>
      </p:sp>
      <p:sp>
        <p:nvSpPr>
          <p:cNvPr id="1068" name="Google Shape;1068;p46"/>
          <p:cNvSpPr txBox="1"/>
          <p:nvPr/>
        </p:nvSpPr>
        <p:spPr>
          <a:xfrm rot="-5400000">
            <a:off x="4508764" y="2758094"/>
            <a:ext cx="2164200" cy="10310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chemeClr val="dk1"/>
                </a:solidFill>
                <a:latin typeface="Poppins Medium"/>
                <a:ea typeface="Poppins Medium"/>
                <a:cs typeface="Poppins Medium"/>
                <a:sym typeface="Poppins Medium"/>
              </a:rPr>
              <a:t>One in three students said that they are willing to wait until they find a discount to purchase the technology they want</a:t>
            </a:r>
            <a:endParaRPr sz="1100" dirty="0">
              <a:solidFill>
                <a:schemeClr val="dk1"/>
              </a:solidFill>
              <a:latin typeface="Poppins Medium"/>
              <a:ea typeface="Poppins Medium"/>
              <a:cs typeface="Poppins Medium"/>
              <a:sym typeface="Poppins Medium"/>
            </a:endParaRPr>
          </a:p>
        </p:txBody>
      </p:sp>
      <p:sp>
        <p:nvSpPr>
          <p:cNvPr id="1069" name="Google Shape;1069;p46"/>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ANALYSIS -</a:t>
            </a:r>
            <a:endParaRPr dirty="0"/>
          </a:p>
        </p:txBody>
      </p:sp>
      <p:sp>
        <p:nvSpPr>
          <p:cNvPr id="1070" name="Google Shape;1070;p46"/>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Student Findings</a:t>
            </a:r>
            <a:endParaRPr dirty="0"/>
          </a:p>
        </p:txBody>
      </p:sp>
      <p:pic>
        <p:nvPicPr>
          <p:cNvPr id="1026" name="Picture 2">
            <a:extLst>
              <a:ext uri="{FF2B5EF4-FFF2-40B4-BE49-F238E27FC236}">
                <a16:creationId xmlns:a16="http://schemas.microsoft.com/office/drawing/2014/main" id="{C51A7FF5-B666-4530-BBA9-A0D04BFDC8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201" t="10859" b="12916"/>
          <a:stretch/>
        </p:blipFill>
        <p:spPr bwMode="auto">
          <a:xfrm rot="16200000">
            <a:off x="724700" y="1658888"/>
            <a:ext cx="2985188" cy="1375507"/>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1068;p46">
            <a:extLst>
              <a:ext uri="{FF2B5EF4-FFF2-40B4-BE49-F238E27FC236}">
                <a16:creationId xmlns:a16="http://schemas.microsoft.com/office/drawing/2014/main" id="{CE752B17-00FB-4A50-B0F9-07857B3B4EAB}"/>
              </a:ext>
            </a:extLst>
          </p:cNvPr>
          <p:cNvSpPr txBox="1"/>
          <p:nvPr/>
        </p:nvSpPr>
        <p:spPr>
          <a:xfrm rot="-5400000">
            <a:off x="5621808" y="2662645"/>
            <a:ext cx="21642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chemeClr val="dk1"/>
                </a:solidFill>
                <a:latin typeface="Poppins Medium"/>
                <a:ea typeface="Poppins Medium"/>
                <a:cs typeface="Poppins Medium"/>
                <a:sym typeface="Poppins Medium"/>
              </a:rPr>
              <a:t>Over one-fifth of those surveyed said they wanted to lead the way by being the first among their friends to buy the most up-to-date technology.</a:t>
            </a:r>
            <a:endParaRPr sz="1100" dirty="0">
              <a:solidFill>
                <a:schemeClr val="dk1"/>
              </a:solidFill>
              <a:latin typeface="Poppins Medium"/>
              <a:ea typeface="Poppins Medium"/>
              <a:cs typeface="Poppins Medium"/>
              <a:sym typeface="Poppi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44"/>
          <p:cNvSpPr txBox="1">
            <a:spLocks noGrp="1"/>
          </p:cNvSpPr>
          <p:nvPr>
            <p:ph type="subTitle" idx="1"/>
          </p:nvPr>
        </p:nvSpPr>
        <p:spPr>
          <a:xfrm rot="-5400000">
            <a:off x="4578875" y="2939925"/>
            <a:ext cx="1365300" cy="14220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rgbClr val="273D40"/>
              </a:buClr>
              <a:buSzPts val="1100"/>
              <a:buFont typeface="Arial"/>
              <a:buNone/>
            </a:pPr>
            <a:r>
              <a:rPr lang="en-GB" dirty="0"/>
              <a:t>Students enrolled at Falmouth University</a:t>
            </a:r>
            <a:endParaRPr dirty="0"/>
          </a:p>
        </p:txBody>
      </p:sp>
      <p:sp>
        <p:nvSpPr>
          <p:cNvPr id="1025" name="Google Shape;1025;p44"/>
          <p:cNvSpPr txBox="1">
            <a:spLocks noGrp="1"/>
          </p:cNvSpPr>
          <p:nvPr>
            <p:ph type="title"/>
          </p:nvPr>
        </p:nvSpPr>
        <p:spPr>
          <a:xfrm rot="-5400000">
            <a:off x="-1807050" y="2334800"/>
            <a:ext cx="40680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PROJECT GOALS -</a:t>
            </a:r>
            <a:endParaRPr/>
          </a:p>
        </p:txBody>
      </p:sp>
      <p:sp>
        <p:nvSpPr>
          <p:cNvPr id="1026" name="Google Shape;1026;p44"/>
          <p:cNvSpPr txBox="1">
            <a:spLocks noGrp="1"/>
          </p:cNvSpPr>
          <p:nvPr>
            <p:ph type="title" idx="2"/>
          </p:nvPr>
        </p:nvSpPr>
        <p:spPr>
          <a:xfrm rot="5400000">
            <a:off x="6875250" y="2334663"/>
            <a:ext cx="40680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PROJECT GOALS -</a:t>
            </a:r>
            <a:endParaRPr/>
          </a:p>
        </p:txBody>
      </p:sp>
      <p:sp>
        <p:nvSpPr>
          <p:cNvPr id="1027" name="Google Shape;1027;p44"/>
          <p:cNvSpPr/>
          <p:nvPr/>
        </p:nvSpPr>
        <p:spPr>
          <a:xfrm>
            <a:off x="2605204" y="1508238"/>
            <a:ext cx="1183587" cy="1125975"/>
          </a:xfrm>
          <a:prstGeom prst="rect">
            <a:avLst/>
          </a:prstGeom>
        </p:spPr>
        <p:txBody>
          <a:bodyPr>
            <a:prstTxWarp prst="textPlain">
              <a:avLst/>
            </a:prstTxWarp>
          </a:bodyPr>
          <a:lstStyle/>
          <a:p>
            <a:pPr lvl="0" algn="ctr"/>
            <a:r>
              <a:rPr lang="en-GB" b="0" i="0" dirty="0">
                <a:ln w="19050" cap="flat" cmpd="sng">
                  <a:solidFill>
                    <a:schemeClr val="accent1"/>
                  </a:solidFill>
                  <a:prstDash val="solid"/>
                  <a:round/>
                  <a:headEnd type="none" w="sm" len="sm"/>
                  <a:tailEnd type="none" w="sm" len="sm"/>
                </a:ln>
                <a:noFill/>
                <a:latin typeface="Poppins;500"/>
              </a:rPr>
              <a:t>5</a:t>
            </a:r>
            <a:r>
              <a:rPr b="0" i="0" dirty="0">
                <a:ln w="19050" cap="flat" cmpd="sng">
                  <a:solidFill>
                    <a:schemeClr val="accent1"/>
                  </a:solidFill>
                  <a:prstDash val="solid"/>
                  <a:round/>
                  <a:headEnd type="none" w="sm" len="sm"/>
                  <a:tailEnd type="none" w="sm" len="sm"/>
                </a:ln>
                <a:noFill/>
                <a:latin typeface="Poppins;500"/>
              </a:rPr>
              <a:t>,</a:t>
            </a:r>
          </a:p>
        </p:txBody>
      </p:sp>
      <p:sp>
        <p:nvSpPr>
          <p:cNvPr id="1028" name="Google Shape;1028;p44"/>
          <p:cNvSpPr/>
          <p:nvPr/>
        </p:nvSpPr>
        <p:spPr>
          <a:xfrm rot="-1084800">
            <a:off x="2517924" y="3092753"/>
            <a:ext cx="1254936" cy="1116333"/>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Subscription Box</a:t>
            </a:r>
            <a:endParaRPr dirty="0"/>
          </a:p>
        </p:txBody>
      </p:sp>
      <p:sp>
        <p:nvSpPr>
          <p:cNvPr id="1030" name="Google Shape;1030;p44"/>
          <p:cNvSpPr txBox="1">
            <a:spLocks noGrp="1"/>
          </p:cNvSpPr>
          <p:nvPr>
            <p:ph type="title" idx="4"/>
          </p:nvPr>
        </p:nvSpPr>
        <p:spPr>
          <a:xfrm>
            <a:off x="3788793" y="1365375"/>
            <a:ext cx="2941800" cy="128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385</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44"/>
          <p:cNvSpPr txBox="1">
            <a:spLocks noGrp="1"/>
          </p:cNvSpPr>
          <p:nvPr>
            <p:ph type="subTitle" idx="1"/>
          </p:nvPr>
        </p:nvSpPr>
        <p:spPr>
          <a:xfrm rot="-5400000">
            <a:off x="4578875" y="2939925"/>
            <a:ext cx="1365300" cy="14220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rgbClr val="273D40"/>
              </a:buClr>
              <a:buSzPts val="1100"/>
              <a:buFont typeface="Arial"/>
              <a:buNone/>
            </a:pPr>
            <a:r>
              <a:rPr lang="en-GB" dirty="0"/>
              <a:t>Of the students on campus subscribed to a monthly box</a:t>
            </a:r>
          </a:p>
        </p:txBody>
      </p:sp>
      <p:sp>
        <p:nvSpPr>
          <p:cNvPr id="1025" name="Google Shape;1025;p44"/>
          <p:cNvSpPr txBox="1">
            <a:spLocks noGrp="1"/>
          </p:cNvSpPr>
          <p:nvPr>
            <p:ph type="title"/>
          </p:nvPr>
        </p:nvSpPr>
        <p:spPr>
          <a:xfrm rot="-5400000">
            <a:off x="-1807050" y="2334800"/>
            <a:ext cx="40680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PROJECT GOALS -</a:t>
            </a:r>
            <a:endParaRPr/>
          </a:p>
        </p:txBody>
      </p:sp>
      <p:sp>
        <p:nvSpPr>
          <p:cNvPr id="1026" name="Google Shape;1026;p44"/>
          <p:cNvSpPr txBox="1">
            <a:spLocks noGrp="1"/>
          </p:cNvSpPr>
          <p:nvPr>
            <p:ph type="title" idx="2"/>
          </p:nvPr>
        </p:nvSpPr>
        <p:spPr>
          <a:xfrm rot="5400000">
            <a:off x="6875250" y="2334663"/>
            <a:ext cx="40680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PROJECT GOALS -</a:t>
            </a:r>
            <a:endParaRPr/>
          </a:p>
        </p:txBody>
      </p:sp>
      <p:sp>
        <p:nvSpPr>
          <p:cNvPr id="1028" name="Google Shape;1028;p44"/>
          <p:cNvSpPr/>
          <p:nvPr/>
        </p:nvSpPr>
        <p:spPr>
          <a:xfrm rot="-1084800">
            <a:off x="2517924" y="3092753"/>
            <a:ext cx="1254936" cy="1116333"/>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If</a:t>
            </a:r>
            <a:endParaRPr dirty="0"/>
          </a:p>
        </p:txBody>
      </p:sp>
      <p:sp>
        <p:nvSpPr>
          <p:cNvPr id="1030" name="Google Shape;1030;p44"/>
          <p:cNvSpPr txBox="1">
            <a:spLocks noGrp="1"/>
          </p:cNvSpPr>
          <p:nvPr>
            <p:ph type="title" idx="4"/>
          </p:nvPr>
        </p:nvSpPr>
        <p:spPr>
          <a:xfrm>
            <a:off x="3145392" y="1365375"/>
            <a:ext cx="2941800" cy="128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10%</a:t>
            </a:r>
          </a:p>
        </p:txBody>
      </p:sp>
    </p:spTree>
    <p:extLst>
      <p:ext uri="{BB962C8B-B14F-4D97-AF65-F5344CB8AC3E}">
        <p14:creationId xmlns:p14="http://schemas.microsoft.com/office/powerpoint/2010/main" val="144768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44"/>
          <p:cNvSpPr txBox="1">
            <a:spLocks noGrp="1"/>
          </p:cNvSpPr>
          <p:nvPr>
            <p:ph type="subTitle" idx="1"/>
          </p:nvPr>
        </p:nvSpPr>
        <p:spPr>
          <a:xfrm rot="-5400000">
            <a:off x="4479884" y="2840934"/>
            <a:ext cx="1563282" cy="14220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rgbClr val="273D40"/>
              </a:buClr>
              <a:buSzPts val="1100"/>
              <a:buFont typeface="Arial"/>
              <a:buNone/>
            </a:pPr>
            <a:r>
              <a:rPr lang="en-GB" dirty="0"/>
              <a:t>A standard price point for the marketplace</a:t>
            </a:r>
          </a:p>
        </p:txBody>
      </p:sp>
      <p:sp>
        <p:nvSpPr>
          <p:cNvPr id="1025" name="Google Shape;1025;p44"/>
          <p:cNvSpPr txBox="1">
            <a:spLocks noGrp="1"/>
          </p:cNvSpPr>
          <p:nvPr>
            <p:ph type="title"/>
          </p:nvPr>
        </p:nvSpPr>
        <p:spPr>
          <a:xfrm rot="-5400000">
            <a:off x="-1807050" y="2334800"/>
            <a:ext cx="40680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PROJECT GOALS -</a:t>
            </a:r>
            <a:endParaRPr/>
          </a:p>
        </p:txBody>
      </p:sp>
      <p:sp>
        <p:nvSpPr>
          <p:cNvPr id="1026" name="Google Shape;1026;p44"/>
          <p:cNvSpPr txBox="1">
            <a:spLocks noGrp="1"/>
          </p:cNvSpPr>
          <p:nvPr>
            <p:ph type="title" idx="2"/>
          </p:nvPr>
        </p:nvSpPr>
        <p:spPr>
          <a:xfrm rot="5400000">
            <a:off x="6875250" y="2334663"/>
            <a:ext cx="40680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PROJECT GOALS -</a:t>
            </a:r>
            <a:endParaRPr/>
          </a:p>
        </p:txBody>
      </p:sp>
      <p:sp>
        <p:nvSpPr>
          <p:cNvPr id="1028" name="Google Shape;1028;p44"/>
          <p:cNvSpPr/>
          <p:nvPr/>
        </p:nvSpPr>
        <p:spPr>
          <a:xfrm rot="-1084800">
            <a:off x="2517924" y="3092753"/>
            <a:ext cx="1254936" cy="1116333"/>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Per box</a:t>
            </a:r>
            <a:endParaRPr dirty="0"/>
          </a:p>
        </p:txBody>
      </p:sp>
      <p:sp>
        <p:nvSpPr>
          <p:cNvPr id="1030" name="Google Shape;1030;p44"/>
          <p:cNvSpPr txBox="1">
            <a:spLocks noGrp="1"/>
          </p:cNvSpPr>
          <p:nvPr>
            <p:ph type="title" idx="4"/>
          </p:nvPr>
        </p:nvSpPr>
        <p:spPr>
          <a:xfrm>
            <a:off x="3145392" y="1365375"/>
            <a:ext cx="2941800" cy="128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£15</a:t>
            </a:r>
          </a:p>
        </p:txBody>
      </p:sp>
    </p:spTree>
    <p:extLst>
      <p:ext uri="{BB962C8B-B14F-4D97-AF65-F5344CB8AC3E}">
        <p14:creationId xmlns:p14="http://schemas.microsoft.com/office/powerpoint/2010/main" val="164780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44"/>
          <p:cNvSpPr txBox="1">
            <a:spLocks noGrp="1"/>
          </p:cNvSpPr>
          <p:nvPr>
            <p:ph type="subTitle" idx="1"/>
          </p:nvPr>
        </p:nvSpPr>
        <p:spPr>
          <a:xfrm rot="-5400000">
            <a:off x="4503591" y="2864641"/>
            <a:ext cx="1515868" cy="14220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rgbClr val="273D40"/>
              </a:buClr>
              <a:buSzPts val="1100"/>
              <a:buFont typeface="Arial"/>
              <a:buNone/>
            </a:pPr>
            <a:r>
              <a:rPr lang="en-GB" dirty="0"/>
              <a:t>In monthly revenue from one service</a:t>
            </a:r>
            <a:endParaRPr dirty="0"/>
          </a:p>
        </p:txBody>
      </p:sp>
      <p:sp>
        <p:nvSpPr>
          <p:cNvPr id="1025" name="Google Shape;1025;p44"/>
          <p:cNvSpPr txBox="1">
            <a:spLocks noGrp="1"/>
          </p:cNvSpPr>
          <p:nvPr>
            <p:ph type="title"/>
          </p:nvPr>
        </p:nvSpPr>
        <p:spPr>
          <a:xfrm rot="-5400000">
            <a:off x="-1807050" y="2334800"/>
            <a:ext cx="40680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PROJECT GOALS -</a:t>
            </a:r>
            <a:endParaRPr/>
          </a:p>
        </p:txBody>
      </p:sp>
      <p:sp>
        <p:nvSpPr>
          <p:cNvPr id="1026" name="Google Shape;1026;p44"/>
          <p:cNvSpPr txBox="1">
            <a:spLocks noGrp="1"/>
          </p:cNvSpPr>
          <p:nvPr>
            <p:ph type="title" idx="2"/>
          </p:nvPr>
        </p:nvSpPr>
        <p:spPr>
          <a:xfrm rot="5400000">
            <a:off x="6875250" y="2334663"/>
            <a:ext cx="40680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PROJECT GOALS -</a:t>
            </a:r>
            <a:endParaRPr/>
          </a:p>
        </p:txBody>
      </p:sp>
      <p:sp>
        <p:nvSpPr>
          <p:cNvPr id="1027" name="Google Shape;1027;p44"/>
          <p:cNvSpPr/>
          <p:nvPr/>
        </p:nvSpPr>
        <p:spPr>
          <a:xfrm>
            <a:off x="2174240" y="1508238"/>
            <a:ext cx="1614551" cy="1125975"/>
          </a:xfrm>
          <a:prstGeom prst="rect">
            <a:avLst/>
          </a:prstGeom>
        </p:spPr>
        <p:txBody>
          <a:bodyPr>
            <a:prstTxWarp prst="textPlain">
              <a:avLst/>
            </a:prstTxWarp>
          </a:bodyPr>
          <a:lstStyle/>
          <a:p>
            <a:pPr lvl="0" algn="ctr"/>
            <a:r>
              <a:rPr lang="en-GB" dirty="0">
                <a:ln w="19050" cap="flat" cmpd="sng">
                  <a:solidFill>
                    <a:schemeClr val="accent1"/>
                  </a:solidFill>
                  <a:prstDash val="solid"/>
                  <a:round/>
                  <a:headEnd type="none" w="sm" len="sm"/>
                  <a:tailEnd type="none" w="sm" len="sm"/>
                </a:ln>
                <a:noFill/>
                <a:latin typeface="Poppins;500"/>
              </a:rPr>
              <a:t>£8</a:t>
            </a:r>
            <a:r>
              <a:rPr b="0" i="0" dirty="0">
                <a:ln w="19050" cap="flat" cmpd="sng">
                  <a:solidFill>
                    <a:schemeClr val="accent1"/>
                  </a:solidFill>
                  <a:prstDash val="solid"/>
                  <a:round/>
                  <a:headEnd type="none" w="sm" len="sm"/>
                  <a:tailEnd type="none" w="sm" len="sm"/>
                </a:ln>
                <a:noFill/>
                <a:latin typeface="Poppins;500"/>
              </a:rPr>
              <a:t>,</a:t>
            </a:r>
          </a:p>
        </p:txBody>
      </p:sp>
      <p:sp>
        <p:nvSpPr>
          <p:cNvPr id="1028" name="Google Shape;1028;p44"/>
          <p:cNvSpPr/>
          <p:nvPr/>
        </p:nvSpPr>
        <p:spPr>
          <a:xfrm rot="-1084800">
            <a:off x="2517924" y="3092753"/>
            <a:ext cx="1254936" cy="1116333"/>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Startup</a:t>
            </a:r>
            <a:endParaRPr dirty="0"/>
          </a:p>
        </p:txBody>
      </p:sp>
      <p:sp>
        <p:nvSpPr>
          <p:cNvPr id="1030" name="Google Shape;1030;p44"/>
          <p:cNvSpPr txBox="1">
            <a:spLocks noGrp="1"/>
          </p:cNvSpPr>
          <p:nvPr>
            <p:ph type="title" idx="4"/>
          </p:nvPr>
        </p:nvSpPr>
        <p:spPr>
          <a:xfrm>
            <a:off x="3788793" y="1365375"/>
            <a:ext cx="2941800" cy="128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085</a:t>
            </a:r>
            <a:endParaRPr dirty="0"/>
          </a:p>
        </p:txBody>
      </p:sp>
    </p:spTree>
    <p:extLst>
      <p:ext uri="{BB962C8B-B14F-4D97-AF65-F5344CB8AC3E}">
        <p14:creationId xmlns:p14="http://schemas.microsoft.com/office/powerpoint/2010/main" val="156893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7"/>
          <p:cNvSpPr txBox="1">
            <a:spLocks noGrp="1"/>
          </p:cNvSpPr>
          <p:nvPr>
            <p:ph type="title"/>
          </p:nvPr>
        </p:nvSpPr>
        <p:spPr>
          <a:xfrm>
            <a:off x="1366875" y="1174475"/>
            <a:ext cx="6367800" cy="14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Any</a:t>
            </a:r>
            <a:endParaRPr dirty="0"/>
          </a:p>
        </p:txBody>
      </p:sp>
      <p:sp>
        <p:nvSpPr>
          <p:cNvPr id="1076" name="Google Shape;1076;p47"/>
          <p:cNvSpPr txBox="1"/>
          <p:nvPr/>
        </p:nvSpPr>
        <p:spPr>
          <a:xfrm rot="5400000">
            <a:off x="6329850" y="2335338"/>
            <a:ext cx="5157600" cy="472800"/>
          </a:xfrm>
          <a:prstGeom prst="rect">
            <a:avLst/>
          </a:prstGeom>
          <a:noFill/>
          <a:ln>
            <a:noFill/>
          </a:ln>
        </p:spPr>
        <p:txBody>
          <a:bodyPr spcFirstLastPara="1" wrap="square" lIns="91425" tIns="91425" rIns="91425" bIns="91425" anchor="ctr" anchorCtr="0">
            <a:noAutofit/>
          </a:bodyPr>
          <a:lstStyle/>
          <a:p>
            <a:pPr algn="ctr">
              <a:lnSpc>
                <a:spcPct val="115000"/>
              </a:lnSpc>
            </a:pPr>
            <a:r>
              <a:rPr lang="en-GB" sz="600" dirty="0">
                <a:solidFill>
                  <a:schemeClr val="accent1"/>
                </a:solidFill>
                <a:latin typeface="Poppins Medium"/>
                <a:ea typeface="Poppins Medium"/>
                <a:cs typeface="Poppins Medium"/>
                <a:sym typeface="Poppins Medium"/>
              </a:rPr>
              <a:t>· ABOUT THE PROJECT · ABOUT  PROJECT · ABOUT THE PROJECT · ABOUT  PROJECT · ABOUT THE PROJECT · ABOUT  PROJECT ·</a:t>
            </a:r>
          </a:p>
        </p:txBody>
      </p:sp>
      <p:sp>
        <p:nvSpPr>
          <p:cNvPr id="1077" name="Google Shape;1077;p47"/>
          <p:cNvSpPr txBox="1"/>
          <p:nvPr/>
        </p:nvSpPr>
        <p:spPr>
          <a:xfrm rot="-5400000">
            <a:off x="-2342475" y="2335250"/>
            <a:ext cx="5157600" cy="472800"/>
          </a:xfrm>
          <a:prstGeom prst="rect">
            <a:avLst/>
          </a:prstGeom>
          <a:noFill/>
          <a:ln>
            <a:noFill/>
          </a:ln>
        </p:spPr>
        <p:txBody>
          <a:bodyPr spcFirstLastPara="1" wrap="square" lIns="91425" tIns="91425" rIns="91425" bIns="91425" anchor="ctr" anchorCtr="0">
            <a:noAutofit/>
          </a:bodyPr>
          <a:lstStyle/>
          <a:p>
            <a:pPr algn="ctr">
              <a:lnSpc>
                <a:spcPct val="115000"/>
              </a:lnSpc>
            </a:pPr>
            <a:r>
              <a:rPr lang="en-GB" sz="600" dirty="0">
                <a:solidFill>
                  <a:schemeClr val="accent1"/>
                </a:solidFill>
                <a:latin typeface="Poppins Medium"/>
                <a:ea typeface="Poppins Medium"/>
                <a:cs typeface="Poppins Medium"/>
                <a:sym typeface="Poppins Medium"/>
              </a:rPr>
              <a:t>· ABOUT THE PROJECT · ABOUT  PROJECT · ABOUT THE PROJECT · ABOUT  PROJECT · ABOUT THE PROJECT · ABOUT  PROJECT ·</a:t>
            </a:r>
          </a:p>
        </p:txBody>
      </p:sp>
      <p:sp>
        <p:nvSpPr>
          <p:cNvPr id="1078" name="Google Shape;1078;p47"/>
          <p:cNvSpPr txBox="1"/>
          <p:nvPr/>
        </p:nvSpPr>
        <p:spPr>
          <a:xfrm>
            <a:off x="-25" y="75"/>
            <a:ext cx="9144000" cy="409200"/>
          </a:xfrm>
          <a:prstGeom prst="rect">
            <a:avLst/>
          </a:prstGeom>
          <a:noFill/>
          <a:ln>
            <a:noFill/>
          </a:ln>
        </p:spPr>
        <p:txBody>
          <a:bodyPr spcFirstLastPara="1" wrap="square" lIns="91425" tIns="91425" rIns="91425" bIns="91425" anchor="ctr" anchorCtr="0">
            <a:noAutofit/>
          </a:bodyPr>
          <a:lstStyle/>
          <a:p>
            <a:pPr algn="ctr">
              <a:lnSpc>
                <a:spcPct val="115000"/>
              </a:lnSpc>
            </a:pPr>
            <a:r>
              <a:rPr lang="en-GB" sz="600" dirty="0">
                <a:solidFill>
                  <a:schemeClr val="accent1"/>
                </a:solidFill>
                <a:latin typeface="Poppins Medium"/>
                <a:ea typeface="Poppins Medium"/>
                <a:cs typeface="Poppins Medium"/>
                <a:sym typeface="Poppins Medium"/>
              </a:rPr>
              <a:t>· ABOUT THE PROJECT · ABOUT  PROJECT · ABOUT THE PROJECT · ABOUT  PROJECT · ABOUT THE PROJECT · ABOUT  PROJECT ·· ABOUT THE PROJECT · ABOUT  PROJECT · ABOUT THE PROJECT · ABOUT  PROJECT · ABOUT THE PROJECT · </a:t>
            </a:r>
          </a:p>
        </p:txBody>
      </p:sp>
      <p:sp>
        <p:nvSpPr>
          <p:cNvPr id="1079" name="Google Shape;1079;p47"/>
          <p:cNvSpPr txBox="1"/>
          <p:nvPr/>
        </p:nvSpPr>
        <p:spPr>
          <a:xfrm rot="10800000">
            <a:off x="-25" y="4734125"/>
            <a:ext cx="9144000" cy="409200"/>
          </a:xfrm>
          <a:prstGeom prst="rect">
            <a:avLst/>
          </a:prstGeom>
          <a:noFill/>
          <a:ln>
            <a:noFill/>
          </a:ln>
        </p:spPr>
        <p:txBody>
          <a:bodyPr spcFirstLastPara="1" wrap="square" lIns="91425" tIns="91425" rIns="91425" bIns="91425" anchor="ctr" anchorCtr="0">
            <a:noAutofit/>
          </a:bodyPr>
          <a:lstStyle/>
          <a:p>
            <a:pPr algn="ctr">
              <a:lnSpc>
                <a:spcPct val="115000"/>
              </a:lnSpc>
            </a:pPr>
            <a:r>
              <a:rPr lang="en-GB" sz="600" dirty="0">
                <a:solidFill>
                  <a:schemeClr val="accent1"/>
                </a:solidFill>
                <a:latin typeface="Poppins Medium"/>
                <a:ea typeface="Poppins Medium"/>
                <a:cs typeface="Poppins Medium"/>
                <a:sym typeface="Poppins Medium"/>
              </a:rPr>
              <a:t>· ABOUT THE PROJECT · ABOUT  PROJECT · ABOUT THE PROJECT · ABOUT  PROJECT · ABOUT THE PROJECT · ABOUT  PROJECT ·· ABOUT THE PROJECT · ABOUT  PROJECT · ABOUT THE PROJECT · ABOUT  PROJECT · ABOUT THE PROJECT · </a:t>
            </a:r>
          </a:p>
        </p:txBody>
      </p:sp>
      <p:sp>
        <p:nvSpPr>
          <p:cNvPr id="1080" name="Google Shape;1080;p47"/>
          <p:cNvSpPr/>
          <p:nvPr/>
        </p:nvSpPr>
        <p:spPr>
          <a:xfrm>
            <a:off x="1495486" y="2487122"/>
            <a:ext cx="6154003" cy="1301099"/>
          </a:xfrm>
          <a:prstGeom prst="rect">
            <a:avLst/>
          </a:prstGeom>
        </p:spPr>
        <p:txBody>
          <a:bodyPr>
            <a:prstTxWarp prst="textPlain">
              <a:avLst/>
            </a:prstTxWarp>
          </a:bodyPr>
          <a:lstStyle/>
          <a:p>
            <a:pPr lvl="0" algn="ctr"/>
            <a:r>
              <a:rPr lang="en-GB" b="0" i="0" dirty="0">
                <a:ln w="19050" cap="flat" cmpd="sng">
                  <a:solidFill>
                    <a:schemeClr val="accent1"/>
                  </a:solidFill>
                  <a:prstDash val="solid"/>
                  <a:round/>
                  <a:headEnd type="none" w="sm" len="sm"/>
                  <a:tailEnd type="none" w="sm" len="sm"/>
                </a:ln>
                <a:noFill/>
                <a:latin typeface="Poppins;600"/>
              </a:rPr>
              <a:t>Questions?</a:t>
            </a:r>
            <a:endParaRPr b="0" i="0" dirty="0">
              <a:ln w="19050" cap="flat" cmpd="sng">
                <a:solidFill>
                  <a:schemeClr val="accent1"/>
                </a:solidFill>
                <a:prstDash val="solid"/>
                <a:round/>
                <a:headEnd type="none" w="sm" len="sm"/>
                <a:tailEnd type="none" w="sm" len="sm"/>
              </a:ln>
              <a:noFill/>
              <a:latin typeface="Poppins;600"/>
            </a:endParaRPr>
          </a:p>
        </p:txBody>
      </p:sp>
      <p:grpSp>
        <p:nvGrpSpPr>
          <p:cNvPr id="1081" name="Google Shape;1081;p47"/>
          <p:cNvGrpSpPr/>
          <p:nvPr/>
        </p:nvGrpSpPr>
        <p:grpSpPr>
          <a:xfrm>
            <a:off x="569276" y="384897"/>
            <a:ext cx="1185352" cy="1156321"/>
            <a:chOff x="569276" y="384897"/>
            <a:chExt cx="1185352" cy="1156321"/>
          </a:xfrm>
        </p:grpSpPr>
        <p:sp>
          <p:nvSpPr>
            <p:cNvPr id="1082" name="Google Shape;1082;p47"/>
            <p:cNvSpPr/>
            <p:nvPr/>
          </p:nvSpPr>
          <p:spPr>
            <a:xfrm>
              <a:off x="801050" y="602163"/>
              <a:ext cx="721800" cy="72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rot="-1981498">
              <a:off x="714056" y="564630"/>
              <a:ext cx="895793" cy="796856"/>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87"/>
        <p:cNvGrpSpPr/>
        <p:nvPr/>
      </p:nvGrpSpPr>
      <p:grpSpPr>
        <a:xfrm>
          <a:off x="0" y="0"/>
          <a:ext cx="0" cy="0"/>
          <a:chOff x="0" y="0"/>
          <a:chExt cx="0" cy="0"/>
        </a:xfrm>
      </p:grpSpPr>
      <p:sp>
        <p:nvSpPr>
          <p:cNvPr id="1088" name="Google Shape;1088;p48"/>
          <p:cNvSpPr/>
          <p:nvPr/>
        </p:nvSpPr>
        <p:spPr>
          <a:xfrm>
            <a:off x="3490674" y="1139503"/>
            <a:ext cx="1039933" cy="925076"/>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txBox="1">
            <a:spLocks noGrp="1"/>
          </p:cNvSpPr>
          <p:nvPr>
            <p:ph type="subTitle" idx="1"/>
          </p:nvPr>
        </p:nvSpPr>
        <p:spPr>
          <a:xfrm>
            <a:off x="6024446" y="1267161"/>
            <a:ext cx="1699200" cy="18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dirty="0"/>
              <a:t>Accessible for any students in education at a higher level only across the UK</a:t>
            </a:r>
            <a:endParaRPr dirty="0"/>
          </a:p>
        </p:txBody>
      </p:sp>
      <p:sp>
        <p:nvSpPr>
          <p:cNvPr id="1090" name="Google Shape;1090;p48"/>
          <p:cNvSpPr txBox="1">
            <a:spLocks noGrp="1"/>
          </p:cNvSpPr>
          <p:nvPr>
            <p:ph type="ctrTitle"/>
          </p:nvPr>
        </p:nvSpPr>
        <p:spPr>
          <a:xfrm>
            <a:off x="1339725" y="2466425"/>
            <a:ext cx="4030200" cy="91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project</a:t>
            </a:r>
            <a:endParaRPr/>
          </a:p>
        </p:txBody>
      </p:sp>
      <p:sp>
        <p:nvSpPr>
          <p:cNvPr id="1091" name="Google Shape;1091;p48"/>
          <p:cNvSpPr/>
          <p:nvPr/>
        </p:nvSpPr>
        <p:spPr>
          <a:xfrm>
            <a:off x="1507787" y="872274"/>
            <a:ext cx="1013250" cy="1459553"/>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500"/>
              </a:rPr>
              <a:t>3</a:t>
            </a:r>
          </a:p>
        </p:txBody>
      </p:sp>
      <p:sp>
        <p:nvSpPr>
          <p:cNvPr id="1092" name="Google Shape;1092;p48"/>
          <p:cNvSpPr/>
          <p:nvPr/>
        </p:nvSpPr>
        <p:spPr>
          <a:xfrm>
            <a:off x="1507775" y="3513845"/>
            <a:ext cx="2657640" cy="98328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600"/>
              </a:rPr>
              <a:t>goals</a:t>
            </a:r>
          </a:p>
        </p:txBody>
      </p:sp>
      <p:sp>
        <p:nvSpPr>
          <p:cNvPr id="1093" name="Google Shape;1093;p48"/>
          <p:cNvSpPr txBox="1"/>
          <p:nvPr/>
        </p:nvSpPr>
        <p:spPr>
          <a:xfrm rot="10800000">
            <a:off x="-3325" y="473430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PROJECT GOALS · PROJECT GOALS · PROJECT GOALS · PROJECT GOALS · PROJECT GOALS · PROJECT GOALS · PROJECT GOALS · PROJECT GOALS · PROJECT GOALS · PROJECT GOALS · PROJECT GOALS · PROJECT GOALS · PROJECT GOALS ·</a:t>
            </a:r>
            <a:endParaRPr sz="600">
              <a:solidFill>
                <a:schemeClr val="accent1"/>
              </a:solidFill>
              <a:latin typeface="Poppins Medium"/>
              <a:ea typeface="Poppins Medium"/>
              <a:cs typeface="Poppins Medium"/>
              <a:sym typeface="Poppins Medium"/>
            </a:endParaRPr>
          </a:p>
        </p:txBody>
      </p:sp>
      <p:grpSp>
        <p:nvGrpSpPr>
          <p:cNvPr id="1094" name="Google Shape;1094;p48"/>
          <p:cNvGrpSpPr/>
          <p:nvPr/>
        </p:nvGrpSpPr>
        <p:grpSpPr>
          <a:xfrm>
            <a:off x="-6575" y="-7050"/>
            <a:ext cx="9150500" cy="5157600"/>
            <a:chOff x="-6575" y="-7050"/>
            <a:chExt cx="9150500" cy="5157600"/>
          </a:xfrm>
        </p:grpSpPr>
        <p:sp>
          <p:nvSpPr>
            <p:cNvPr id="1095" name="Google Shape;1095;p48"/>
            <p:cNvSpPr txBox="1"/>
            <p:nvPr/>
          </p:nvSpPr>
          <p:spPr>
            <a:xfrm>
              <a:off x="-75" y="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PROJECT GOALS · PROJECT GOALS · PROJECT GOALS · PROJECT GOALS · PROJECT GOALS · PROJECT GOALS · PROJECT GOALS · PROJECT GOALS · PROJECT GOALS · PROJECT GOALS · PROJECT GOALS · PROJECT GOALS · PROJECT GOALS ·</a:t>
              </a:r>
              <a:endParaRPr sz="600">
                <a:solidFill>
                  <a:schemeClr val="accent1"/>
                </a:solidFill>
                <a:latin typeface="Poppins Medium"/>
                <a:ea typeface="Poppins Medium"/>
                <a:cs typeface="Poppins Medium"/>
                <a:sym typeface="Poppins Medium"/>
              </a:endParaRPr>
            </a:p>
          </p:txBody>
        </p:sp>
        <p:sp>
          <p:nvSpPr>
            <p:cNvPr id="1096" name="Google Shape;1096;p48"/>
            <p:cNvSpPr txBox="1"/>
            <p:nvPr/>
          </p:nvSpPr>
          <p:spPr>
            <a:xfrm rot="-5400000">
              <a:off x="-2345075" y="2331450"/>
              <a:ext cx="5157600" cy="48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PROJECT GOALS · PROJECT GOALS · PROJECT GOALS · PROJECT GOALS · PROJECT GOALS · PROJECT GOALS · PROJECT ·</a:t>
              </a:r>
              <a:endParaRPr sz="600">
                <a:solidFill>
                  <a:schemeClr val="accent1"/>
                </a:solidFill>
                <a:latin typeface="Poppins Medium"/>
                <a:ea typeface="Poppins Medium"/>
                <a:cs typeface="Poppins Medium"/>
                <a:sym typeface="Poppins Medium"/>
              </a:endParaRPr>
            </a:p>
          </p:txBody>
        </p:sp>
      </p:grpSp>
      <p:sp>
        <p:nvSpPr>
          <p:cNvPr id="1097" name="Google Shape;1097;p48"/>
          <p:cNvSpPr txBox="1"/>
          <p:nvPr/>
        </p:nvSpPr>
        <p:spPr>
          <a:xfrm rot="5400000">
            <a:off x="6321575" y="2331450"/>
            <a:ext cx="5157600" cy="48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PROJECT GOALS · PROJECT GOALS · PROJECT GOALS · PROJECT GOALS · PROJECT GOALS · PROJECT GOALS · PROJECT ·</a:t>
            </a:r>
            <a:endParaRPr sz="600">
              <a:solidFill>
                <a:schemeClr val="accent1"/>
              </a:solidFill>
              <a:latin typeface="Poppins Medium"/>
              <a:ea typeface="Poppins Medium"/>
              <a:cs typeface="Poppins Medium"/>
              <a:sym typeface="Poppins Medium"/>
            </a:endParaRPr>
          </a:p>
        </p:txBody>
      </p:sp>
      <p:sp>
        <p:nvSpPr>
          <p:cNvPr id="12" name="TextBox 11">
            <a:extLst>
              <a:ext uri="{FF2B5EF4-FFF2-40B4-BE49-F238E27FC236}">
                <a16:creationId xmlns:a16="http://schemas.microsoft.com/office/drawing/2014/main" id="{95AC5430-534C-4BEA-901D-77F9D5B1ED56}"/>
              </a:ext>
            </a:extLst>
          </p:cNvPr>
          <p:cNvSpPr txBox="1"/>
          <p:nvPr/>
        </p:nvSpPr>
        <p:spPr>
          <a:xfrm rot="20524768">
            <a:off x="7134420" y="3794647"/>
            <a:ext cx="1530494" cy="600164"/>
          </a:xfrm>
          <a:prstGeom prst="rect">
            <a:avLst/>
          </a:prstGeom>
          <a:noFill/>
        </p:spPr>
        <p:txBody>
          <a:bodyPr wrap="square" rtlCol="0">
            <a:spAutoFit/>
          </a:bodyPr>
          <a:lstStyle/>
          <a:p>
            <a:r>
              <a:rPr lang="en-GB" sz="1100" b="1" dirty="0">
                <a:solidFill>
                  <a:schemeClr val="accent6"/>
                </a:solidFill>
              </a:rPr>
              <a:t>A similar rollout to that of Facebook’s initial MVP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2"/>
        <p:cNvGrpSpPr/>
        <p:nvPr/>
      </p:nvGrpSpPr>
      <p:grpSpPr>
        <a:xfrm>
          <a:off x="0" y="0"/>
          <a:ext cx="0" cy="0"/>
          <a:chOff x="0" y="0"/>
          <a:chExt cx="0" cy="0"/>
        </a:xfrm>
      </p:grpSpPr>
      <p:sp>
        <p:nvSpPr>
          <p:cNvPr id="2733" name="Google Shape;2733;p51"/>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GOALS -</a:t>
            </a:r>
            <a:endParaRPr dirty="0"/>
          </a:p>
        </p:txBody>
      </p:sp>
      <p:sp>
        <p:nvSpPr>
          <p:cNvPr id="2734" name="Google Shape;2734;p51"/>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GOALS -</a:t>
            </a:r>
            <a:endParaRPr dirty="0"/>
          </a:p>
        </p:txBody>
      </p:sp>
      <p:sp>
        <p:nvSpPr>
          <p:cNvPr id="2739" name="Google Shape;2739;p51"/>
          <p:cNvSpPr txBox="1"/>
          <p:nvPr/>
        </p:nvSpPr>
        <p:spPr>
          <a:xfrm>
            <a:off x="1950566" y="1888390"/>
            <a:ext cx="4478743" cy="831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chemeClr val="dk1"/>
                </a:solidFill>
                <a:latin typeface="Poppins Medium"/>
                <a:ea typeface="Poppins Medium"/>
                <a:cs typeface="Poppins Medium"/>
                <a:sym typeface="Poppins Medium"/>
              </a:rPr>
              <a:t>Creating a completely seamless experience and trustwothy brand for students with a concentration on discounts/savings and high product quality.</a:t>
            </a:r>
            <a:endParaRPr sz="2000" dirty="0">
              <a:solidFill>
                <a:schemeClr val="dk1"/>
              </a:solidFill>
              <a:latin typeface="Poppins Medium"/>
              <a:ea typeface="Poppins Medium"/>
              <a:cs typeface="Poppins Medium"/>
              <a:sym typeface="Poppins Medium"/>
            </a:endParaRPr>
          </a:p>
        </p:txBody>
      </p:sp>
      <p:sp>
        <p:nvSpPr>
          <p:cNvPr id="2751" name="Google Shape;2751;p51"/>
          <p:cNvSpPr/>
          <p:nvPr/>
        </p:nvSpPr>
        <p:spPr>
          <a:xfrm rot="-1864678">
            <a:off x="7912810" y="142011"/>
            <a:ext cx="1022370" cy="909453"/>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rot="-5400000">
            <a:off x="-820071" y="2550066"/>
            <a:ext cx="3773142" cy="339249"/>
          </a:xfrm>
          <a:prstGeom prst="rect">
            <a:avLst/>
          </a:prstGeom>
        </p:spPr>
        <p:txBody>
          <a:bodyPr>
            <a:prstTxWarp prst="textPlain">
              <a:avLst/>
            </a:prstTxWarp>
          </a:bodyPr>
          <a:lstStyle/>
          <a:p>
            <a:pPr lvl="0" algn="ctr"/>
            <a:r>
              <a:rPr lang="en-GB" dirty="0">
                <a:ln w="19050" cap="flat" cmpd="sng">
                  <a:solidFill>
                    <a:schemeClr val="dk1"/>
                  </a:solidFill>
                  <a:prstDash val="solid"/>
                  <a:round/>
                  <a:headEnd type="none" w="sm" len="sm"/>
                  <a:tailEnd type="none" w="sm" len="sm"/>
                </a:ln>
                <a:noFill/>
                <a:latin typeface="Poppins;600"/>
              </a:rPr>
              <a:t>Putting students first</a:t>
            </a:r>
            <a:endParaRPr b="0" i="0" dirty="0">
              <a:ln w="19050" cap="flat" cmpd="sng">
                <a:solidFill>
                  <a:schemeClr val="dk1"/>
                </a:solidFill>
                <a:prstDash val="solid"/>
                <a:round/>
                <a:headEnd type="none" w="sm" len="sm"/>
                <a:tailEnd type="none" w="sm" len="sm"/>
              </a:ln>
              <a:noFill/>
              <a:latin typeface="Poppins;600"/>
            </a:endParaRPr>
          </a:p>
        </p:txBody>
      </p:sp>
      <p:sp>
        <p:nvSpPr>
          <p:cNvPr id="2753" name="Google Shape;2753;p51"/>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Project Goals</a:t>
            </a:r>
            <a:endParaRPr dirty="0">
              <a:latin typeface="Poppins SemiBold"/>
              <a:ea typeface="Poppins SemiBold"/>
              <a:cs typeface="Poppins SemiBold"/>
              <a:sym typeface="Poppins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7"/>
        <p:cNvGrpSpPr/>
        <p:nvPr/>
      </p:nvGrpSpPr>
      <p:grpSpPr>
        <a:xfrm>
          <a:off x="0" y="0"/>
          <a:ext cx="0" cy="0"/>
          <a:chOff x="0" y="0"/>
          <a:chExt cx="0" cy="0"/>
        </a:xfrm>
      </p:grpSpPr>
      <p:sp>
        <p:nvSpPr>
          <p:cNvPr id="2758" name="Google Shape;2758;p52"/>
          <p:cNvSpPr txBox="1">
            <a:spLocks noGrp="1"/>
          </p:cNvSpPr>
          <p:nvPr>
            <p:ph type="ctrTitle"/>
          </p:nvPr>
        </p:nvSpPr>
        <p:spPr>
          <a:xfrm rot="-5400000">
            <a:off x="2740772" y="1512299"/>
            <a:ext cx="3997200" cy="17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sneak peek</a:t>
            </a:r>
            <a:endParaRPr/>
          </a:p>
        </p:txBody>
      </p:sp>
      <p:sp>
        <p:nvSpPr>
          <p:cNvPr id="2759" name="Google Shape;2759;p52"/>
          <p:cNvSpPr txBox="1">
            <a:spLocks noGrp="1"/>
          </p:cNvSpPr>
          <p:nvPr>
            <p:ph type="subTitle" idx="1"/>
          </p:nvPr>
        </p:nvSpPr>
        <p:spPr>
          <a:xfrm>
            <a:off x="6537471" y="713442"/>
            <a:ext cx="1591200" cy="230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dirty="0"/>
              <a:t>Proposed branding and user interface; dashboard wireframes</a:t>
            </a:r>
            <a:endParaRPr dirty="0"/>
          </a:p>
        </p:txBody>
      </p:sp>
      <p:sp>
        <p:nvSpPr>
          <p:cNvPr id="2760" name="Google Shape;2760;p52"/>
          <p:cNvSpPr txBox="1"/>
          <p:nvPr/>
        </p:nvSpPr>
        <p:spPr>
          <a:xfrm>
            <a:off x="-75" y="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SNEAK PEEK · SNEAK PEEK · SNEAK PEEK · SNEAK PEEK · SNEAK PEEK · SNEAK PEEK · SNEAK PEEK · SNEAK PEEK · SNEAK PEEK · SNEAK PEEK · SNEAK PEEK · SNEAK PEEK · SNEAK PEEK · SNEAK PEEK · SNEAK PEEK · SNEAK PEEK · SNEAK PEEK ·</a:t>
            </a:r>
            <a:endParaRPr sz="600">
              <a:solidFill>
                <a:schemeClr val="accent1"/>
              </a:solidFill>
              <a:latin typeface="Poppins Medium"/>
              <a:ea typeface="Poppins Medium"/>
              <a:cs typeface="Poppins Medium"/>
              <a:sym typeface="Poppins Medium"/>
            </a:endParaRPr>
          </a:p>
        </p:txBody>
      </p:sp>
      <p:sp>
        <p:nvSpPr>
          <p:cNvPr id="2761" name="Google Shape;2761;p52"/>
          <p:cNvSpPr/>
          <p:nvPr/>
        </p:nvSpPr>
        <p:spPr>
          <a:xfrm>
            <a:off x="6740463" y="3133900"/>
            <a:ext cx="1254844" cy="1116251"/>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2"/>
          <p:cNvSpPr/>
          <p:nvPr/>
        </p:nvSpPr>
        <p:spPr>
          <a:xfrm>
            <a:off x="1488425" y="1530325"/>
            <a:ext cx="2265125" cy="2719825"/>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500"/>
              </a:rPr>
              <a:t>4</a:t>
            </a:r>
          </a:p>
        </p:txBody>
      </p:sp>
      <p:sp>
        <p:nvSpPr>
          <p:cNvPr id="2763" name="Google Shape;2763;p52"/>
          <p:cNvSpPr txBox="1"/>
          <p:nvPr/>
        </p:nvSpPr>
        <p:spPr>
          <a:xfrm rot="-5400000">
            <a:off x="-2334750" y="2334750"/>
            <a:ext cx="51435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SNEAK PEEK · SNEAK PEEK · SNEAK PEEK · SNEAK PEEK · SNEAK PEEK · SNEAK PEEK · SNEAK PEEK · SNEAK PEEK · SNEAK PEEK ·</a:t>
            </a:r>
            <a:endParaRPr sz="600">
              <a:solidFill>
                <a:schemeClr val="accent1"/>
              </a:solidFill>
              <a:latin typeface="Poppins Medium"/>
              <a:ea typeface="Poppins Medium"/>
              <a:cs typeface="Poppins Medium"/>
              <a:sym typeface="Poppins Medium"/>
            </a:endParaRPr>
          </a:p>
        </p:txBody>
      </p:sp>
      <p:sp>
        <p:nvSpPr>
          <p:cNvPr id="2765" name="Google Shape;2765;p52"/>
          <p:cNvSpPr txBox="1"/>
          <p:nvPr/>
        </p:nvSpPr>
        <p:spPr>
          <a:xfrm rot="10800000">
            <a:off x="-75" y="473925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SNEAK PEEK · SNEAK PEEK · SNEAK PEEK · SNEAK PEEK · SNEAK PEEK · SNEAK PEEK · SNEAK PEEK · SNEAK PEEK · SNEAK PEEK · SNEAK PEEK · SNEAK PEEK · SNEAK PEEK · SNEAK PEEK · SNEAK PEEK · SNEAK PEEK · SNEAK PEEK · SNEAK PEEK ·</a:t>
            </a:r>
            <a:endParaRPr sz="600">
              <a:solidFill>
                <a:schemeClr val="accent1"/>
              </a:solidFill>
              <a:latin typeface="Poppins Medium"/>
              <a:ea typeface="Poppins Medium"/>
              <a:cs typeface="Poppins Medium"/>
              <a:sym typeface="Poppins Medium"/>
            </a:endParaRPr>
          </a:p>
        </p:txBody>
      </p:sp>
      <p:sp>
        <p:nvSpPr>
          <p:cNvPr id="2766" name="Google Shape;2766;p52"/>
          <p:cNvSpPr txBox="1"/>
          <p:nvPr/>
        </p:nvSpPr>
        <p:spPr>
          <a:xfrm rot="5400000">
            <a:off x="6335250" y="2334750"/>
            <a:ext cx="51435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SNEAK PEEK · SNEAK PEEK · SNEAK PEEK · SNEAK PEEK · SNEAK PEEK · SNEAK PEEK · SNEAK PEEK · SNEAK PEEK · SNEAK PEEK ·</a:t>
            </a:r>
            <a:endParaRPr sz="600">
              <a:solidFill>
                <a:schemeClr val="accent1"/>
              </a:solidFill>
              <a:latin typeface="Poppins Medium"/>
              <a:ea typeface="Poppins Medium"/>
              <a:cs typeface="Poppins Medium"/>
              <a:sym typeface="Poppi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2"/>
        <p:cNvGrpSpPr/>
        <p:nvPr/>
      </p:nvGrpSpPr>
      <p:grpSpPr>
        <a:xfrm>
          <a:off x="0" y="0"/>
          <a:ext cx="0" cy="0"/>
          <a:chOff x="0" y="0"/>
          <a:chExt cx="0" cy="0"/>
        </a:xfrm>
      </p:grpSpPr>
      <p:sp>
        <p:nvSpPr>
          <p:cNvPr id="2733" name="Google Shape;2733;p51"/>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SNEAK PEAK -</a:t>
            </a:r>
            <a:endParaRPr dirty="0"/>
          </a:p>
        </p:txBody>
      </p:sp>
      <p:sp>
        <p:nvSpPr>
          <p:cNvPr id="2734" name="Google Shape;2734;p51"/>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SNEAK PEAK -</a:t>
            </a:r>
            <a:endParaRPr dirty="0"/>
          </a:p>
        </p:txBody>
      </p:sp>
      <p:sp>
        <p:nvSpPr>
          <p:cNvPr id="2751" name="Google Shape;2751;p51"/>
          <p:cNvSpPr/>
          <p:nvPr/>
        </p:nvSpPr>
        <p:spPr>
          <a:xfrm rot="-1864678">
            <a:off x="7912810" y="142011"/>
            <a:ext cx="1022370" cy="909453"/>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09;p68">
            <a:extLst>
              <a:ext uri="{FF2B5EF4-FFF2-40B4-BE49-F238E27FC236}">
                <a16:creationId xmlns:a16="http://schemas.microsoft.com/office/drawing/2014/main" id="{2F5FB96A-4D47-4486-800D-562C81E875D2}"/>
              </a:ext>
            </a:extLst>
          </p:cNvPr>
          <p:cNvSpPr txBox="1">
            <a:spLocks/>
          </p:cNvSpPr>
          <p:nvPr/>
        </p:nvSpPr>
        <p:spPr>
          <a:xfrm>
            <a:off x="1048350" y="360478"/>
            <a:ext cx="7047300"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1pPr>
            <a:lvl2pPr marR="0" lvl="1"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9pPr>
          </a:lstStyle>
          <a:p>
            <a:pPr algn="ctr">
              <a:buClr>
                <a:srgbClr val="000000"/>
              </a:buClr>
              <a:buSzPts val="1100"/>
              <a:buFont typeface="Arial"/>
              <a:buNone/>
            </a:pPr>
            <a:r>
              <a:rPr lang="en-GB" dirty="0">
                <a:solidFill>
                  <a:schemeClr val="tx1"/>
                </a:solidFill>
                <a:latin typeface="Arial"/>
                <a:ea typeface="Arial"/>
                <a:cs typeface="Arial"/>
                <a:sym typeface="Arial"/>
              </a:rPr>
              <a:t>Branding and Identity</a:t>
            </a:r>
          </a:p>
        </p:txBody>
      </p:sp>
      <p:sp>
        <p:nvSpPr>
          <p:cNvPr id="15" name="Google Shape;3110;p68">
            <a:extLst>
              <a:ext uri="{FF2B5EF4-FFF2-40B4-BE49-F238E27FC236}">
                <a16:creationId xmlns:a16="http://schemas.microsoft.com/office/drawing/2014/main" id="{D48FEDDD-15E0-44FA-9379-B5FB44DE6F05}"/>
              </a:ext>
            </a:extLst>
          </p:cNvPr>
          <p:cNvSpPr txBox="1">
            <a:spLocks/>
          </p:cNvSpPr>
          <p:nvPr/>
        </p:nvSpPr>
        <p:spPr>
          <a:xfrm>
            <a:off x="1068100" y="888496"/>
            <a:ext cx="7047300" cy="44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Poppins"/>
              <a:buChar char="●"/>
              <a:defRPr sz="1800" b="0" i="0" u="none" strike="noStrike" cap="none">
                <a:solidFill>
                  <a:schemeClr val="accent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9pPr>
          </a:lstStyle>
          <a:p>
            <a:pPr marL="0" indent="0" algn="ctr">
              <a:buFont typeface="Poppins"/>
              <a:buNone/>
            </a:pPr>
            <a:r>
              <a:rPr lang="en-GB" sz="1200" dirty="0">
                <a:solidFill>
                  <a:schemeClr val="tx1"/>
                </a:solidFill>
                <a:latin typeface="Arial"/>
                <a:ea typeface="Arial"/>
                <a:cs typeface="Arial"/>
                <a:sym typeface="Arial"/>
              </a:rPr>
              <a:t>This is the colour scheme and conception identity for the platform</a:t>
            </a:r>
          </a:p>
          <a:p>
            <a:pPr marL="0" indent="0">
              <a:buFont typeface="Poppins"/>
              <a:buNone/>
            </a:pPr>
            <a:endParaRPr lang="en-GB" sz="1400" dirty="0">
              <a:solidFill>
                <a:schemeClr val="tx1"/>
              </a:solidFill>
              <a:latin typeface="Arial"/>
              <a:ea typeface="Arial"/>
              <a:cs typeface="Arial"/>
              <a:sym typeface="Arial"/>
            </a:endParaRPr>
          </a:p>
        </p:txBody>
      </p:sp>
      <p:sp>
        <p:nvSpPr>
          <p:cNvPr id="16" name="Google Shape;3111;p68">
            <a:extLst>
              <a:ext uri="{FF2B5EF4-FFF2-40B4-BE49-F238E27FC236}">
                <a16:creationId xmlns:a16="http://schemas.microsoft.com/office/drawing/2014/main" id="{32084365-7549-4F22-8392-11CBA6D48386}"/>
              </a:ext>
            </a:extLst>
          </p:cNvPr>
          <p:cNvSpPr txBox="1">
            <a:spLocks/>
          </p:cNvSpPr>
          <p:nvPr/>
        </p:nvSpPr>
        <p:spPr>
          <a:xfrm>
            <a:off x="1068100" y="1667145"/>
            <a:ext cx="7047300" cy="8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Poppins"/>
              <a:buChar char="●"/>
              <a:defRPr sz="1800" b="0" i="0" u="none" strike="noStrike" cap="none">
                <a:solidFill>
                  <a:schemeClr val="accent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1"/>
              </a:buClr>
              <a:buSzPts val="1400"/>
              <a:buFont typeface="Poppins"/>
              <a:buChar char="■"/>
              <a:defRPr sz="1400" b="0" i="0" u="none" strike="noStrike" cap="none">
                <a:solidFill>
                  <a:schemeClr val="accent1"/>
                </a:solidFill>
                <a:latin typeface="Poppins"/>
                <a:ea typeface="Poppins"/>
                <a:cs typeface="Poppins"/>
                <a:sym typeface="Poppins"/>
              </a:defRPr>
            </a:lvl9pPr>
          </a:lstStyle>
          <a:p>
            <a:pPr marL="0" indent="0" algn="ctr">
              <a:buFont typeface="Poppins"/>
              <a:buNone/>
            </a:pPr>
            <a:r>
              <a:rPr lang="en-GB" b="1" dirty="0" err="1">
                <a:solidFill>
                  <a:schemeClr val="tx1"/>
                </a:solidFill>
                <a:latin typeface="Arial"/>
                <a:ea typeface="Arial"/>
                <a:cs typeface="Arial"/>
                <a:sym typeface="Arial"/>
              </a:rPr>
              <a:t>Bebas</a:t>
            </a:r>
            <a:r>
              <a:rPr lang="en-GB" b="1" dirty="0">
                <a:solidFill>
                  <a:schemeClr val="tx1"/>
                </a:solidFill>
                <a:latin typeface="Arial"/>
                <a:ea typeface="Arial"/>
                <a:cs typeface="Arial"/>
                <a:sym typeface="Arial"/>
              </a:rPr>
              <a:t> Neue</a:t>
            </a:r>
          </a:p>
        </p:txBody>
      </p:sp>
      <p:grpSp>
        <p:nvGrpSpPr>
          <p:cNvPr id="17" name="Google Shape;3112;p68">
            <a:extLst>
              <a:ext uri="{FF2B5EF4-FFF2-40B4-BE49-F238E27FC236}">
                <a16:creationId xmlns:a16="http://schemas.microsoft.com/office/drawing/2014/main" id="{E7A04D7F-3874-4328-997C-ABA5F3C9AC03}"/>
              </a:ext>
            </a:extLst>
          </p:cNvPr>
          <p:cNvGrpSpPr/>
          <p:nvPr/>
        </p:nvGrpSpPr>
        <p:grpSpPr>
          <a:xfrm>
            <a:off x="3134225" y="2790234"/>
            <a:ext cx="2915050" cy="754200"/>
            <a:chOff x="2052655" y="3498875"/>
            <a:chExt cx="2915050" cy="754200"/>
          </a:xfrm>
        </p:grpSpPr>
        <p:sp>
          <p:nvSpPr>
            <p:cNvPr id="18" name="Google Shape;3113;p68">
              <a:extLst>
                <a:ext uri="{FF2B5EF4-FFF2-40B4-BE49-F238E27FC236}">
                  <a16:creationId xmlns:a16="http://schemas.microsoft.com/office/drawing/2014/main" id="{C032FA4F-A859-445F-8259-61A75071A128}"/>
                </a:ext>
              </a:extLst>
            </p:cNvPr>
            <p:cNvSpPr/>
            <p:nvPr/>
          </p:nvSpPr>
          <p:spPr>
            <a:xfrm>
              <a:off x="3114480" y="3498875"/>
              <a:ext cx="791400" cy="7542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14;p68">
              <a:extLst>
                <a:ext uri="{FF2B5EF4-FFF2-40B4-BE49-F238E27FC236}">
                  <a16:creationId xmlns:a16="http://schemas.microsoft.com/office/drawing/2014/main" id="{99F065E7-329E-491E-B9FB-936988436825}"/>
                </a:ext>
              </a:extLst>
            </p:cNvPr>
            <p:cNvSpPr/>
            <p:nvPr/>
          </p:nvSpPr>
          <p:spPr>
            <a:xfrm>
              <a:off x="4176300" y="3498875"/>
              <a:ext cx="791400" cy="754200"/>
            </a:xfrm>
            <a:prstGeom prst="roundRect">
              <a:avLst>
                <a:gd name="adj" fmla="val 16667"/>
              </a:avLst>
            </a:prstGeom>
            <a:solidFill>
              <a:srgbClr val="43434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16;p68">
              <a:extLst>
                <a:ext uri="{FF2B5EF4-FFF2-40B4-BE49-F238E27FC236}">
                  <a16:creationId xmlns:a16="http://schemas.microsoft.com/office/drawing/2014/main" id="{1AE13FFA-4A99-468A-80D6-AEB5E0944003}"/>
                </a:ext>
              </a:extLst>
            </p:cNvPr>
            <p:cNvSpPr/>
            <p:nvPr/>
          </p:nvSpPr>
          <p:spPr>
            <a:xfrm>
              <a:off x="2052655" y="3498875"/>
              <a:ext cx="791400" cy="754200"/>
            </a:xfrm>
            <a:prstGeom prst="roundRect">
              <a:avLst>
                <a:gd name="adj" fmla="val 16667"/>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17;p68">
              <a:extLst>
                <a:ext uri="{FF2B5EF4-FFF2-40B4-BE49-F238E27FC236}">
                  <a16:creationId xmlns:a16="http://schemas.microsoft.com/office/drawing/2014/main" id="{251E1E1C-AD9E-4A81-AD3B-8628B1FC2569}"/>
                </a:ext>
              </a:extLst>
            </p:cNvPr>
            <p:cNvSpPr txBox="1"/>
            <p:nvPr/>
          </p:nvSpPr>
          <p:spPr>
            <a:xfrm>
              <a:off x="311448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#ffffffff</a:t>
              </a:r>
              <a:endParaRPr sz="1000">
                <a:solidFill>
                  <a:schemeClr val="dk1"/>
                </a:solidFill>
              </a:endParaRPr>
            </a:p>
          </p:txBody>
        </p:sp>
        <p:sp>
          <p:nvSpPr>
            <p:cNvPr id="22" name="Google Shape;3118;p68">
              <a:extLst>
                <a:ext uri="{FF2B5EF4-FFF2-40B4-BE49-F238E27FC236}">
                  <a16:creationId xmlns:a16="http://schemas.microsoft.com/office/drawing/2014/main" id="{9F6D71F7-2ED4-4370-9F94-AC97901487DF}"/>
                </a:ext>
              </a:extLst>
            </p:cNvPr>
            <p:cNvSpPr txBox="1"/>
            <p:nvPr/>
          </p:nvSpPr>
          <p:spPr>
            <a:xfrm>
              <a:off x="417630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#434343</a:t>
              </a:r>
              <a:endParaRPr sz="1000">
                <a:solidFill>
                  <a:srgbClr val="FFFFFF"/>
                </a:solidFill>
              </a:endParaRPr>
            </a:p>
          </p:txBody>
        </p:sp>
        <p:sp>
          <p:nvSpPr>
            <p:cNvPr id="23" name="Google Shape;3120;p68">
              <a:extLst>
                <a:ext uri="{FF2B5EF4-FFF2-40B4-BE49-F238E27FC236}">
                  <a16:creationId xmlns:a16="http://schemas.microsoft.com/office/drawing/2014/main" id="{818E899F-8F9E-42FA-AC64-C94ACC1913A0}"/>
                </a:ext>
              </a:extLst>
            </p:cNvPr>
            <p:cNvSpPr txBox="1"/>
            <p:nvPr/>
          </p:nvSpPr>
          <p:spPr>
            <a:xfrm>
              <a:off x="205265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#000000</a:t>
              </a:r>
              <a:endParaRPr sz="1000">
                <a:solidFill>
                  <a:srgbClr val="FFFFFF"/>
                </a:solidFill>
              </a:endParaRPr>
            </a:p>
          </p:txBody>
        </p:sp>
      </p:grpSp>
      <p:grpSp>
        <p:nvGrpSpPr>
          <p:cNvPr id="25" name="Google Shape;3121;p68">
            <a:extLst>
              <a:ext uri="{FF2B5EF4-FFF2-40B4-BE49-F238E27FC236}">
                <a16:creationId xmlns:a16="http://schemas.microsoft.com/office/drawing/2014/main" id="{3D8A4546-9318-4D2E-A2AA-BCC29954547A}"/>
              </a:ext>
            </a:extLst>
          </p:cNvPr>
          <p:cNvGrpSpPr/>
          <p:nvPr/>
        </p:nvGrpSpPr>
        <p:grpSpPr>
          <a:xfrm>
            <a:off x="5257865" y="2790234"/>
            <a:ext cx="791400" cy="754200"/>
            <a:chOff x="4176300" y="2491550"/>
            <a:chExt cx="791400" cy="754200"/>
          </a:xfrm>
        </p:grpSpPr>
        <p:sp>
          <p:nvSpPr>
            <p:cNvPr id="26" name="Google Shape;3125;p68">
              <a:extLst>
                <a:ext uri="{FF2B5EF4-FFF2-40B4-BE49-F238E27FC236}">
                  <a16:creationId xmlns:a16="http://schemas.microsoft.com/office/drawing/2014/main" id="{D0390077-21CC-4C15-B79C-90F6EC95C5AE}"/>
                </a:ext>
              </a:extLst>
            </p:cNvPr>
            <p:cNvSpPr/>
            <p:nvPr/>
          </p:nvSpPr>
          <p:spPr>
            <a:xfrm>
              <a:off x="4176300" y="2491550"/>
              <a:ext cx="791400" cy="754200"/>
            </a:xfrm>
            <a:prstGeom prst="roundRect">
              <a:avLst>
                <a:gd name="adj" fmla="val 16667"/>
              </a:avLst>
            </a:prstGeom>
            <a:solidFill>
              <a:srgbClr val="A9FF2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29;p68">
              <a:extLst>
                <a:ext uri="{FF2B5EF4-FFF2-40B4-BE49-F238E27FC236}">
                  <a16:creationId xmlns:a16="http://schemas.microsoft.com/office/drawing/2014/main" id="{92E6EC31-4636-4BFB-BE6A-6D817D525E08}"/>
                </a:ext>
              </a:extLst>
            </p:cNvPr>
            <p:cNvSpPr txBox="1"/>
            <p:nvPr/>
          </p:nvSpPr>
          <p:spPr>
            <a:xfrm>
              <a:off x="4176300" y="2645817"/>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1"/>
                  </a:solidFill>
                </a:rPr>
                <a:t>#a9ff22</a:t>
              </a:r>
              <a:endParaRPr sz="1000" dirty="0">
                <a:solidFill>
                  <a:schemeClr val="dk1"/>
                </a:solidFill>
              </a:endParaRPr>
            </a:p>
          </p:txBody>
        </p:sp>
      </p:grpSp>
    </p:spTree>
    <p:extLst>
      <p:ext uri="{BB962C8B-B14F-4D97-AF65-F5344CB8AC3E}">
        <p14:creationId xmlns:p14="http://schemas.microsoft.com/office/powerpoint/2010/main" val="138791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6"/>
          <p:cNvSpPr txBox="1">
            <a:spLocks noGrp="1"/>
          </p:cNvSpPr>
          <p:nvPr>
            <p:ph type="title" idx="2"/>
          </p:nvPr>
        </p:nvSpPr>
        <p:spPr>
          <a:xfrm rot="-5400000">
            <a:off x="1135325" y="798550"/>
            <a:ext cx="1559100" cy="76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About the project</a:t>
            </a:r>
            <a:endParaRPr/>
          </a:p>
        </p:txBody>
      </p:sp>
      <p:sp>
        <p:nvSpPr>
          <p:cNvPr id="915" name="Google Shape;915;p36"/>
          <p:cNvSpPr txBox="1">
            <a:spLocks noGrp="1"/>
          </p:cNvSpPr>
          <p:nvPr>
            <p:ph type="title" idx="3"/>
          </p:nvPr>
        </p:nvSpPr>
        <p:spPr>
          <a:xfrm rot="-5400000">
            <a:off x="3707800" y="785353"/>
            <a:ext cx="1547700" cy="7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Major features</a:t>
            </a:r>
            <a:endParaRPr dirty="0"/>
          </a:p>
        </p:txBody>
      </p:sp>
      <p:sp>
        <p:nvSpPr>
          <p:cNvPr id="916" name="Google Shape;916;p36"/>
          <p:cNvSpPr txBox="1">
            <a:spLocks noGrp="1"/>
          </p:cNvSpPr>
          <p:nvPr>
            <p:ph type="title" idx="4"/>
          </p:nvPr>
        </p:nvSpPr>
        <p:spPr>
          <a:xfrm rot="-5400000">
            <a:off x="1196825" y="2762700"/>
            <a:ext cx="1436100" cy="7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Sneak peek</a:t>
            </a:r>
            <a:endParaRPr/>
          </a:p>
        </p:txBody>
      </p:sp>
      <p:sp>
        <p:nvSpPr>
          <p:cNvPr id="917" name="Google Shape;917;p36"/>
          <p:cNvSpPr txBox="1">
            <a:spLocks noGrp="1"/>
          </p:cNvSpPr>
          <p:nvPr>
            <p:ph type="title" idx="5"/>
          </p:nvPr>
        </p:nvSpPr>
        <p:spPr>
          <a:xfrm rot="-5400000">
            <a:off x="3763600" y="2762700"/>
            <a:ext cx="1436100" cy="7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stages</a:t>
            </a:r>
            <a:endParaRPr/>
          </a:p>
        </p:txBody>
      </p:sp>
      <p:sp>
        <p:nvSpPr>
          <p:cNvPr id="918" name="Google Shape;918;p36"/>
          <p:cNvSpPr txBox="1">
            <a:spLocks noGrp="1"/>
          </p:cNvSpPr>
          <p:nvPr>
            <p:ph type="title" idx="6"/>
          </p:nvPr>
        </p:nvSpPr>
        <p:spPr>
          <a:xfrm rot="-5400000">
            <a:off x="6264150" y="798975"/>
            <a:ext cx="1541400" cy="7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goals</a:t>
            </a:r>
            <a:endParaRPr/>
          </a:p>
        </p:txBody>
      </p:sp>
      <p:sp>
        <p:nvSpPr>
          <p:cNvPr id="919" name="Google Shape;919;p36"/>
          <p:cNvSpPr txBox="1">
            <a:spLocks noGrp="1"/>
          </p:cNvSpPr>
          <p:nvPr>
            <p:ph type="title" idx="7"/>
          </p:nvPr>
        </p:nvSpPr>
        <p:spPr>
          <a:xfrm rot="-5400000">
            <a:off x="6406350" y="2852725"/>
            <a:ext cx="1257000" cy="7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920" name="Google Shape;920;p36"/>
          <p:cNvSpPr txBox="1">
            <a:spLocks noGrp="1"/>
          </p:cNvSpPr>
          <p:nvPr>
            <p:ph type="title"/>
          </p:nvPr>
        </p:nvSpPr>
        <p:spPr>
          <a:xfrm rot="-5400000">
            <a:off x="-1798200" y="2338175"/>
            <a:ext cx="40635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TABLE OF CONTENTS -</a:t>
            </a:r>
            <a:endParaRPr/>
          </a:p>
        </p:txBody>
      </p:sp>
      <p:sp>
        <p:nvSpPr>
          <p:cNvPr id="921" name="Google Shape;921;p36"/>
          <p:cNvSpPr/>
          <p:nvPr/>
        </p:nvSpPr>
        <p:spPr>
          <a:xfrm>
            <a:off x="1045807" y="1026575"/>
            <a:ext cx="344315" cy="803320"/>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600"/>
              </a:rPr>
              <a:t>1</a:t>
            </a:r>
          </a:p>
        </p:txBody>
      </p:sp>
      <p:sp>
        <p:nvSpPr>
          <p:cNvPr id="922" name="Google Shape;922;p36"/>
          <p:cNvSpPr/>
          <p:nvPr/>
        </p:nvSpPr>
        <p:spPr>
          <a:xfrm>
            <a:off x="3475556" y="1026585"/>
            <a:ext cx="545442" cy="809931"/>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600"/>
              </a:rPr>
              <a:t>2</a:t>
            </a:r>
          </a:p>
        </p:txBody>
      </p:sp>
      <p:sp>
        <p:nvSpPr>
          <p:cNvPr id="923" name="Google Shape;923;p36"/>
          <p:cNvSpPr/>
          <p:nvPr/>
        </p:nvSpPr>
        <p:spPr>
          <a:xfrm>
            <a:off x="6044088" y="1013362"/>
            <a:ext cx="546544" cy="827563"/>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600"/>
              </a:rPr>
              <a:t>3</a:t>
            </a:r>
          </a:p>
        </p:txBody>
      </p:sp>
      <p:sp>
        <p:nvSpPr>
          <p:cNvPr id="924" name="Google Shape;924;p36"/>
          <p:cNvSpPr/>
          <p:nvPr/>
        </p:nvSpPr>
        <p:spPr>
          <a:xfrm>
            <a:off x="882002" y="2966437"/>
            <a:ext cx="636900" cy="793402"/>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600"/>
              </a:rPr>
              <a:t>4</a:t>
            </a:r>
          </a:p>
        </p:txBody>
      </p:sp>
      <p:sp>
        <p:nvSpPr>
          <p:cNvPr id="925" name="Google Shape;925;p36"/>
          <p:cNvSpPr/>
          <p:nvPr/>
        </p:nvSpPr>
        <p:spPr>
          <a:xfrm>
            <a:off x="3465088" y="2944112"/>
            <a:ext cx="563072" cy="80552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600"/>
              </a:rPr>
              <a:t>5</a:t>
            </a:r>
          </a:p>
        </p:txBody>
      </p:sp>
      <p:sp>
        <p:nvSpPr>
          <p:cNvPr id="926" name="Google Shape;926;p36"/>
          <p:cNvSpPr/>
          <p:nvPr/>
        </p:nvSpPr>
        <p:spPr>
          <a:xfrm>
            <a:off x="6033069" y="2937037"/>
            <a:ext cx="565276" cy="824257"/>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600"/>
              </a:rPr>
              <a:t>6</a:t>
            </a:r>
          </a:p>
        </p:txBody>
      </p:sp>
      <p:sp>
        <p:nvSpPr>
          <p:cNvPr id="927" name="Google Shape;927;p36"/>
          <p:cNvSpPr txBox="1">
            <a:spLocks noGrp="1"/>
          </p:cNvSpPr>
          <p:nvPr>
            <p:ph type="subTitle" idx="1"/>
          </p:nvPr>
        </p:nvSpPr>
        <p:spPr>
          <a:xfrm>
            <a:off x="807350" y="1889775"/>
            <a:ext cx="2407200" cy="52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a:t>
            </a:r>
            <a:r>
              <a:rPr lang="en-GB" dirty="0"/>
              <a:t> SAAS direct student marketing solution</a:t>
            </a:r>
            <a:endParaRPr dirty="0"/>
          </a:p>
        </p:txBody>
      </p:sp>
      <p:sp>
        <p:nvSpPr>
          <p:cNvPr id="928" name="Google Shape;928;p36"/>
          <p:cNvSpPr txBox="1">
            <a:spLocks noGrp="1"/>
          </p:cNvSpPr>
          <p:nvPr>
            <p:ph type="subTitle" idx="8"/>
          </p:nvPr>
        </p:nvSpPr>
        <p:spPr>
          <a:xfrm>
            <a:off x="3368711" y="1888275"/>
            <a:ext cx="2413200" cy="52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dirty="0"/>
              <a:t>An engaging solution for brands via </a:t>
            </a:r>
            <a:r>
              <a:rPr lang="en-GB" dirty="0" err="1"/>
              <a:t>SubBoxes</a:t>
            </a:r>
            <a:endParaRPr dirty="0"/>
          </a:p>
        </p:txBody>
      </p:sp>
      <p:sp>
        <p:nvSpPr>
          <p:cNvPr id="929" name="Google Shape;929;p36"/>
          <p:cNvSpPr txBox="1">
            <a:spLocks noGrp="1"/>
          </p:cNvSpPr>
          <p:nvPr>
            <p:ph type="subTitle" idx="9"/>
          </p:nvPr>
        </p:nvSpPr>
        <p:spPr>
          <a:xfrm>
            <a:off x="5934150" y="1888275"/>
            <a:ext cx="2413800" cy="52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dirty="0"/>
              <a:t>Discounted online student catalogue</a:t>
            </a:r>
            <a:endParaRPr dirty="0"/>
          </a:p>
        </p:txBody>
      </p:sp>
      <p:sp>
        <p:nvSpPr>
          <p:cNvPr id="930" name="Google Shape;930;p36"/>
          <p:cNvSpPr txBox="1">
            <a:spLocks noGrp="1"/>
          </p:cNvSpPr>
          <p:nvPr>
            <p:ph type="subTitle" idx="13"/>
          </p:nvPr>
        </p:nvSpPr>
        <p:spPr>
          <a:xfrm>
            <a:off x="813377" y="3799650"/>
            <a:ext cx="2407200" cy="52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dirty="0"/>
              <a:t>For students across all disciplines</a:t>
            </a:r>
            <a:endParaRPr dirty="0"/>
          </a:p>
        </p:txBody>
      </p:sp>
      <p:sp>
        <p:nvSpPr>
          <p:cNvPr id="931" name="Google Shape;931;p36"/>
          <p:cNvSpPr txBox="1">
            <a:spLocks noGrp="1"/>
          </p:cNvSpPr>
          <p:nvPr>
            <p:ph type="subTitle" idx="14"/>
          </p:nvPr>
        </p:nvSpPr>
        <p:spPr>
          <a:xfrm>
            <a:off x="3368050" y="3799647"/>
            <a:ext cx="2413200" cy="52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Site wide requirements front and back end</a:t>
            </a:r>
            <a:endParaRPr dirty="0"/>
          </a:p>
        </p:txBody>
      </p:sp>
      <p:sp>
        <p:nvSpPr>
          <p:cNvPr id="932" name="Google Shape;932;p36"/>
          <p:cNvSpPr txBox="1">
            <a:spLocks noGrp="1"/>
          </p:cNvSpPr>
          <p:nvPr>
            <p:ph type="subTitle" idx="15"/>
          </p:nvPr>
        </p:nvSpPr>
        <p:spPr>
          <a:xfrm>
            <a:off x="5934150" y="3799650"/>
            <a:ext cx="2407200" cy="52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Meet the team behind the project so far</a:t>
            </a:r>
            <a:endParaRPr dirty="0"/>
          </a:p>
        </p:txBody>
      </p:sp>
      <p:sp>
        <p:nvSpPr>
          <p:cNvPr id="933" name="Google Shape;933;p36"/>
          <p:cNvSpPr/>
          <p:nvPr/>
        </p:nvSpPr>
        <p:spPr>
          <a:xfrm>
            <a:off x="7997001" y="311300"/>
            <a:ext cx="853909" cy="759597"/>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rgbClr val="A9F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txBox="1">
            <a:spLocks noGrp="1"/>
          </p:cNvSpPr>
          <p:nvPr>
            <p:ph type="title" idx="16"/>
          </p:nvPr>
        </p:nvSpPr>
        <p:spPr>
          <a:xfrm rot="5400000">
            <a:off x="6884100" y="2339900"/>
            <a:ext cx="4053000" cy="467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TABLE OF CONTENTS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70"/>
        <p:cNvGrpSpPr/>
        <p:nvPr/>
      </p:nvGrpSpPr>
      <p:grpSpPr>
        <a:xfrm>
          <a:off x="0" y="0"/>
          <a:ext cx="0" cy="0"/>
          <a:chOff x="0" y="0"/>
          <a:chExt cx="0" cy="0"/>
        </a:xfrm>
      </p:grpSpPr>
      <p:sp>
        <p:nvSpPr>
          <p:cNvPr id="2772" name="Google Shape;2772;p53"/>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SNEAK PEEK -</a:t>
            </a:r>
            <a:endParaRPr/>
          </a:p>
        </p:txBody>
      </p:sp>
      <p:sp>
        <p:nvSpPr>
          <p:cNvPr id="2773" name="Google Shape;2773;p53"/>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SNEAK PEEK -</a:t>
            </a:r>
            <a:endParaRPr dirty="0"/>
          </a:p>
        </p:txBody>
      </p:sp>
      <p:sp>
        <p:nvSpPr>
          <p:cNvPr id="2774" name="Google Shape;2774;p53"/>
          <p:cNvSpPr/>
          <p:nvPr/>
        </p:nvSpPr>
        <p:spPr>
          <a:xfrm rot="-5400000">
            <a:off x="-372638" y="2359397"/>
            <a:ext cx="2406197" cy="579800"/>
          </a:xfrm>
          <a:prstGeom prst="rect">
            <a:avLst/>
          </a:prstGeom>
        </p:spPr>
        <p:txBody>
          <a:bodyPr>
            <a:prstTxWarp prst="textPlain">
              <a:avLst/>
            </a:prstTxWarp>
          </a:bodyPr>
          <a:lstStyle/>
          <a:p>
            <a:pPr lvl="0" algn="ctr"/>
            <a:r>
              <a:rPr lang="en-GB" b="0" i="0" dirty="0">
                <a:ln w="19050" cap="flat" cmpd="sng">
                  <a:solidFill>
                    <a:schemeClr val="accent1"/>
                  </a:solidFill>
                  <a:prstDash val="solid"/>
                  <a:round/>
                  <a:headEnd type="none" w="sm" len="sm"/>
                  <a:tailEnd type="none" w="sm" len="sm"/>
                </a:ln>
                <a:noFill/>
                <a:latin typeface="Poppins;600"/>
              </a:rPr>
              <a:t>logotype</a:t>
            </a:r>
            <a:endParaRPr b="0" i="0" dirty="0">
              <a:ln w="19050" cap="flat" cmpd="sng">
                <a:solidFill>
                  <a:schemeClr val="accent1"/>
                </a:solidFill>
                <a:prstDash val="solid"/>
                <a:round/>
                <a:headEnd type="none" w="sm" len="sm"/>
                <a:tailEnd type="none" w="sm" len="sm"/>
              </a:ln>
              <a:noFill/>
              <a:latin typeface="Poppins;600"/>
            </a:endParaRPr>
          </a:p>
        </p:txBody>
      </p:sp>
      <p:sp>
        <p:nvSpPr>
          <p:cNvPr id="2779" name="Google Shape;2779;p53"/>
          <p:cNvSpPr/>
          <p:nvPr/>
        </p:nvSpPr>
        <p:spPr>
          <a:xfrm>
            <a:off x="2775326" y="3574822"/>
            <a:ext cx="3591108" cy="19257"/>
          </a:xfrm>
          <a:custGeom>
            <a:avLst/>
            <a:gdLst/>
            <a:ahLst/>
            <a:cxnLst/>
            <a:rect l="l" t="t" r="r" b="b"/>
            <a:pathLst>
              <a:path w="155712" h="835" extrusionOk="0">
                <a:moveTo>
                  <a:pt x="0" y="1"/>
                </a:moveTo>
                <a:lnTo>
                  <a:pt x="0" y="835"/>
                </a:lnTo>
                <a:lnTo>
                  <a:pt x="155711" y="835"/>
                </a:lnTo>
                <a:lnTo>
                  <a:pt x="155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3"/>
          <p:cNvSpPr/>
          <p:nvPr/>
        </p:nvSpPr>
        <p:spPr>
          <a:xfrm>
            <a:off x="2775326" y="1426942"/>
            <a:ext cx="3591108" cy="19257"/>
          </a:xfrm>
          <a:custGeom>
            <a:avLst/>
            <a:gdLst/>
            <a:ahLst/>
            <a:cxnLst/>
            <a:rect l="l" t="t" r="r" b="b"/>
            <a:pathLst>
              <a:path w="155712" h="835" extrusionOk="0">
                <a:moveTo>
                  <a:pt x="0" y="0"/>
                </a:moveTo>
                <a:lnTo>
                  <a:pt x="0" y="834"/>
                </a:lnTo>
                <a:lnTo>
                  <a:pt x="155711" y="834"/>
                </a:lnTo>
                <a:lnTo>
                  <a:pt x="155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3"/>
          <p:cNvSpPr/>
          <p:nvPr/>
        </p:nvSpPr>
        <p:spPr>
          <a:xfrm>
            <a:off x="3623864" y="3746383"/>
            <a:ext cx="126175" cy="10009"/>
          </a:xfrm>
          <a:custGeom>
            <a:avLst/>
            <a:gdLst/>
            <a:ahLst/>
            <a:cxnLst/>
            <a:rect l="l" t="t" r="r" b="b"/>
            <a:pathLst>
              <a:path w="5471" h="434" extrusionOk="0">
                <a:moveTo>
                  <a:pt x="0" y="0"/>
                </a:moveTo>
                <a:lnTo>
                  <a:pt x="0" y="434"/>
                </a:lnTo>
                <a:lnTo>
                  <a:pt x="5471" y="434"/>
                </a:lnTo>
                <a:lnTo>
                  <a:pt x="5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3"/>
          <p:cNvSpPr/>
          <p:nvPr/>
        </p:nvSpPr>
        <p:spPr>
          <a:xfrm>
            <a:off x="3623864" y="3761766"/>
            <a:ext cx="126175" cy="9248"/>
          </a:xfrm>
          <a:custGeom>
            <a:avLst/>
            <a:gdLst/>
            <a:ahLst/>
            <a:cxnLst/>
            <a:rect l="l" t="t" r="r" b="b"/>
            <a:pathLst>
              <a:path w="5471" h="401" extrusionOk="0">
                <a:moveTo>
                  <a:pt x="0" y="0"/>
                </a:moveTo>
                <a:lnTo>
                  <a:pt x="0" y="401"/>
                </a:lnTo>
                <a:lnTo>
                  <a:pt x="5471" y="401"/>
                </a:lnTo>
                <a:lnTo>
                  <a:pt x="5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3"/>
          <p:cNvSpPr/>
          <p:nvPr/>
        </p:nvSpPr>
        <p:spPr>
          <a:xfrm>
            <a:off x="3623864" y="3776388"/>
            <a:ext cx="39252" cy="10009"/>
          </a:xfrm>
          <a:custGeom>
            <a:avLst/>
            <a:gdLst/>
            <a:ahLst/>
            <a:cxnLst/>
            <a:rect l="l" t="t" r="r" b="b"/>
            <a:pathLst>
              <a:path w="1702" h="434" extrusionOk="0">
                <a:moveTo>
                  <a:pt x="0" y="0"/>
                </a:moveTo>
                <a:lnTo>
                  <a:pt x="0" y="434"/>
                </a:lnTo>
                <a:lnTo>
                  <a:pt x="1701" y="434"/>
                </a:lnTo>
                <a:lnTo>
                  <a:pt x="1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3"/>
          <p:cNvSpPr/>
          <p:nvPr/>
        </p:nvSpPr>
        <p:spPr>
          <a:xfrm>
            <a:off x="3623864" y="3790986"/>
            <a:ext cx="39252" cy="10032"/>
          </a:xfrm>
          <a:custGeom>
            <a:avLst/>
            <a:gdLst/>
            <a:ahLst/>
            <a:cxnLst/>
            <a:rect l="l" t="t" r="r" b="b"/>
            <a:pathLst>
              <a:path w="1702" h="435" extrusionOk="0">
                <a:moveTo>
                  <a:pt x="0" y="1"/>
                </a:moveTo>
                <a:lnTo>
                  <a:pt x="0" y="435"/>
                </a:lnTo>
                <a:lnTo>
                  <a:pt x="1701" y="43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3"/>
          <p:cNvSpPr/>
          <p:nvPr/>
        </p:nvSpPr>
        <p:spPr>
          <a:xfrm>
            <a:off x="3623864" y="3806392"/>
            <a:ext cx="39252" cy="9248"/>
          </a:xfrm>
          <a:custGeom>
            <a:avLst/>
            <a:gdLst/>
            <a:ahLst/>
            <a:cxnLst/>
            <a:rect l="l" t="t" r="r" b="b"/>
            <a:pathLst>
              <a:path w="1702" h="401" extrusionOk="0">
                <a:moveTo>
                  <a:pt x="0" y="0"/>
                </a:moveTo>
                <a:lnTo>
                  <a:pt x="0" y="400"/>
                </a:lnTo>
                <a:lnTo>
                  <a:pt x="1701" y="400"/>
                </a:lnTo>
                <a:lnTo>
                  <a:pt x="1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3"/>
          <p:cNvSpPr/>
          <p:nvPr/>
        </p:nvSpPr>
        <p:spPr>
          <a:xfrm>
            <a:off x="3623864" y="3820991"/>
            <a:ext cx="39252" cy="10032"/>
          </a:xfrm>
          <a:custGeom>
            <a:avLst/>
            <a:gdLst/>
            <a:ahLst/>
            <a:cxnLst/>
            <a:rect l="l" t="t" r="r" b="b"/>
            <a:pathLst>
              <a:path w="1702" h="435" extrusionOk="0">
                <a:moveTo>
                  <a:pt x="0" y="1"/>
                </a:moveTo>
                <a:lnTo>
                  <a:pt x="0" y="435"/>
                </a:lnTo>
                <a:lnTo>
                  <a:pt x="1701" y="43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3"/>
          <p:cNvSpPr/>
          <p:nvPr/>
        </p:nvSpPr>
        <p:spPr>
          <a:xfrm>
            <a:off x="3686156" y="3776388"/>
            <a:ext cx="53113" cy="53090"/>
          </a:xfrm>
          <a:custGeom>
            <a:avLst/>
            <a:gdLst/>
            <a:ahLst/>
            <a:cxnLst/>
            <a:rect l="l" t="t" r="r" b="b"/>
            <a:pathLst>
              <a:path w="2303" h="2302" extrusionOk="0">
                <a:moveTo>
                  <a:pt x="1002" y="0"/>
                </a:moveTo>
                <a:cubicBezTo>
                  <a:pt x="868" y="0"/>
                  <a:pt x="768" y="100"/>
                  <a:pt x="768" y="234"/>
                </a:cubicBezTo>
                <a:lnTo>
                  <a:pt x="768" y="534"/>
                </a:lnTo>
                <a:cubicBezTo>
                  <a:pt x="768" y="667"/>
                  <a:pt x="668" y="767"/>
                  <a:pt x="535" y="767"/>
                </a:cubicBezTo>
                <a:lnTo>
                  <a:pt x="234" y="767"/>
                </a:lnTo>
                <a:cubicBezTo>
                  <a:pt x="101" y="767"/>
                  <a:pt x="1" y="867"/>
                  <a:pt x="1" y="1001"/>
                </a:cubicBezTo>
                <a:lnTo>
                  <a:pt x="1" y="1301"/>
                </a:lnTo>
                <a:cubicBezTo>
                  <a:pt x="1" y="1435"/>
                  <a:pt x="101" y="1535"/>
                  <a:pt x="234" y="1535"/>
                </a:cubicBezTo>
                <a:lnTo>
                  <a:pt x="535" y="1535"/>
                </a:lnTo>
                <a:cubicBezTo>
                  <a:pt x="668" y="1535"/>
                  <a:pt x="768" y="1668"/>
                  <a:pt x="768" y="1801"/>
                </a:cubicBezTo>
                <a:lnTo>
                  <a:pt x="768" y="2068"/>
                </a:lnTo>
                <a:cubicBezTo>
                  <a:pt x="768" y="2202"/>
                  <a:pt x="868" y="2302"/>
                  <a:pt x="1002" y="2302"/>
                </a:cubicBezTo>
                <a:lnTo>
                  <a:pt x="1302" y="2302"/>
                </a:lnTo>
                <a:cubicBezTo>
                  <a:pt x="1435" y="2302"/>
                  <a:pt x="1535" y="2202"/>
                  <a:pt x="1535" y="2068"/>
                </a:cubicBezTo>
                <a:lnTo>
                  <a:pt x="1535" y="1801"/>
                </a:lnTo>
                <a:cubicBezTo>
                  <a:pt x="1535" y="1668"/>
                  <a:pt x="1635" y="1535"/>
                  <a:pt x="1802" y="1535"/>
                </a:cubicBezTo>
                <a:lnTo>
                  <a:pt x="2069" y="1535"/>
                </a:lnTo>
                <a:cubicBezTo>
                  <a:pt x="2203" y="1535"/>
                  <a:pt x="2303" y="1435"/>
                  <a:pt x="2303" y="1301"/>
                </a:cubicBezTo>
                <a:lnTo>
                  <a:pt x="2303" y="1001"/>
                </a:lnTo>
                <a:cubicBezTo>
                  <a:pt x="2303" y="867"/>
                  <a:pt x="2203" y="767"/>
                  <a:pt x="2069" y="767"/>
                </a:cubicBezTo>
                <a:lnTo>
                  <a:pt x="1802" y="767"/>
                </a:lnTo>
                <a:cubicBezTo>
                  <a:pt x="1669" y="767"/>
                  <a:pt x="1535" y="667"/>
                  <a:pt x="1535" y="534"/>
                </a:cubicBezTo>
                <a:lnTo>
                  <a:pt x="1535" y="234"/>
                </a:lnTo>
                <a:cubicBezTo>
                  <a:pt x="1535" y="100"/>
                  <a:pt x="1435"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3"/>
          <p:cNvSpPr/>
          <p:nvPr/>
        </p:nvSpPr>
        <p:spPr>
          <a:xfrm>
            <a:off x="3909263" y="3779455"/>
            <a:ext cx="19257" cy="19257"/>
          </a:xfrm>
          <a:custGeom>
            <a:avLst/>
            <a:gdLst/>
            <a:ahLst/>
            <a:cxnLst/>
            <a:rect l="l" t="t" r="r" b="b"/>
            <a:pathLst>
              <a:path w="835" h="835" extrusionOk="0">
                <a:moveTo>
                  <a:pt x="434" y="1"/>
                </a:moveTo>
                <a:cubicBezTo>
                  <a:pt x="201" y="1"/>
                  <a:pt x="1" y="167"/>
                  <a:pt x="1" y="401"/>
                </a:cubicBezTo>
                <a:cubicBezTo>
                  <a:pt x="1" y="634"/>
                  <a:pt x="201" y="835"/>
                  <a:pt x="434" y="835"/>
                </a:cubicBezTo>
                <a:cubicBezTo>
                  <a:pt x="634" y="835"/>
                  <a:pt x="834" y="634"/>
                  <a:pt x="834" y="401"/>
                </a:cubicBezTo>
                <a:cubicBezTo>
                  <a:pt x="834" y="167"/>
                  <a:pt x="634"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3"/>
          <p:cNvSpPr/>
          <p:nvPr/>
        </p:nvSpPr>
        <p:spPr>
          <a:xfrm>
            <a:off x="3949276" y="3779455"/>
            <a:ext cx="19257" cy="19257"/>
          </a:xfrm>
          <a:custGeom>
            <a:avLst/>
            <a:gdLst/>
            <a:ahLst/>
            <a:cxnLst/>
            <a:rect l="l" t="t" r="r" b="b"/>
            <a:pathLst>
              <a:path w="835" h="835" extrusionOk="0">
                <a:moveTo>
                  <a:pt x="400" y="1"/>
                </a:moveTo>
                <a:cubicBezTo>
                  <a:pt x="167" y="1"/>
                  <a:pt x="0" y="167"/>
                  <a:pt x="0" y="401"/>
                </a:cubicBezTo>
                <a:cubicBezTo>
                  <a:pt x="0" y="634"/>
                  <a:pt x="167" y="835"/>
                  <a:pt x="400" y="835"/>
                </a:cubicBezTo>
                <a:cubicBezTo>
                  <a:pt x="634" y="835"/>
                  <a:pt x="834" y="634"/>
                  <a:pt x="834" y="401"/>
                </a:cubicBezTo>
                <a:cubicBezTo>
                  <a:pt x="834" y="167"/>
                  <a:pt x="634"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3"/>
          <p:cNvSpPr/>
          <p:nvPr/>
        </p:nvSpPr>
        <p:spPr>
          <a:xfrm>
            <a:off x="3988506" y="3779455"/>
            <a:ext cx="19257" cy="19257"/>
          </a:xfrm>
          <a:custGeom>
            <a:avLst/>
            <a:gdLst/>
            <a:ahLst/>
            <a:cxnLst/>
            <a:rect l="l" t="t" r="r" b="b"/>
            <a:pathLst>
              <a:path w="835" h="835" extrusionOk="0">
                <a:moveTo>
                  <a:pt x="434" y="1"/>
                </a:moveTo>
                <a:cubicBezTo>
                  <a:pt x="200" y="1"/>
                  <a:pt x="0" y="167"/>
                  <a:pt x="0" y="401"/>
                </a:cubicBezTo>
                <a:cubicBezTo>
                  <a:pt x="0" y="634"/>
                  <a:pt x="200" y="835"/>
                  <a:pt x="434" y="835"/>
                </a:cubicBezTo>
                <a:cubicBezTo>
                  <a:pt x="667" y="835"/>
                  <a:pt x="834" y="634"/>
                  <a:pt x="834" y="401"/>
                </a:cubicBezTo>
                <a:cubicBezTo>
                  <a:pt x="834" y="167"/>
                  <a:pt x="667"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3"/>
          <p:cNvSpPr/>
          <p:nvPr/>
        </p:nvSpPr>
        <p:spPr>
          <a:xfrm>
            <a:off x="2775326" y="4094881"/>
            <a:ext cx="3591108" cy="20779"/>
          </a:xfrm>
          <a:custGeom>
            <a:avLst/>
            <a:gdLst/>
            <a:ahLst/>
            <a:cxnLst/>
            <a:rect l="l" t="t" r="r" b="b"/>
            <a:pathLst>
              <a:path w="155712" h="901" extrusionOk="0">
                <a:moveTo>
                  <a:pt x="434" y="0"/>
                </a:moveTo>
                <a:cubicBezTo>
                  <a:pt x="200" y="0"/>
                  <a:pt x="0" y="200"/>
                  <a:pt x="0" y="467"/>
                </a:cubicBezTo>
                <a:cubicBezTo>
                  <a:pt x="0" y="701"/>
                  <a:pt x="200" y="901"/>
                  <a:pt x="434" y="901"/>
                </a:cubicBezTo>
                <a:lnTo>
                  <a:pt x="155278" y="901"/>
                </a:lnTo>
                <a:cubicBezTo>
                  <a:pt x="155511" y="901"/>
                  <a:pt x="155711" y="701"/>
                  <a:pt x="155711" y="467"/>
                </a:cubicBezTo>
                <a:cubicBezTo>
                  <a:pt x="155711" y="200"/>
                  <a:pt x="155511" y="0"/>
                  <a:pt x="155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8D6A19D-EFE8-419A-A77E-456B68A37704}"/>
              </a:ext>
            </a:extLst>
          </p:cNvPr>
          <p:cNvPicPr>
            <a:picLocks noChangeAspect="1"/>
          </p:cNvPicPr>
          <p:nvPr/>
        </p:nvPicPr>
        <p:blipFill>
          <a:blip r:embed="rId3"/>
          <a:stretch>
            <a:fillRect/>
          </a:stretch>
        </p:blipFill>
        <p:spPr>
          <a:xfrm>
            <a:off x="1577656" y="2382733"/>
            <a:ext cx="6761451" cy="378034"/>
          </a:xfrm>
          <a:prstGeom prst="rect">
            <a:avLst/>
          </a:prstGeom>
        </p:spPr>
      </p:pic>
    </p:spTree>
    <p:extLst>
      <p:ext uri="{BB962C8B-B14F-4D97-AF65-F5344CB8AC3E}">
        <p14:creationId xmlns:p14="http://schemas.microsoft.com/office/powerpoint/2010/main" val="1398992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70"/>
        <p:cNvGrpSpPr/>
        <p:nvPr/>
      </p:nvGrpSpPr>
      <p:grpSpPr>
        <a:xfrm>
          <a:off x="0" y="0"/>
          <a:ext cx="0" cy="0"/>
          <a:chOff x="0" y="0"/>
          <a:chExt cx="0" cy="0"/>
        </a:xfrm>
      </p:grpSpPr>
      <p:sp>
        <p:nvSpPr>
          <p:cNvPr id="2772" name="Google Shape;2772;p53"/>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SNEAK PEEK -</a:t>
            </a:r>
            <a:endParaRPr/>
          </a:p>
        </p:txBody>
      </p:sp>
      <p:sp>
        <p:nvSpPr>
          <p:cNvPr id="2773" name="Google Shape;2773;p53"/>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SNEAK PEEK -</a:t>
            </a:r>
            <a:endParaRPr dirty="0"/>
          </a:p>
        </p:txBody>
      </p:sp>
      <p:sp>
        <p:nvSpPr>
          <p:cNvPr id="2774" name="Google Shape;2774;p53"/>
          <p:cNvSpPr/>
          <p:nvPr/>
        </p:nvSpPr>
        <p:spPr>
          <a:xfrm rot="-5400000">
            <a:off x="-365192" y="2327352"/>
            <a:ext cx="2387528" cy="579800"/>
          </a:xfrm>
          <a:prstGeom prst="rect">
            <a:avLst/>
          </a:prstGeom>
        </p:spPr>
        <p:txBody>
          <a:bodyPr>
            <a:prstTxWarp prst="textPlain">
              <a:avLst/>
            </a:prstTxWarp>
          </a:bodyPr>
          <a:lstStyle/>
          <a:p>
            <a:pPr lvl="0" algn="ctr"/>
            <a:r>
              <a:rPr lang="en-GB" b="0" i="0" dirty="0">
                <a:ln w="19050" cap="flat" cmpd="sng">
                  <a:solidFill>
                    <a:schemeClr val="accent1"/>
                  </a:solidFill>
                  <a:prstDash val="solid"/>
                  <a:round/>
                  <a:headEnd type="none" w="sm" len="sm"/>
                  <a:tailEnd type="none" w="sm" len="sm"/>
                </a:ln>
                <a:noFill/>
                <a:latin typeface="Poppins;600"/>
              </a:rPr>
              <a:t>favicon</a:t>
            </a:r>
            <a:endParaRPr b="0" i="0" dirty="0">
              <a:ln w="19050" cap="flat" cmpd="sng">
                <a:solidFill>
                  <a:schemeClr val="accent1"/>
                </a:solidFill>
                <a:prstDash val="solid"/>
                <a:round/>
                <a:headEnd type="none" w="sm" len="sm"/>
                <a:tailEnd type="none" w="sm" len="sm"/>
              </a:ln>
              <a:noFill/>
              <a:latin typeface="Poppins;600"/>
            </a:endParaRPr>
          </a:p>
        </p:txBody>
      </p:sp>
      <p:sp>
        <p:nvSpPr>
          <p:cNvPr id="2779" name="Google Shape;2779;p53"/>
          <p:cNvSpPr/>
          <p:nvPr/>
        </p:nvSpPr>
        <p:spPr>
          <a:xfrm>
            <a:off x="2775326" y="3574822"/>
            <a:ext cx="3591108" cy="19257"/>
          </a:xfrm>
          <a:custGeom>
            <a:avLst/>
            <a:gdLst/>
            <a:ahLst/>
            <a:cxnLst/>
            <a:rect l="l" t="t" r="r" b="b"/>
            <a:pathLst>
              <a:path w="155712" h="835" extrusionOk="0">
                <a:moveTo>
                  <a:pt x="0" y="1"/>
                </a:moveTo>
                <a:lnTo>
                  <a:pt x="0" y="835"/>
                </a:lnTo>
                <a:lnTo>
                  <a:pt x="155711" y="835"/>
                </a:lnTo>
                <a:lnTo>
                  <a:pt x="155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3"/>
          <p:cNvSpPr/>
          <p:nvPr/>
        </p:nvSpPr>
        <p:spPr>
          <a:xfrm>
            <a:off x="2775326" y="1426942"/>
            <a:ext cx="3591108" cy="19257"/>
          </a:xfrm>
          <a:custGeom>
            <a:avLst/>
            <a:gdLst/>
            <a:ahLst/>
            <a:cxnLst/>
            <a:rect l="l" t="t" r="r" b="b"/>
            <a:pathLst>
              <a:path w="155712" h="835" extrusionOk="0">
                <a:moveTo>
                  <a:pt x="0" y="0"/>
                </a:moveTo>
                <a:lnTo>
                  <a:pt x="0" y="834"/>
                </a:lnTo>
                <a:lnTo>
                  <a:pt x="155711" y="834"/>
                </a:lnTo>
                <a:lnTo>
                  <a:pt x="155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3"/>
          <p:cNvSpPr/>
          <p:nvPr/>
        </p:nvSpPr>
        <p:spPr>
          <a:xfrm>
            <a:off x="3623864" y="3746383"/>
            <a:ext cx="126175" cy="10009"/>
          </a:xfrm>
          <a:custGeom>
            <a:avLst/>
            <a:gdLst/>
            <a:ahLst/>
            <a:cxnLst/>
            <a:rect l="l" t="t" r="r" b="b"/>
            <a:pathLst>
              <a:path w="5471" h="434" extrusionOk="0">
                <a:moveTo>
                  <a:pt x="0" y="0"/>
                </a:moveTo>
                <a:lnTo>
                  <a:pt x="0" y="434"/>
                </a:lnTo>
                <a:lnTo>
                  <a:pt x="5471" y="434"/>
                </a:lnTo>
                <a:lnTo>
                  <a:pt x="5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3"/>
          <p:cNvSpPr/>
          <p:nvPr/>
        </p:nvSpPr>
        <p:spPr>
          <a:xfrm>
            <a:off x="3623864" y="3761766"/>
            <a:ext cx="126175" cy="9248"/>
          </a:xfrm>
          <a:custGeom>
            <a:avLst/>
            <a:gdLst/>
            <a:ahLst/>
            <a:cxnLst/>
            <a:rect l="l" t="t" r="r" b="b"/>
            <a:pathLst>
              <a:path w="5471" h="401" extrusionOk="0">
                <a:moveTo>
                  <a:pt x="0" y="0"/>
                </a:moveTo>
                <a:lnTo>
                  <a:pt x="0" y="401"/>
                </a:lnTo>
                <a:lnTo>
                  <a:pt x="5471" y="401"/>
                </a:lnTo>
                <a:lnTo>
                  <a:pt x="5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3"/>
          <p:cNvSpPr/>
          <p:nvPr/>
        </p:nvSpPr>
        <p:spPr>
          <a:xfrm>
            <a:off x="3623864" y="3776388"/>
            <a:ext cx="39252" cy="10009"/>
          </a:xfrm>
          <a:custGeom>
            <a:avLst/>
            <a:gdLst/>
            <a:ahLst/>
            <a:cxnLst/>
            <a:rect l="l" t="t" r="r" b="b"/>
            <a:pathLst>
              <a:path w="1702" h="434" extrusionOk="0">
                <a:moveTo>
                  <a:pt x="0" y="0"/>
                </a:moveTo>
                <a:lnTo>
                  <a:pt x="0" y="434"/>
                </a:lnTo>
                <a:lnTo>
                  <a:pt x="1701" y="434"/>
                </a:lnTo>
                <a:lnTo>
                  <a:pt x="1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3"/>
          <p:cNvSpPr/>
          <p:nvPr/>
        </p:nvSpPr>
        <p:spPr>
          <a:xfrm>
            <a:off x="3623864" y="3790986"/>
            <a:ext cx="39252" cy="10032"/>
          </a:xfrm>
          <a:custGeom>
            <a:avLst/>
            <a:gdLst/>
            <a:ahLst/>
            <a:cxnLst/>
            <a:rect l="l" t="t" r="r" b="b"/>
            <a:pathLst>
              <a:path w="1702" h="435" extrusionOk="0">
                <a:moveTo>
                  <a:pt x="0" y="1"/>
                </a:moveTo>
                <a:lnTo>
                  <a:pt x="0" y="435"/>
                </a:lnTo>
                <a:lnTo>
                  <a:pt x="1701" y="43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3"/>
          <p:cNvSpPr/>
          <p:nvPr/>
        </p:nvSpPr>
        <p:spPr>
          <a:xfrm>
            <a:off x="3623864" y="3806392"/>
            <a:ext cx="39252" cy="9248"/>
          </a:xfrm>
          <a:custGeom>
            <a:avLst/>
            <a:gdLst/>
            <a:ahLst/>
            <a:cxnLst/>
            <a:rect l="l" t="t" r="r" b="b"/>
            <a:pathLst>
              <a:path w="1702" h="401" extrusionOk="0">
                <a:moveTo>
                  <a:pt x="0" y="0"/>
                </a:moveTo>
                <a:lnTo>
                  <a:pt x="0" y="400"/>
                </a:lnTo>
                <a:lnTo>
                  <a:pt x="1701" y="400"/>
                </a:lnTo>
                <a:lnTo>
                  <a:pt x="1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3"/>
          <p:cNvSpPr/>
          <p:nvPr/>
        </p:nvSpPr>
        <p:spPr>
          <a:xfrm>
            <a:off x="3623864" y="3820991"/>
            <a:ext cx="39252" cy="10032"/>
          </a:xfrm>
          <a:custGeom>
            <a:avLst/>
            <a:gdLst/>
            <a:ahLst/>
            <a:cxnLst/>
            <a:rect l="l" t="t" r="r" b="b"/>
            <a:pathLst>
              <a:path w="1702" h="435" extrusionOk="0">
                <a:moveTo>
                  <a:pt x="0" y="1"/>
                </a:moveTo>
                <a:lnTo>
                  <a:pt x="0" y="435"/>
                </a:lnTo>
                <a:lnTo>
                  <a:pt x="1701" y="43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3"/>
          <p:cNvSpPr/>
          <p:nvPr/>
        </p:nvSpPr>
        <p:spPr>
          <a:xfrm>
            <a:off x="3686156" y="3776388"/>
            <a:ext cx="53113" cy="53090"/>
          </a:xfrm>
          <a:custGeom>
            <a:avLst/>
            <a:gdLst/>
            <a:ahLst/>
            <a:cxnLst/>
            <a:rect l="l" t="t" r="r" b="b"/>
            <a:pathLst>
              <a:path w="2303" h="2302" extrusionOk="0">
                <a:moveTo>
                  <a:pt x="1002" y="0"/>
                </a:moveTo>
                <a:cubicBezTo>
                  <a:pt x="868" y="0"/>
                  <a:pt x="768" y="100"/>
                  <a:pt x="768" y="234"/>
                </a:cubicBezTo>
                <a:lnTo>
                  <a:pt x="768" y="534"/>
                </a:lnTo>
                <a:cubicBezTo>
                  <a:pt x="768" y="667"/>
                  <a:pt x="668" y="767"/>
                  <a:pt x="535" y="767"/>
                </a:cubicBezTo>
                <a:lnTo>
                  <a:pt x="234" y="767"/>
                </a:lnTo>
                <a:cubicBezTo>
                  <a:pt x="101" y="767"/>
                  <a:pt x="1" y="867"/>
                  <a:pt x="1" y="1001"/>
                </a:cubicBezTo>
                <a:lnTo>
                  <a:pt x="1" y="1301"/>
                </a:lnTo>
                <a:cubicBezTo>
                  <a:pt x="1" y="1435"/>
                  <a:pt x="101" y="1535"/>
                  <a:pt x="234" y="1535"/>
                </a:cubicBezTo>
                <a:lnTo>
                  <a:pt x="535" y="1535"/>
                </a:lnTo>
                <a:cubicBezTo>
                  <a:pt x="668" y="1535"/>
                  <a:pt x="768" y="1668"/>
                  <a:pt x="768" y="1801"/>
                </a:cubicBezTo>
                <a:lnTo>
                  <a:pt x="768" y="2068"/>
                </a:lnTo>
                <a:cubicBezTo>
                  <a:pt x="768" y="2202"/>
                  <a:pt x="868" y="2302"/>
                  <a:pt x="1002" y="2302"/>
                </a:cubicBezTo>
                <a:lnTo>
                  <a:pt x="1302" y="2302"/>
                </a:lnTo>
                <a:cubicBezTo>
                  <a:pt x="1435" y="2302"/>
                  <a:pt x="1535" y="2202"/>
                  <a:pt x="1535" y="2068"/>
                </a:cubicBezTo>
                <a:lnTo>
                  <a:pt x="1535" y="1801"/>
                </a:lnTo>
                <a:cubicBezTo>
                  <a:pt x="1535" y="1668"/>
                  <a:pt x="1635" y="1535"/>
                  <a:pt x="1802" y="1535"/>
                </a:cubicBezTo>
                <a:lnTo>
                  <a:pt x="2069" y="1535"/>
                </a:lnTo>
                <a:cubicBezTo>
                  <a:pt x="2203" y="1535"/>
                  <a:pt x="2303" y="1435"/>
                  <a:pt x="2303" y="1301"/>
                </a:cubicBezTo>
                <a:lnTo>
                  <a:pt x="2303" y="1001"/>
                </a:lnTo>
                <a:cubicBezTo>
                  <a:pt x="2303" y="867"/>
                  <a:pt x="2203" y="767"/>
                  <a:pt x="2069" y="767"/>
                </a:cubicBezTo>
                <a:lnTo>
                  <a:pt x="1802" y="767"/>
                </a:lnTo>
                <a:cubicBezTo>
                  <a:pt x="1669" y="767"/>
                  <a:pt x="1535" y="667"/>
                  <a:pt x="1535" y="534"/>
                </a:cubicBezTo>
                <a:lnTo>
                  <a:pt x="1535" y="234"/>
                </a:lnTo>
                <a:cubicBezTo>
                  <a:pt x="1535" y="100"/>
                  <a:pt x="1435"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3"/>
          <p:cNvSpPr/>
          <p:nvPr/>
        </p:nvSpPr>
        <p:spPr>
          <a:xfrm>
            <a:off x="3909263" y="3779455"/>
            <a:ext cx="19257" cy="19257"/>
          </a:xfrm>
          <a:custGeom>
            <a:avLst/>
            <a:gdLst/>
            <a:ahLst/>
            <a:cxnLst/>
            <a:rect l="l" t="t" r="r" b="b"/>
            <a:pathLst>
              <a:path w="835" h="835" extrusionOk="0">
                <a:moveTo>
                  <a:pt x="434" y="1"/>
                </a:moveTo>
                <a:cubicBezTo>
                  <a:pt x="201" y="1"/>
                  <a:pt x="1" y="167"/>
                  <a:pt x="1" y="401"/>
                </a:cubicBezTo>
                <a:cubicBezTo>
                  <a:pt x="1" y="634"/>
                  <a:pt x="201" y="835"/>
                  <a:pt x="434" y="835"/>
                </a:cubicBezTo>
                <a:cubicBezTo>
                  <a:pt x="634" y="835"/>
                  <a:pt x="834" y="634"/>
                  <a:pt x="834" y="401"/>
                </a:cubicBezTo>
                <a:cubicBezTo>
                  <a:pt x="834" y="167"/>
                  <a:pt x="634"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3"/>
          <p:cNvSpPr/>
          <p:nvPr/>
        </p:nvSpPr>
        <p:spPr>
          <a:xfrm>
            <a:off x="3949276" y="3779455"/>
            <a:ext cx="19257" cy="19257"/>
          </a:xfrm>
          <a:custGeom>
            <a:avLst/>
            <a:gdLst/>
            <a:ahLst/>
            <a:cxnLst/>
            <a:rect l="l" t="t" r="r" b="b"/>
            <a:pathLst>
              <a:path w="835" h="835" extrusionOk="0">
                <a:moveTo>
                  <a:pt x="400" y="1"/>
                </a:moveTo>
                <a:cubicBezTo>
                  <a:pt x="167" y="1"/>
                  <a:pt x="0" y="167"/>
                  <a:pt x="0" y="401"/>
                </a:cubicBezTo>
                <a:cubicBezTo>
                  <a:pt x="0" y="634"/>
                  <a:pt x="167" y="835"/>
                  <a:pt x="400" y="835"/>
                </a:cubicBezTo>
                <a:cubicBezTo>
                  <a:pt x="634" y="835"/>
                  <a:pt x="834" y="634"/>
                  <a:pt x="834" y="401"/>
                </a:cubicBezTo>
                <a:cubicBezTo>
                  <a:pt x="834" y="167"/>
                  <a:pt x="634"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3"/>
          <p:cNvSpPr/>
          <p:nvPr/>
        </p:nvSpPr>
        <p:spPr>
          <a:xfrm>
            <a:off x="3988506" y="3779455"/>
            <a:ext cx="19257" cy="19257"/>
          </a:xfrm>
          <a:custGeom>
            <a:avLst/>
            <a:gdLst/>
            <a:ahLst/>
            <a:cxnLst/>
            <a:rect l="l" t="t" r="r" b="b"/>
            <a:pathLst>
              <a:path w="835" h="835" extrusionOk="0">
                <a:moveTo>
                  <a:pt x="434" y="1"/>
                </a:moveTo>
                <a:cubicBezTo>
                  <a:pt x="200" y="1"/>
                  <a:pt x="0" y="167"/>
                  <a:pt x="0" y="401"/>
                </a:cubicBezTo>
                <a:cubicBezTo>
                  <a:pt x="0" y="634"/>
                  <a:pt x="200" y="835"/>
                  <a:pt x="434" y="835"/>
                </a:cubicBezTo>
                <a:cubicBezTo>
                  <a:pt x="667" y="835"/>
                  <a:pt x="834" y="634"/>
                  <a:pt x="834" y="401"/>
                </a:cubicBezTo>
                <a:cubicBezTo>
                  <a:pt x="834" y="167"/>
                  <a:pt x="667"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3"/>
          <p:cNvSpPr/>
          <p:nvPr/>
        </p:nvSpPr>
        <p:spPr>
          <a:xfrm>
            <a:off x="2775326" y="4094881"/>
            <a:ext cx="3591108" cy="20779"/>
          </a:xfrm>
          <a:custGeom>
            <a:avLst/>
            <a:gdLst/>
            <a:ahLst/>
            <a:cxnLst/>
            <a:rect l="l" t="t" r="r" b="b"/>
            <a:pathLst>
              <a:path w="155712" h="901" extrusionOk="0">
                <a:moveTo>
                  <a:pt x="434" y="0"/>
                </a:moveTo>
                <a:cubicBezTo>
                  <a:pt x="200" y="0"/>
                  <a:pt x="0" y="200"/>
                  <a:pt x="0" y="467"/>
                </a:cubicBezTo>
                <a:cubicBezTo>
                  <a:pt x="0" y="701"/>
                  <a:pt x="200" y="901"/>
                  <a:pt x="434" y="901"/>
                </a:cubicBezTo>
                <a:lnTo>
                  <a:pt x="155278" y="901"/>
                </a:lnTo>
                <a:cubicBezTo>
                  <a:pt x="155511" y="901"/>
                  <a:pt x="155711" y="701"/>
                  <a:pt x="155711" y="467"/>
                </a:cubicBezTo>
                <a:cubicBezTo>
                  <a:pt x="155711" y="200"/>
                  <a:pt x="155511" y="0"/>
                  <a:pt x="155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Icon&#10;&#10;Description automatically generated">
            <a:extLst>
              <a:ext uri="{FF2B5EF4-FFF2-40B4-BE49-F238E27FC236}">
                <a16:creationId xmlns:a16="http://schemas.microsoft.com/office/drawing/2014/main" id="{5C1D46A2-F1AD-41F7-BAA3-1C4900B6EFA9}"/>
              </a:ext>
            </a:extLst>
          </p:cNvPr>
          <p:cNvPicPr>
            <a:picLocks noChangeAspect="1"/>
          </p:cNvPicPr>
          <p:nvPr/>
        </p:nvPicPr>
        <p:blipFill>
          <a:blip r:embed="rId3"/>
          <a:stretch>
            <a:fillRect/>
          </a:stretch>
        </p:blipFill>
        <p:spPr>
          <a:xfrm>
            <a:off x="5087127" y="2058908"/>
            <a:ext cx="1119458" cy="1116687"/>
          </a:xfrm>
          <a:prstGeom prst="rect">
            <a:avLst/>
          </a:prstGeom>
        </p:spPr>
      </p:pic>
      <p:pic>
        <p:nvPicPr>
          <p:cNvPr id="6" name="Picture 5" descr="Icon&#10;&#10;Description automatically generated">
            <a:extLst>
              <a:ext uri="{FF2B5EF4-FFF2-40B4-BE49-F238E27FC236}">
                <a16:creationId xmlns:a16="http://schemas.microsoft.com/office/drawing/2014/main" id="{E6BED6C1-B12E-4885-B242-C7220A119F6C}"/>
              </a:ext>
            </a:extLst>
          </p:cNvPr>
          <p:cNvPicPr>
            <a:picLocks noChangeAspect="1"/>
          </p:cNvPicPr>
          <p:nvPr/>
        </p:nvPicPr>
        <p:blipFill>
          <a:blip r:embed="rId4"/>
          <a:stretch>
            <a:fillRect/>
          </a:stretch>
        </p:blipFill>
        <p:spPr>
          <a:xfrm>
            <a:off x="3216997" y="2009101"/>
            <a:ext cx="1119459" cy="1119459"/>
          </a:xfrm>
          <a:prstGeom prst="rect">
            <a:avLst/>
          </a:prstGeom>
        </p:spPr>
      </p:pic>
      <p:sp>
        <p:nvSpPr>
          <p:cNvPr id="20" name="Google Shape;2771;p53">
            <a:extLst>
              <a:ext uri="{FF2B5EF4-FFF2-40B4-BE49-F238E27FC236}">
                <a16:creationId xmlns:a16="http://schemas.microsoft.com/office/drawing/2014/main" id="{23F2423D-7DFA-47DD-A08D-521FD525A1F5}"/>
              </a:ext>
            </a:extLst>
          </p:cNvPr>
          <p:cNvSpPr txBox="1">
            <a:spLocks/>
          </p:cNvSpPr>
          <p:nvPr/>
        </p:nvSpPr>
        <p:spPr>
          <a:xfrm>
            <a:off x="2949039" y="3207874"/>
            <a:ext cx="1602000" cy="3944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1pPr>
            <a:lvl2pPr marR="0" lvl="1"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9pPr>
          </a:lstStyle>
          <a:p>
            <a:pPr algn="ctr">
              <a:lnSpc>
                <a:spcPct val="115000"/>
              </a:lnSpc>
            </a:pPr>
            <a:r>
              <a:rPr lang="en-GB" sz="1400" dirty="0">
                <a:solidFill>
                  <a:schemeClr val="accent1"/>
                </a:solidFill>
              </a:rPr>
              <a:t>V1</a:t>
            </a:r>
          </a:p>
        </p:txBody>
      </p:sp>
      <p:sp>
        <p:nvSpPr>
          <p:cNvPr id="21" name="Google Shape;2771;p53">
            <a:extLst>
              <a:ext uri="{FF2B5EF4-FFF2-40B4-BE49-F238E27FC236}">
                <a16:creationId xmlns:a16="http://schemas.microsoft.com/office/drawing/2014/main" id="{856F5CEA-F01B-4BA2-ADF5-18C6012A24A9}"/>
              </a:ext>
            </a:extLst>
          </p:cNvPr>
          <p:cNvSpPr txBox="1">
            <a:spLocks/>
          </p:cNvSpPr>
          <p:nvPr/>
        </p:nvSpPr>
        <p:spPr>
          <a:xfrm>
            <a:off x="4808494" y="3207100"/>
            <a:ext cx="1602000" cy="3944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1pPr>
            <a:lvl2pPr marR="0" lvl="1"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dk1"/>
              </a:buClr>
              <a:buSzPts val="2800"/>
              <a:buFont typeface="Poppins Medium"/>
              <a:buNone/>
              <a:defRPr sz="2800" b="0" i="0" u="none" strike="noStrike" cap="none">
                <a:solidFill>
                  <a:schemeClr val="dk1"/>
                </a:solidFill>
                <a:latin typeface="Poppins Medium"/>
                <a:ea typeface="Poppins Medium"/>
                <a:cs typeface="Poppins Medium"/>
                <a:sym typeface="Poppins Medium"/>
              </a:defRPr>
            </a:lvl9pPr>
          </a:lstStyle>
          <a:p>
            <a:pPr algn="ctr">
              <a:lnSpc>
                <a:spcPct val="115000"/>
              </a:lnSpc>
            </a:pPr>
            <a:r>
              <a:rPr lang="en-GB" sz="1400" dirty="0">
                <a:solidFill>
                  <a:schemeClr val="accent1"/>
                </a:solidFill>
              </a:rPr>
              <a:t>V2</a:t>
            </a:r>
          </a:p>
        </p:txBody>
      </p:sp>
    </p:spTree>
    <p:extLst>
      <p:ext uri="{BB962C8B-B14F-4D97-AF65-F5344CB8AC3E}">
        <p14:creationId xmlns:p14="http://schemas.microsoft.com/office/powerpoint/2010/main" val="693179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0"/>
        <p:cNvGrpSpPr/>
        <p:nvPr/>
      </p:nvGrpSpPr>
      <p:grpSpPr>
        <a:xfrm>
          <a:off x="0" y="0"/>
          <a:ext cx="0" cy="0"/>
          <a:chOff x="0" y="0"/>
          <a:chExt cx="0" cy="0"/>
        </a:xfrm>
      </p:grpSpPr>
      <p:sp>
        <p:nvSpPr>
          <p:cNvPr id="2772" name="Google Shape;2772;p53"/>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SNEAK PEEK -</a:t>
            </a:r>
            <a:endParaRPr/>
          </a:p>
        </p:txBody>
      </p:sp>
      <p:sp>
        <p:nvSpPr>
          <p:cNvPr id="2773" name="Google Shape;2773;p53"/>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SNEAK PEEK -</a:t>
            </a:r>
            <a:endParaRPr dirty="0"/>
          </a:p>
        </p:txBody>
      </p:sp>
      <p:sp>
        <p:nvSpPr>
          <p:cNvPr id="2774" name="Google Shape;2774;p53"/>
          <p:cNvSpPr/>
          <p:nvPr/>
        </p:nvSpPr>
        <p:spPr>
          <a:xfrm rot="-5400000">
            <a:off x="-972603" y="2281850"/>
            <a:ext cx="3681926" cy="579800"/>
          </a:xfrm>
          <a:prstGeom prst="rect">
            <a:avLst/>
          </a:prstGeom>
        </p:spPr>
        <p:txBody>
          <a:bodyPr>
            <a:prstTxWarp prst="textPlain">
              <a:avLst/>
            </a:prstTxWarp>
          </a:bodyPr>
          <a:lstStyle/>
          <a:p>
            <a:pPr lvl="0" algn="ctr"/>
            <a:r>
              <a:rPr lang="en-GB" b="0" i="0" dirty="0" err="1">
                <a:ln w="19050" cap="flat" cmpd="sng">
                  <a:solidFill>
                    <a:schemeClr val="accent1"/>
                  </a:solidFill>
                  <a:prstDash val="solid"/>
                  <a:round/>
                  <a:headEnd type="none" w="sm" len="sm"/>
                  <a:tailEnd type="none" w="sm" len="sm"/>
                </a:ln>
                <a:noFill/>
                <a:latin typeface="Poppins;600"/>
              </a:rPr>
              <a:t>OpenGraph</a:t>
            </a:r>
            <a:r>
              <a:rPr lang="en-GB" b="0" i="0" dirty="0">
                <a:ln w="19050" cap="flat" cmpd="sng">
                  <a:solidFill>
                    <a:schemeClr val="accent1"/>
                  </a:solidFill>
                  <a:prstDash val="solid"/>
                  <a:round/>
                  <a:headEnd type="none" w="sm" len="sm"/>
                  <a:tailEnd type="none" w="sm" len="sm"/>
                </a:ln>
                <a:noFill/>
                <a:latin typeface="Poppins;600"/>
              </a:rPr>
              <a:t> Image</a:t>
            </a:r>
            <a:endParaRPr b="0" i="0" dirty="0">
              <a:ln w="19050" cap="flat" cmpd="sng">
                <a:solidFill>
                  <a:schemeClr val="accent1"/>
                </a:solidFill>
                <a:prstDash val="solid"/>
                <a:round/>
                <a:headEnd type="none" w="sm" len="sm"/>
                <a:tailEnd type="none" w="sm" len="sm"/>
              </a:ln>
              <a:noFill/>
              <a:latin typeface="Poppins;600"/>
            </a:endParaRPr>
          </a:p>
        </p:txBody>
      </p:sp>
      <p:sp>
        <p:nvSpPr>
          <p:cNvPr id="2779" name="Google Shape;2779;p53"/>
          <p:cNvSpPr/>
          <p:nvPr/>
        </p:nvSpPr>
        <p:spPr>
          <a:xfrm>
            <a:off x="2775326" y="3574822"/>
            <a:ext cx="3591108" cy="19257"/>
          </a:xfrm>
          <a:custGeom>
            <a:avLst/>
            <a:gdLst/>
            <a:ahLst/>
            <a:cxnLst/>
            <a:rect l="l" t="t" r="r" b="b"/>
            <a:pathLst>
              <a:path w="155712" h="835" extrusionOk="0">
                <a:moveTo>
                  <a:pt x="0" y="1"/>
                </a:moveTo>
                <a:lnTo>
                  <a:pt x="0" y="835"/>
                </a:lnTo>
                <a:lnTo>
                  <a:pt x="155711" y="835"/>
                </a:lnTo>
                <a:lnTo>
                  <a:pt x="155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3"/>
          <p:cNvSpPr/>
          <p:nvPr/>
        </p:nvSpPr>
        <p:spPr>
          <a:xfrm>
            <a:off x="2775326" y="1426942"/>
            <a:ext cx="3591108" cy="19257"/>
          </a:xfrm>
          <a:custGeom>
            <a:avLst/>
            <a:gdLst/>
            <a:ahLst/>
            <a:cxnLst/>
            <a:rect l="l" t="t" r="r" b="b"/>
            <a:pathLst>
              <a:path w="155712" h="835" extrusionOk="0">
                <a:moveTo>
                  <a:pt x="0" y="0"/>
                </a:moveTo>
                <a:lnTo>
                  <a:pt x="0" y="834"/>
                </a:lnTo>
                <a:lnTo>
                  <a:pt x="155711" y="834"/>
                </a:lnTo>
                <a:lnTo>
                  <a:pt x="155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3"/>
          <p:cNvSpPr/>
          <p:nvPr/>
        </p:nvSpPr>
        <p:spPr>
          <a:xfrm>
            <a:off x="3623864" y="3746383"/>
            <a:ext cx="126175" cy="10009"/>
          </a:xfrm>
          <a:custGeom>
            <a:avLst/>
            <a:gdLst/>
            <a:ahLst/>
            <a:cxnLst/>
            <a:rect l="l" t="t" r="r" b="b"/>
            <a:pathLst>
              <a:path w="5471" h="434" extrusionOk="0">
                <a:moveTo>
                  <a:pt x="0" y="0"/>
                </a:moveTo>
                <a:lnTo>
                  <a:pt x="0" y="434"/>
                </a:lnTo>
                <a:lnTo>
                  <a:pt x="5471" y="434"/>
                </a:lnTo>
                <a:lnTo>
                  <a:pt x="5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3"/>
          <p:cNvSpPr/>
          <p:nvPr/>
        </p:nvSpPr>
        <p:spPr>
          <a:xfrm>
            <a:off x="3623864" y="3761766"/>
            <a:ext cx="126175" cy="9248"/>
          </a:xfrm>
          <a:custGeom>
            <a:avLst/>
            <a:gdLst/>
            <a:ahLst/>
            <a:cxnLst/>
            <a:rect l="l" t="t" r="r" b="b"/>
            <a:pathLst>
              <a:path w="5471" h="401" extrusionOk="0">
                <a:moveTo>
                  <a:pt x="0" y="0"/>
                </a:moveTo>
                <a:lnTo>
                  <a:pt x="0" y="401"/>
                </a:lnTo>
                <a:lnTo>
                  <a:pt x="5471" y="401"/>
                </a:lnTo>
                <a:lnTo>
                  <a:pt x="5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3"/>
          <p:cNvSpPr/>
          <p:nvPr/>
        </p:nvSpPr>
        <p:spPr>
          <a:xfrm>
            <a:off x="3623864" y="3776388"/>
            <a:ext cx="39252" cy="10009"/>
          </a:xfrm>
          <a:custGeom>
            <a:avLst/>
            <a:gdLst/>
            <a:ahLst/>
            <a:cxnLst/>
            <a:rect l="l" t="t" r="r" b="b"/>
            <a:pathLst>
              <a:path w="1702" h="434" extrusionOk="0">
                <a:moveTo>
                  <a:pt x="0" y="0"/>
                </a:moveTo>
                <a:lnTo>
                  <a:pt x="0" y="434"/>
                </a:lnTo>
                <a:lnTo>
                  <a:pt x="1701" y="434"/>
                </a:lnTo>
                <a:lnTo>
                  <a:pt x="1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3"/>
          <p:cNvSpPr/>
          <p:nvPr/>
        </p:nvSpPr>
        <p:spPr>
          <a:xfrm>
            <a:off x="3623864" y="3790986"/>
            <a:ext cx="39252" cy="10032"/>
          </a:xfrm>
          <a:custGeom>
            <a:avLst/>
            <a:gdLst/>
            <a:ahLst/>
            <a:cxnLst/>
            <a:rect l="l" t="t" r="r" b="b"/>
            <a:pathLst>
              <a:path w="1702" h="435" extrusionOk="0">
                <a:moveTo>
                  <a:pt x="0" y="1"/>
                </a:moveTo>
                <a:lnTo>
                  <a:pt x="0" y="435"/>
                </a:lnTo>
                <a:lnTo>
                  <a:pt x="1701" y="43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3"/>
          <p:cNvSpPr/>
          <p:nvPr/>
        </p:nvSpPr>
        <p:spPr>
          <a:xfrm>
            <a:off x="3623864" y="3806392"/>
            <a:ext cx="39252" cy="9248"/>
          </a:xfrm>
          <a:custGeom>
            <a:avLst/>
            <a:gdLst/>
            <a:ahLst/>
            <a:cxnLst/>
            <a:rect l="l" t="t" r="r" b="b"/>
            <a:pathLst>
              <a:path w="1702" h="401" extrusionOk="0">
                <a:moveTo>
                  <a:pt x="0" y="0"/>
                </a:moveTo>
                <a:lnTo>
                  <a:pt x="0" y="400"/>
                </a:lnTo>
                <a:lnTo>
                  <a:pt x="1701" y="400"/>
                </a:lnTo>
                <a:lnTo>
                  <a:pt x="1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3"/>
          <p:cNvSpPr/>
          <p:nvPr/>
        </p:nvSpPr>
        <p:spPr>
          <a:xfrm>
            <a:off x="3623864" y="3820991"/>
            <a:ext cx="39252" cy="10032"/>
          </a:xfrm>
          <a:custGeom>
            <a:avLst/>
            <a:gdLst/>
            <a:ahLst/>
            <a:cxnLst/>
            <a:rect l="l" t="t" r="r" b="b"/>
            <a:pathLst>
              <a:path w="1702" h="435" extrusionOk="0">
                <a:moveTo>
                  <a:pt x="0" y="1"/>
                </a:moveTo>
                <a:lnTo>
                  <a:pt x="0" y="435"/>
                </a:lnTo>
                <a:lnTo>
                  <a:pt x="1701" y="43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3"/>
          <p:cNvSpPr/>
          <p:nvPr/>
        </p:nvSpPr>
        <p:spPr>
          <a:xfrm>
            <a:off x="3686156" y="3776388"/>
            <a:ext cx="53113" cy="53090"/>
          </a:xfrm>
          <a:custGeom>
            <a:avLst/>
            <a:gdLst/>
            <a:ahLst/>
            <a:cxnLst/>
            <a:rect l="l" t="t" r="r" b="b"/>
            <a:pathLst>
              <a:path w="2303" h="2302" extrusionOk="0">
                <a:moveTo>
                  <a:pt x="1002" y="0"/>
                </a:moveTo>
                <a:cubicBezTo>
                  <a:pt x="868" y="0"/>
                  <a:pt x="768" y="100"/>
                  <a:pt x="768" y="234"/>
                </a:cubicBezTo>
                <a:lnTo>
                  <a:pt x="768" y="534"/>
                </a:lnTo>
                <a:cubicBezTo>
                  <a:pt x="768" y="667"/>
                  <a:pt x="668" y="767"/>
                  <a:pt x="535" y="767"/>
                </a:cubicBezTo>
                <a:lnTo>
                  <a:pt x="234" y="767"/>
                </a:lnTo>
                <a:cubicBezTo>
                  <a:pt x="101" y="767"/>
                  <a:pt x="1" y="867"/>
                  <a:pt x="1" y="1001"/>
                </a:cubicBezTo>
                <a:lnTo>
                  <a:pt x="1" y="1301"/>
                </a:lnTo>
                <a:cubicBezTo>
                  <a:pt x="1" y="1435"/>
                  <a:pt x="101" y="1535"/>
                  <a:pt x="234" y="1535"/>
                </a:cubicBezTo>
                <a:lnTo>
                  <a:pt x="535" y="1535"/>
                </a:lnTo>
                <a:cubicBezTo>
                  <a:pt x="668" y="1535"/>
                  <a:pt x="768" y="1668"/>
                  <a:pt x="768" y="1801"/>
                </a:cubicBezTo>
                <a:lnTo>
                  <a:pt x="768" y="2068"/>
                </a:lnTo>
                <a:cubicBezTo>
                  <a:pt x="768" y="2202"/>
                  <a:pt x="868" y="2302"/>
                  <a:pt x="1002" y="2302"/>
                </a:cubicBezTo>
                <a:lnTo>
                  <a:pt x="1302" y="2302"/>
                </a:lnTo>
                <a:cubicBezTo>
                  <a:pt x="1435" y="2302"/>
                  <a:pt x="1535" y="2202"/>
                  <a:pt x="1535" y="2068"/>
                </a:cubicBezTo>
                <a:lnTo>
                  <a:pt x="1535" y="1801"/>
                </a:lnTo>
                <a:cubicBezTo>
                  <a:pt x="1535" y="1668"/>
                  <a:pt x="1635" y="1535"/>
                  <a:pt x="1802" y="1535"/>
                </a:cubicBezTo>
                <a:lnTo>
                  <a:pt x="2069" y="1535"/>
                </a:lnTo>
                <a:cubicBezTo>
                  <a:pt x="2203" y="1535"/>
                  <a:pt x="2303" y="1435"/>
                  <a:pt x="2303" y="1301"/>
                </a:cubicBezTo>
                <a:lnTo>
                  <a:pt x="2303" y="1001"/>
                </a:lnTo>
                <a:cubicBezTo>
                  <a:pt x="2303" y="867"/>
                  <a:pt x="2203" y="767"/>
                  <a:pt x="2069" y="767"/>
                </a:cubicBezTo>
                <a:lnTo>
                  <a:pt x="1802" y="767"/>
                </a:lnTo>
                <a:cubicBezTo>
                  <a:pt x="1669" y="767"/>
                  <a:pt x="1535" y="667"/>
                  <a:pt x="1535" y="534"/>
                </a:cubicBezTo>
                <a:lnTo>
                  <a:pt x="1535" y="234"/>
                </a:lnTo>
                <a:cubicBezTo>
                  <a:pt x="1535" y="100"/>
                  <a:pt x="1435"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3"/>
          <p:cNvSpPr/>
          <p:nvPr/>
        </p:nvSpPr>
        <p:spPr>
          <a:xfrm>
            <a:off x="3909263" y="3779455"/>
            <a:ext cx="19257" cy="19257"/>
          </a:xfrm>
          <a:custGeom>
            <a:avLst/>
            <a:gdLst/>
            <a:ahLst/>
            <a:cxnLst/>
            <a:rect l="l" t="t" r="r" b="b"/>
            <a:pathLst>
              <a:path w="835" h="835" extrusionOk="0">
                <a:moveTo>
                  <a:pt x="434" y="1"/>
                </a:moveTo>
                <a:cubicBezTo>
                  <a:pt x="201" y="1"/>
                  <a:pt x="1" y="167"/>
                  <a:pt x="1" y="401"/>
                </a:cubicBezTo>
                <a:cubicBezTo>
                  <a:pt x="1" y="634"/>
                  <a:pt x="201" y="835"/>
                  <a:pt x="434" y="835"/>
                </a:cubicBezTo>
                <a:cubicBezTo>
                  <a:pt x="634" y="835"/>
                  <a:pt x="834" y="634"/>
                  <a:pt x="834" y="401"/>
                </a:cubicBezTo>
                <a:cubicBezTo>
                  <a:pt x="834" y="167"/>
                  <a:pt x="634"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3"/>
          <p:cNvSpPr/>
          <p:nvPr/>
        </p:nvSpPr>
        <p:spPr>
          <a:xfrm>
            <a:off x="3949276" y="3779455"/>
            <a:ext cx="19257" cy="19257"/>
          </a:xfrm>
          <a:custGeom>
            <a:avLst/>
            <a:gdLst/>
            <a:ahLst/>
            <a:cxnLst/>
            <a:rect l="l" t="t" r="r" b="b"/>
            <a:pathLst>
              <a:path w="835" h="835" extrusionOk="0">
                <a:moveTo>
                  <a:pt x="400" y="1"/>
                </a:moveTo>
                <a:cubicBezTo>
                  <a:pt x="167" y="1"/>
                  <a:pt x="0" y="167"/>
                  <a:pt x="0" y="401"/>
                </a:cubicBezTo>
                <a:cubicBezTo>
                  <a:pt x="0" y="634"/>
                  <a:pt x="167" y="835"/>
                  <a:pt x="400" y="835"/>
                </a:cubicBezTo>
                <a:cubicBezTo>
                  <a:pt x="634" y="835"/>
                  <a:pt x="834" y="634"/>
                  <a:pt x="834" y="401"/>
                </a:cubicBezTo>
                <a:cubicBezTo>
                  <a:pt x="834" y="167"/>
                  <a:pt x="634"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3"/>
          <p:cNvSpPr/>
          <p:nvPr/>
        </p:nvSpPr>
        <p:spPr>
          <a:xfrm>
            <a:off x="3988506" y="3779455"/>
            <a:ext cx="19257" cy="19257"/>
          </a:xfrm>
          <a:custGeom>
            <a:avLst/>
            <a:gdLst/>
            <a:ahLst/>
            <a:cxnLst/>
            <a:rect l="l" t="t" r="r" b="b"/>
            <a:pathLst>
              <a:path w="835" h="835" extrusionOk="0">
                <a:moveTo>
                  <a:pt x="434" y="1"/>
                </a:moveTo>
                <a:cubicBezTo>
                  <a:pt x="200" y="1"/>
                  <a:pt x="0" y="167"/>
                  <a:pt x="0" y="401"/>
                </a:cubicBezTo>
                <a:cubicBezTo>
                  <a:pt x="0" y="634"/>
                  <a:pt x="200" y="835"/>
                  <a:pt x="434" y="835"/>
                </a:cubicBezTo>
                <a:cubicBezTo>
                  <a:pt x="667" y="835"/>
                  <a:pt x="834" y="634"/>
                  <a:pt x="834" y="401"/>
                </a:cubicBezTo>
                <a:cubicBezTo>
                  <a:pt x="834" y="167"/>
                  <a:pt x="667"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3"/>
          <p:cNvSpPr/>
          <p:nvPr/>
        </p:nvSpPr>
        <p:spPr>
          <a:xfrm>
            <a:off x="2775326" y="4094881"/>
            <a:ext cx="3591108" cy="20779"/>
          </a:xfrm>
          <a:custGeom>
            <a:avLst/>
            <a:gdLst/>
            <a:ahLst/>
            <a:cxnLst/>
            <a:rect l="l" t="t" r="r" b="b"/>
            <a:pathLst>
              <a:path w="155712" h="901" extrusionOk="0">
                <a:moveTo>
                  <a:pt x="434" y="0"/>
                </a:moveTo>
                <a:cubicBezTo>
                  <a:pt x="200" y="0"/>
                  <a:pt x="0" y="200"/>
                  <a:pt x="0" y="467"/>
                </a:cubicBezTo>
                <a:cubicBezTo>
                  <a:pt x="0" y="701"/>
                  <a:pt x="200" y="901"/>
                  <a:pt x="434" y="901"/>
                </a:cubicBezTo>
                <a:lnTo>
                  <a:pt x="155278" y="901"/>
                </a:lnTo>
                <a:cubicBezTo>
                  <a:pt x="155511" y="901"/>
                  <a:pt x="155711" y="701"/>
                  <a:pt x="155711" y="467"/>
                </a:cubicBezTo>
                <a:cubicBezTo>
                  <a:pt x="155711" y="200"/>
                  <a:pt x="155511" y="0"/>
                  <a:pt x="155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Text&#10;&#10;Description automatically generated">
            <a:extLst>
              <a:ext uri="{FF2B5EF4-FFF2-40B4-BE49-F238E27FC236}">
                <a16:creationId xmlns:a16="http://schemas.microsoft.com/office/drawing/2014/main" id="{28347A78-AA7E-4785-A3F9-ED6A7ED7B933}"/>
              </a:ext>
            </a:extLst>
          </p:cNvPr>
          <p:cNvPicPr>
            <a:picLocks noChangeAspect="1"/>
          </p:cNvPicPr>
          <p:nvPr/>
        </p:nvPicPr>
        <p:blipFill>
          <a:blip r:embed="rId3"/>
          <a:stretch>
            <a:fillRect/>
          </a:stretch>
        </p:blipFill>
        <p:spPr>
          <a:xfrm>
            <a:off x="1442720" y="762694"/>
            <a:ext cx="6891640" cy="3618112"/>
          </a:xfrm>
          <a:prstGeom prst="rect">
            <a:avLst/>
          </a:prstGeom>
        </p:spPr>
      </p:pic>
    </p:spTree>
    <p:extLst>
      <p:ext uri="{BB962C8B-B14F-4D97-AF65-F5344CB8AC3E}">
        <p14:creationId xmlns:p14="http://schemas.microsoft.com/office/powerpoint/2010/main" val="3893411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70"/>
        <p:cNvGrpSpPr/>
        <p:nvPr/>
      </p:nvGrpSpPr>
      <p:grpSpPr>
        <a:xfrm>
          <a:off x="0" y="0"/>
          <a:ext cx="0" cy="0"/>
          <a:chOff x="0" y="0"/>
          <a:chExt cx="0" cy="0"/>
        </a:xfrm>
      </p:grpSpPr>
      <p:sp>
        <p:nvSpPr>
          <p:cNvPr id="2771" name="Google Shape;2771;p53"/>
          <p:cNvSpPr txBox="1">
            <a:spLocks noGrp="1"/>
          </p:cNvSpPr>
          <p:nvPr>
            <p:ph type="title" idx="4294967295"/>
          </p:nvPr>
        </p:nvSpPr>
        <p:spPr>
          <a:xfrm>
            <a:off x="6706000" y="1361440"/>
            <a:ext cx="1602000" cy="2625873"/>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400" dirty="0">
                <a:solidFill>
                  <a:schemeClr val="accent1"/>
                </a:solidFill>
              </a:rPr>
              <a:t>Direct access to one of the most lucrative markets for brands</a:t>
            </a:r>
            <a:endParaRPr sz="1400" dirty="0">
              <a:solidFill>
                <a:schemeClr val="accent1"/>
              </a:solidFill>
            </a:endParaRPr>
          </a:p>
        </p:txBody>
      </p:sp>
      <p:sp>
        <p:nvSpPr>
          <p:cNvPr id="2772" name="Google Shape;2772;p53"/>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SNEAK PEEK -</a:t>
            </a:r>
            <a:endParaRPr/>
          </a:p>
        </p:txBody>
      </p:sp>
      <p:sp>
        <p:nvSpPr>
          <p:cNvPr id="2773" name="Google Shape;2773;p53"/>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SNEAK PEEK -</a:t>
            </a:r>
            <a:endParaRPr dirty="0"/>
          </a:p>
        </p:txBody>
      </p:sp>
      <p:sp>
        <p:nvSpPr>
          <p:cNvPr id="2774" name="Google Shape;2774;p53"/>
          <p:cNvSpPr/>
          <p:nvPr/>
        </p:nvSpPr>
        <p:spPr>
          <a:xfrm rot="-5400000">
            <a:off x="190224" y="2290123"/>
            <a:ext cx="3335005" cy="579800"/>
          </a:xfrm>
          <a:prstGeom prst="rect">
            <a:avLst/>
          </a:prstGeom>
        </p:spPr>
        <p:txBody>
          <a:bodyPr>
            <a:prstTxWarp prst="textPlain">
              <a:avLst/>
            </a:prstTxWarp>
          </a:bodyPr>
          <a:lstStyle/>
          <a:p>
            <a:pPr lvl="0" algn="ctr"/>
            <a:r>
              <a:rPr b="0" i="0" dirty="0">
                <a:ln w="19050" cap="flat" cmpd="sng">
                  <a:solidFill>
                    <a:schemeClr val="accent1"/>
                  </a:solidFill>
                  <a:prstDash val="solid"/>
                  <a:round/>
                  <a:headEnd type="none" w="sm" len="sm"/>
                  <a:tailEnd type="none" w="sm" len="sm"/>
                </a:ln>
                <a:noFill/>
                <a:latin typeface="Poppins;600"/>
              </a:rPr>
              <a:t>sneak peek</a:t>
            </a:r>
          </a:p>
        </p:txBody>
      </p:sp>
      <p:sp>
        <p:nvSpPr>
          <p:cNvPr id="2775" name="Google Shape;2775;p53"/>
          <p:cNvSpPr/>
          <p:nvPr/>
        </p:nvSpPr>
        <p:spPr>
          <a:xfrm>
            <a:off x="7202326" y="610750"/>
            <a:ext cx="936472" cy="833042"/>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3"/>
          <p:cNvSpPr/>
          <p:nvPr/>
        </p:nvSpPr>
        <p:spPr>
          <a:xfrm>
            <a:off x="2633768" y="898418"/>
            <a:ext cx="3880358" cy="3370331"/>
          </a:xfrm>
          <a:custGeom>
            <a:avLst/>
            <a:gdLst/>
            <a:ahLst/>
            <a:cxnLst/>
            <a:rect l="l" t="t" r="r" b="b"/>
            <a:pathLst>
              <a:path w="168254" h="146139" extrusionOk="0">
                <a:moveTo>
                  <a:pt x="4437" y="1"/>
                </a:moveTo>
                <a:cubicBezTo>
                  <a:pt x="2002" y="1"/>
                  <a:pt x="0" y="1969"/>
                  <a:pt x="0" y="4437"/>
                </a:cubicBezTo>
                <a:lnTo>
                  <a:pt x="0" y="141702"/>
                </a:lnTo>
                <a:cubicBezTo>
                  <a:pt x="0" y="144137"/>
                  <a:pt x="2002" y="146139"/>
                  <a:pt x="4437" y="146139"/>
                </a:cubicBezTo>
                <a:lnTo>
                  <a:pt x="163817" y="146139"/>
                </a:lnTo>
                <a:cubicBezTo>
                  <a:pt x="166252" y="146139"/>
                  <a:pt x="168254" y="144137"/>
                  <a:pt x="168254" y="141702"/>
                </a:cubicBezTo>
                <a:lnTo>
                  <a:pt x="168254" y="4437"/>
                </a:lnTo>
                <a:cubicBezTo>
                  <a:pt x="168254" y="1969"/>
                  <a:pt x="166252" y="1"/>
                  <a:pt x="163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3"/>
          <p:cNvSpPr/>
          <p:nvPr/>
        </p:nvSpPr>
        <p:spPr>
          <a:xfrm>
            <a:off x="2775326" y="1426942"/>
            <a:ext cx="3591108" cy="2167137"/>
          </a:xfrm>
          <a:custGeom>
            <a:avLst/>
            <a:gdLst/>
            <a:ahLst/>
            <a:cxnLst/>
            <a:rect l="l" t="t" r="r" b="b"/>
            <a:pathLst>
              <a:path w="155712" h="93968" extrusionOk="0">
                <a:moveTo>
                  <a:pt x="0" y="0"/>
                </a:moveTo>
                <a:lnTo>
                  <a:pt x="0" y="93968"/>
                </a:lnTo>
                <a:lnTo>
                  <a:pt x="155711" y="93968"/>
                </a:lnTo>
                <a:lnTo>
                  <a:pt x="1557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8" name="Google Shape;2778;p53"/>
          <p:cNvPicPr preferRelativeResize="0"/>
          <p:nvPr/>
        </p:nvPicPr>
        <p:blipFill>
          <a:blip r:embed="rId3"/>
          <a:srcRect t="5086" b="5086"/>
          <a:stretch/>
        </p:blipFill>
        <p:spPr>
          <a:xfrm>
            <a:off x="2775325" y="1435125"/>
            <a:ext cx="3591101" cy="2150550"/>
          </a:xfrm>
          <a:prstGeom prst="rect">
            <a:avLst/>
          </a:prstGeom>
          <a:noFill/>
          <a:ln>
            <a:noFill/>
          </a:ln>
        </p:spPr>
      </p:pic>
      <p:sp>
        <p:nvSpPr>
          <p:cNvPr id="2779" name="Google Shape;2779;p53"/>
          <p:cNvSpPr/>
          <p:nvPr/>
        </p:nvSpPr>
        <p:spPr>
          <a:xfrm>
            <a:off x="2775326" y="3574822"/>
            <a:ext cx="3591108" cy="19257"/>
          </a:xfrm>
          <a:custGeom>
            <a:avLst/>
            <a:gdLst/>
            <a:ahLst/>
            <a:cxnLst/>
            <a:rect l="l" t="t" r="r" b="b"/>
            <a:pathLst>
              <a:path w="155712" h="835" extrusionOk="0">
                <a:moveTo>
                  <a:pt x="0" y="1"/>
                </a:moveTo>
                <a:lnTo>
                  <a:pt x="0" y="835"/>
                </a:lnTo>
                <a:lnTo>
                  <a:pt x="155711" y="835"/>
                </a:lnTo>
                <a:lnTo>
                  <a:pt x="155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3"/>
          <p:cNvSpPr/>
          <p:nvPr/>
        </p:nvSpPr>
        <p:spPr>
          <a:xfrm>
            <a:off x="2775326" y="1426942"/>
            <a:ext cx="3591108" cy="19257"/>
          </a:xfrm>
          <a:custGeom>
            <a:avLst/>
            <a:gdLst/>
            <a:ahLst/>
            <a:cxnLst/>
            <a:rect l="l" t="t" r="r" b="b"/>
            <a:pathLst>
              <a:path w="155712" h="835" extrusionOk="0">
                <a:moveTo>
                  <a:pt x="0" y="0"/>
                </a:moveTo>
                <a:lnTo>
                  <a:pt x="0" y="834"/>
                </a:lnTo>
                <a:lnTo>
                  <a:pt x="155711" y="834"/>
                </a:lnTo>
                <a:lnTo>
                  <a:pt x="155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3"/>
          <p:cNvSpPr/>
          <p:nvPr/>
        </p:nvSpPr>
        <p:spPr>
          <a:xfrm>
            <a:off x="4399318" y="2339317"/>
            <a:ext cx="343124" cy="342363"/>
          </a:xfrm>
          <a:custGeom>
            <a:avLst/>
            <a:gdLst/>
            <a:ahLst/>
            <a:cxnLst/>
            <a:rect l="l" t="t" r="r" b="b"/>
            <a:pathLst>
              <a:path w="14878" h="14845" extrusionOk="0">
                <a:moveTo>
                  <a:pt x="4303" y="2636"/>
                </a:moveTo>
                <a:lnTo>
                  <a:pt x="12576" y="7440"/>
                </a:lnTo>
                <a:lnTo>
                  <a:pt x="4303" y="12210"/>
                </a:lnTo>
                <a:lnTo>
                  <a:pt x="4303" y="2636"/>
                </a:lnTo>
                <a:close/>
                <a:moveTo>
                  <a:pt x="7439" y="1"/>
                </a:moveTo>
                <a:cubicBezTo>
                  <a:pt x="3336" y="1"/>
                  <a:pt x="0" y="3303"/>
                  <a:pt x="0" y="7406"/>
                </a:cubicBezTo>
                <a:cubicBezTo>
                  <a:pt x="0" y="11542"/>
                  <a:pt x="3336" y="14845"/>
                  <a:pt x="7439" y="14845"/>
                </a:cubicBezTo>
                <a:cubicBezTo>
                  <a:pt x="11542" y="14845"/>
                  <a:pt x="14877" y="11542"/>
                  <a:pt x="14877" y="7406"/>
                </a:cubicBezTo>
                <a:cubicBezTo>
                  <a:pt x="14877" y="3303"/>
                  <a:pt x="11542" y="1"/>
                  <a:pt x="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3"/>
          <p:cNvSpPr/>
          <p:nvPr/>
        </p:nvSpPr>
        <p:spPr>
          <a:xfrm>
            <a:off x="2862248" y="3339216"/>
            <a:ext cx="3417240" cy="19257"/>
          </a:xfrm>
          <a:custGeom>
            <a:avLst/>
            <a:gdLst/>
            <a:ahLst/>
            <a:cxnLst/>
            <a:rect l="l" t="t" r="r" b="b"/>
            <a:pathLst>
              <a:path w="148173" h="835" extrusionOk="0">
                <a:moveTo>
                  <a:pt x="434" y="0"/>
                </a:moveTo>
                <a:cubicBezTo>
                  <a:pt x="201" y="0"/>
                  <a:pt x="0" y="167"/>
                  <a:pt x="0" y="401"/>
                </a:cubicBezTo>
                <a:cubicBezTo>
                  <a:pt x="0" y="634"/>
                  <a:pt x="201" y="834"/>
                  <a:pt x="434" y="834"/>
                </a:cubicBezTo>
                <a:lnTo>
                  <a:pt x="147739" y="834"/>
                </a:lnTo>
                <a:cubicBezTo>
                  <a:pt x="147973" y="834"/>
                  <a:pt x="148173" y="634"/>
                  <a:pt x="148173" y="401"/>
                </a:cubicBezTo>
                <a:cubicBezTo>
                  <a:pt x="148173" y="167"/>
                  <a:pt x="147973" y="0"/>
                  <a:pt x="14773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3"/>
          <p:cNvSpPr/>
          <p:nvPr/>
        </p:nvSpPr>
        <p:spPr>
          <a:xfrm>
            <a:off x="2862248" y="3339216"/>
            <a:ext cx="1637092" cy="19257"/>
          </a:xfrm>
          <a:custGeom>
            <a:avLst/>
            <a:gdLst/>
            <a:ahLst/>
            <a:cxnLst/>
            <a:rect l="l" t="t" r="r" b="b"/>
            <a:pathLst>
              <a:path w="70985" h="835" extrusionOk="0">
                <a:moveTo>
                  <a:pt x="434" y="0"/>
                </a:moveTo>
                <a:cubicBezTo>
                  <a:pt x="201" y="0"/>
                  <a:pt x="0" y="167"/>
                  <a:pt x="0" y="401"/>
                </a:cubicBezTo>
                <a:cubicBezTo>
                  <a:pt x="0" y="634"/>
                  <a:pt x="201" y="834"/>
                  <a:pt x="434" y="834"/>
                </a:cubicBezTo>
                <a:lnTo>
                  <a:pt x="70984" y="834"/>
                </a:lnTo>
                <a:lnTo>
                  <a:pt x="70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3"/>
          <p:cNvSpPr/>
          <p:nvPr/>
        </p:nvSpPr>
        <p:spPr>
          <a:xfrm>
            <a:off x="4484695" y="3320743"/>
            <a:ext cx="56180" cy="56180"/>
          </a:xfrm>
          <a:custGeom>
            <a:avLst/>
            <a:gdLst/>
            <a:ahLst/>
            <a:cxnLst/>
            <a:rect l="l" t="t" r="r" b="b"/>
            <a:pathLst>
              <a:path w="2436" h="2436" extrusionOk="0">
                <a:moveTo>
                  <a:pt x="1235" y="1"/>
                </a:moveTo>
                <a:cubicBezTo>
                  <a:pt x="568" y="1"/>
                  <a:pt x="1" y="535"/>
                  <a:pt x="1" y="1202"/>
                </a:cubicBezTo>
                <a:cubicBezTo>
                  <a:pt x="1" y="1902"/>
                  <a:pt x="568" y="2436"/>
                  <a:pt x="1235" y="2436"/>
                </a:cubicBezTo>
                <a:cubicBezTo>
                  <a:pt x="1902" y="2436"/>
                  <a:pt x="2436" y="1902"/>
                  <a:pt x="2436" y="1202"/>
                </a:cubicBezTo>
                <a:cubicBezTo>
                  <a:pt x="2436" y="535"/>
                  <a:pt x="1902"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3"/>
          <p:cNvSpPr/>
          <p:nvPr/>
        </p:nvSpPr>
        <p:spPr>
          <a:xfrm>
            <a:off x="3139967" y="3442212"/>
            <a:ext cx="76960" cy="85262"/>
          </a:xfrm>
          <a:custGeom>
            <a:avLst/>
            <a:gdLst/>
            <a:ahLst/>
            <a:cxnLst/>
            <a:rect l="l" t="t" r="r" b="b"/>
            <a:pathLst>
              <a:path w="3337" h="3697" extrusionOk="0">
                <a:moveTo>
                  <a:pt x="361" y="0"/>
                </a:moveTo>
                <a:cubicBezTo>
                  <a:pt x="175" y="0"/>
                  <a:pt x="0" y="151"/>
                  <a:pt x="0" y="380"/>
                </a:cubicBezTo>
                <a:lnTo>
                  <a:pt x="0" y="3349"/>
                </a:lnTo>
                <a:cubicBezTo>
                  <a:pt x="0" y="3551"/>
                  <a:pt x="173" y="3696"/>
                  <a:pt x="358" y="3696"/>
                </a:cubicBezTo>
                <a:cubicBezTo>
                  <a:pt x="417" y="3696"/>
                  <a:pt x="478" y="3681"/>
                  <a:pt x="534" y="3649"/>
                </a:cubicBezTo>
                <a:lnTo>
                  <a:pt x="3103" y="2148"/>
                </a:lnTo>
                <a:cubicBezTo>
                  <a:pt x="3336" y="2015"/>
                  <a:pt x="3336" y="1681"/>
                  <a:pt x="3103" y="1548"/>
                </a:cubicBezTo>
                <a:lnTo>
                  <a:pt x="534" y="47"/>
                </a:lnTo>
                <a:cubicBezTo>
                  <a:pt x="479" y="15"/>
                  <a:pt x="419" y="0"/>
                  <a:pt x="36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3"/>
          <p:cNvSpPr/>
          <p:nvPr/>
        </p:nvSpPr>
        <p:spPr>
          <a:xfrm>
            <a:off x="3233808" y="3436354"/>
            <a:ext cx="16951" cy="96955"/>
          </a:xfrm>
          <a:custGeom>
            <a:avLst/>
            <a:gdLst/>
            <a:ahLst/>
            <a:cxnLst/>
            <a:rect l="l" t="t" r="r" b="b"/>
            <a:pathLst>
              <a:path w="735" h="4204" extrusionOk="0">
                <a:moveTo>
                  <a:pt x="368" y="0"/>
                </a:moveTo>
                <a:cubicBezTo>
                  <a:pt x="168" y="0"/>
                  <a:pt x="1" y="167"/>
                  <a:pt x="1" y="367"/>
                </a:cubicBezTo>
                <a:lnTo>
                  <a:pt x="1" y="3836"/>
                </a:lnTo>
                <a:cubicBezTo>
                  <a:pt x="1" y="4037"/>
                  <a:pt x="168" y="4203"/>
                  <a:pt x="368" y="4203"/>
                </a:cubicBezTo>
                <a:cubicBezTo>
                  <a:pt x="568" y="4203"/>
                  <a:pt x="735" y="4037"/>
                  <a:pt x="735" y="3836"/>
                </a:cubicBezTo>
                <a:lnTo>
                  <a:pt x="735" y="367"/>
                </a:lnTo>
                <a:cubicBezTo>
                  <a:pt x="735" y="167"/>
                  <a:pt x="568" y="0"/>
                  <a:pt x="3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3"/>
          <p:cNvSpPr/>
          <p:nvPr/>
        </p:nvSpPr>
        <p:spPr>
          <a:xfrm>
            <a:off x="2956874" y="3436354"/>
            <a:ext cx="16167" cy="96955"/>
          </a:xfrm>
          <a:custGeom>
            <a:avLst/>
            <a:gdLst/>
            <a:ahLst/>
            <a:cxnLst/>
            <a:rect l="l" t="t" r="r" b="b"/>
            <a:pathLst>
              <a:path w="701" h="4204" extrusionOk="0">
                <a:moveTo>
                  <a:pt x="367" y="0"/>
                </a:moveTo>
                <a:cubicBezTo>
                  <a:pt x="167" y="0"/>
                  <a:pt x="0" y="167"/>
                  <a:pt x="0" y="367"/>
                </a:cubicBezTo>
                <a:lnTo>
                  <a:pt x="0" y="3836"/>
                </a:lnTo>
                <a:cubicBezTo>
                  <a:pt x="0" y="4037"/>
                  <a:pt x="167" y="4203"/>
                  <a:pt x="367" y="4203"/>
                </a:cubicBezTo>
                <a:cubicBezTo>
                  <a:pt x="534" y="4203"/>
                  <a:pt x="701" y="4037"/>
                  <a:pt x="701" y="3836"/>
                </a:cubicBezTo>
                <a:lnTo>
                  <a:pt x="701" y="367"/>
                </a:lnTo>
                <a:cubicBezTo>
                  <a:pt x="701" y="167"/>
                  <a:pt x="567" y="0"/>
                  <a:pt x="36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3"/>
          <p:cNvSpPr/>
          <p:nvPr/>
        </p:nvSpPr>
        <p:spPr>
          <a:xfrm>
            <a:off x="2914554" y="3436354"/>
            <a:ext cx="16190" cy="96955"/>
          </a:xfrm>
          <a:custGeom>
            <a:avLst/>
            <a:gdLst/>
            <a:ahLst/>
            <a:cxnLst/>
            <a:rect l="l" t="t" r="r" b="b"/>
            <a:pathLst>
              <a:path w="702" h="4204" extrusionOk="0">
                <a:moveTo>
                  <a:pt x="368" y="0"/>
                </a:moveTo>
                <a:cubicBezTo>
                  <a:pt x="168" y="0"/>
                  <a:pt x="1" y="167"/>
                  <a:pt x="1" y="367"/>
                </a:cubicBezTo>
                <a:lnTo>
                  <a:pt x="1" y="3836"/>
                </a:lnTo>
                <a:cubicBezTo>
                  <a:pt x="1" y="4037"/>
                  <a:pt x="168" y="4203"/>
                  <a:pt x="368" y="4203"/>
                </a:cubicBezTo>
                <a:cubicBezTo>
                  <a:pt x="568" y="4203"/>
                  <a:pt x="701" y="4037"/>
                  <a:pt x="701" y="3836"/>
                </a:cubicBezTo>
                <a:lnTo>
                  <a:pt x="701" y="367"/>
                </a:lnTo>
                <a:cubicBezTo>
                  <a:pt x="701" y="167"/>
                  <a:pt x="568" y="0"/>
                  <a:pt x="3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3"/>
          <p:cNvSpPr/>
          <p:nvPr/>
        </p:nvSpPr>
        <p:spPr>
          <a:xfrm>
            <a:off x="6116390" y="3436354"/>
            <a:ext cx="48477" cy="96955"/>
          </a:xfrm>
          <a:custGeom>
            <a:avLst/>
            <a:gdLst/>
            <a:ahLst/>
            <a:cxnLst/>
            <a:rect l="l" t="t" r="r" b="b"/>
            <a:pathLst>
              <a:path w="2102" h="4204" extrusionOk="0">
                <a:moveTo>
                  <a:pt x="334" y="0"/>
                </a:moveTo>
                <a:cubicBezTo>
                  <a:pt x="134" y="0"/>
                  <a:pt x="0" y="167"/>
                  <a:pt x="0" y="367"/>
                </a:cubicBezTo>
                <a:lnTo>
                  <a:pt x="0" y="3836"/>
                </a:lnTo>
                <a:cubicBezTo>
                  <a:pt x="0" y="4037"/>
                  <a:pt x="134" y="4203"/>
                  <a:pt x="334" y="4203"/>
                </a:cubicBezTo>
                <a:lnTo>
                  <a:pt x="1735" y="4203"/>
                </a:lnTo>
                <a:cubicBezTo>
                  <a:pt x="1935" y="4203"/>
                  <a:pt x="2102" y="4037"/>
                  <a:pt x="2102" y="3836"/>
                </a:cubicBezTo>
                <a:cubicBezTo>
                  <a:pt x="2102" y="3636"/>
                  <a:pt x="1935" y="3503"/>
                  <a:pt x="1735" y="3503"/>
                </a:cubicBezTo>
                <a:lnTo>
                  <a:pt x="701" y="3503"/>
                </a:lnTo>
                <a:lnTo>
                  <a:pt x="701" y="734"/>
                </a:lnTo>
                <a:lnTo>
                  <a:pt x="1735" y="734"/>
                </a:lnTo>
                <a:cubicBezTo>
                  <a:pt x="1935" y="734"/>
                  <a:pt x="2102" y="567"/>
                  <a:pt x="2102" y="367"/>
                </a:cubicBezTo>
                <a:cubicBezTo>
                  <a:pt x="2102" y="167"/>
                  <a:pt x="1935" y="0"/>
                  <a:pt x="17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3"/>
          <p:cNvSpPr/>
          <p:nvPr/>
        </p:nvSpPr>
        <p:spPr>
          <a:xfrm>
            <a:off x="6177921" y="3436354"/>
            <a:ext cx="49261" cy="96955"/>
          </a:xfrm>
          <a:custGeom>
            <a:avLst/>
            <a:gdLst/>
            <a:ahLst/>
            <a:cxnLst/>
            <a:rect l="l" t="t" r="r" b="b"/>
            <a:pathLst>
              <a:path w="2136" h="4204" extrusionOk="0">
                <a:moveTo>
                  <a:pt x="368" y="0"/>
                </a:moveTo>
                <a:cubicBezTo>
                  <a:pt x="168" y="0"/>
                  <a:pt x="1" y="167"/>
                  <a:pt x="1" y="367"/>
                </a:cubicBezTo>
                <a:cubicBezTo>
                  <a:pt x="1" y="567"/>
                  <a:pt x="168" y="734"/>
                  <a:pt x="368" y="734"/>
                </a:cubicBezTo>
                <a:lnTo>
                  <a:pt x="1402" y="734"/>
                </a:lnTo>
                <a:lnTo>
                  <a:pt x="1402" y="3503"/>
                </a:lnTo>
                <a:lnTo>
                  <a:pt x="368" y="3503"/>
                </a:lnTo>
                <a:cubicBezTo>
                  <a:pt x="168" y="3503"/>
                  <a:pt x="1" y="3636"/>
                  <a:pt x="1" y="3836"/>
                </a:cubicBezTo>
                <a:cubicBezTo>
                  <a:pt x="1" y="4037"/>
                  <a:pt x="168" y="4203"/>
                  <a:pt x="368" y="4203"/>
                </a:cubicBezTo>
                <a:lnTo>
                  <a:pt x="1769" y="4203"/>
                </a:lnTo>
                <a:cubicBezTo>
                  <a:pt x="1969" y="4203"/>
                  <a:pt x="2136" y="4037"/>
                  <a:pt x="2136" y="3836"/>
                </a:cubicBezTo>
                <a:lnTo>
                  <a:pt x="2136" y="367"/>
                </a:lnTo>
                <a:cubicBezTo>
                  <a:pt x="2136" y="167"/>
                  <a:pt x="1969" y="0"/>
                  <a:pt x="176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3"/>
          <p:cNvSpPr/>
          <p:nvPr/>
        </p:nvSpPr>
        <p:spPr>
          <a:xfrm>
            <a:off x="2836857" y="3702519"/>
            <a:ext cx="116950" cy="126959"/>
          </a:xfrm>
          <a:custGeom>
            <a:avLst/>
            <a:gdLst/>
            <a:ahLst/>
            <a:cxnLst/>
            <a:rect l="l" t="t" r="r" b="b"/>
            <a:pathLst>
              <a:path w="5071" h="5505" extrusionOk="0">
                <a:moveTo>
                  <a:pt x="2169" y="1"/>
                </a:moveTo>
                <a:cubicBezTo>
                  <a:pt x="1969" y="1"/>
                  <a:pt x="1835" y="134"/>
                  <a:pt x="1802" y="334"/>
                </a:cubicBezTo>
                <a:cubicBezTo>
                  <a:pt x="1769" y="735"/>
                  <a:pt x="1669" y="1135"/>
                  <a:pt x="1502" y="1535"/>
                </a:cubicBezTo>
                <a:cubicBezTo>
                  <a:pt x="1402" y="1735"/>
                  <a:pt x="1202" y="1902"/>
                  <a:pt x="968" y="1902"/>
                </a:cubicBezTo>
                <a:lnTo>
                  <a:pt x="568" y="1902"/>
                </a:lnTo>
                <a:cubicBezTo>
                  <a:pt x="234" y="1902"/>
                  <a:pt x="1" y="2136"/>
                  <a:pt x="1" y="2436"/>
                </a:cubicBezTo>
                <a:lnTo>
                  <a:pt x="1" y="5038"/>
                </a:lnTo>
                <a:cubicBezTo>
                  <a:pt x="1" y="5305"/>
                  <a:pt x="201" y="5505"/>
                  <a:pt x="468" y="5505"/>
                </a:cubicBezTo>
                <a:lnTo>
                  <a:pt x="3770" y="5505"/>
                </a:lnTo>
                <a:cubicBezTo>
                  <a:pt x="3970" y="5505"/>
                  <a:pt x="4170" y="5338"/>
                  <a:pt x="4170" y="5105"/>
                </a:cubicBezTo>
                <a:cubicBezTo>
                  <a:pt x="4170" y="4938"/>
                  <a:pt x="4070" y="4804"/>
                  <a:pt x="3903" y="4738"/>
                </a:cubicBezTo>
                <a:cubicBezTo>
                  <a:pt x="3903" y="4738"/>
                  <a:pt x="3903" y="4704"/>
                  <a:pt x="3903" y="4704"/>
                </a:cubicBezTo>
                <a:lnTo>
                  <a:pt x="4037" y="4704"/>
                </a:lnTo>
                <a:cubicBezTo>
                  <a:pt x="4304" y="4704"/>
                  <a:pt x="4504" y="4504"/>
                  <a:pt x="4504" y="4237"/>
                </a:cubicBezTo>
                <a:cubicBezTo>
                  <a:pt x="4504" y="4037"/>
                  <a:pt x="4370" y="3870"/>
                  <a:pt x="4204" y="3804"/>
                </a:cubicBezTo>
                <a:cubicBezTo>
                  <a:pt x="4204" y="3804"/>
                  <a:pt x="4204" y="3804"/>
                  <a:pt x="4204" y="3770"/>
                </a:cubicBezTo>
                <a:lnTo>
                  <a:pt x="4337" y="3770"/>
                </a:lnTo>
                <a:cubicBezTo>
                  <a:pt x="4604" y="3770"/>
                  <a:pt x="4804" y="3570"/>
                  <a:pt x="4804" y="3303"/>
                </a:cubicBezTo>
                <a:cubicBezTo>
                  <a:pt x="4804" y="3103"/>
                  <a:pt x="4704" y="2936"/>
                  <a:pt x="4504" y="2870"/>
                </a:cubicBezTo>
                <a:cubicBezTo>
                  <a:pt x="4504" y="2870"/>
                  <a:pt x="4504" y="2836"/>
                  <a:pt x="4504" y="2836"/>
                </a:cubicBezTo>
                <a:lnTo>
                  <a:pt x="4571" y="2836"/>
                </a:lnTo>
                <a:cubicBezTo>
                  <a:pt x="4837" y="2836"/>
                  <a:pt x="5071" y="2603"/>
                  <a:pt x="5038" y="2336"/>
                </a:cubicBezTo>
                <a:cubicBezTo>
                  <a:pt x="5038" y="2069"/>
                  <a:pt x="4837" y="1902"/>
                  <a:pt x="4571" y="1902"/>
                </a:cubicBezTo>
                <a:lnTo>
                  <a:pt x="3136" y="1902"/>
                </a:lnTo>
                <a:cubicBezTo>
                  <a:pt x="2969" y="1902"/>
                  <a:pt x="2869" y="1769"/>
                  <a:pt x="2869" y="1602"/>
                </a:cubicBezTo>
                <a:lnTo>
                  <a:pt x="2903" y="1302"/>
                </a:lnTo>
                <a:cubicBezTo>
                  <a:pt x="2936" y="1002"/>
                  <a:pt x="2969" y="635"/>
                  <a:pt x="2803" y="368"/>
                </a:cubicBezTo>
                <a:cubicBezTo>
                  <a:pt x="2669" y="168"/>
                  <a:pt x="2436" y="1"/>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3"/>
          <p:cNvSpPr/>
          <p:nvPr/>
        </p:nvSpPr>
        <p:spPr>
          <a:xfrm>
            <a:off x="2790709" y="3746383"/>
            <a:ext cx="41559" cy="83094"/>
          </a:xfrm>
          <a:custGeom>
            <a:avLst/>
            <a:gdLst/>
            <a:ahLst/>
            <a:cxnLst/>
            <a:rect l="l" t="t" r="r" b="b"/>
            <a:pathLst>
              <a:path w="1802" h="3603" extrusionOk="0">
                <a:moveTo>
                  <a:pt x="401" y="0"/>
                </a:moveTo>
                <a:cubicBezTo>
                  <a:pt x="167" y="0"/>
                  <a:pt x="0" y="200"/>
                  <a:pt x="0" y="434"/>
                </a:cubicBezTo>
                <a:lnTo>
                  <a:pt x="0" y="3203"/>
                </a:lnTo>
                <a:cubicBezTo>
                  <a:pt x="0" y="3436"/>
                  <a:pt x="167" y="3603"/>
                  <a:pt x="401" y="3603"/>
                </a:cubicBezTo>
                <a:lnTo>
                  <a:pt x="1401" y="3603"/>
                </a:lnTo>
                <a:cubicBezTo>
                  <a:pt x="1635" y="3603"/>
                  <a:pt x="1802" y="3436"/>
                  <a:pt x="1802" y="3203"/>
                </a:cubicBezTo>
                <a:lnTo>
                  <a:pt x="1802" y="434"/>
                </a:lnTo>
                <a:cubicBezTo>
                  <a:pt x="1802" y="200"/>
                  <a:pt x="1601"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3"/>
          <p:cNvSpPr/>
          <p:nvPr/>
        </p:nvSpPr>
        <p:spPr>
          <a:xfrm>
            <a:off x="3062270" y="3746383"/>
            <a:ext cx="116950" cy="126959"/>
          </a:xfrm>
          <a:custGeom>
            <a:avLst/>
            <a:gdLst/>
            <a:ahLst/>
            <a:cxnLst/>
            <a:rect l="l" t="t" r="r" b="b"/>
            <a:pathLst>
              <a:path w="5071" h="5505" extrusionOk="0">
                <a:moveTo>
                  <a:pt x="1301" y="0"/>
                </a:moveTo>
                <a:cubicBezTo>
                  <a:pt x="1068" y="0"/>
                  <a:pt x="901" y="200"/>
                  <a:pt x="901" y="401"/>
                </a:cubicBezTo>
                <a:cubicBezTo>
                  <a:pt x="901" y="567"/>
                  <a:pt x="1001" y="734"/>
                  <a:pt x="1134" y="801"/>
                </a:cubicBezTo>
                <a:cubicBezTo>
                  <a:pt x="1134" y="801"/>
                  <a:pt x="1168" y="801"/>
                  <a:pt x="1168" y="834"/>
                </a:cubicBezTo>
                <a:lnTo>
                  <a:pt x="1001" y="834"/>
                </a:lnTo>
                <a:cubicBezTo>
                  <a:pt x="768" y="834"/>
                  <a:pt x="534" y="1034"/>
                  <a:pt x="534" y="1301"/>
                </a:cubicBezTo>
                <a:cubicBezTo>
                  <a:pt x="534" y="1501"/>
                  <a:pt x="667" y="1668"/>
                  <a:pt x="834" y="1735"/>
                </a:cubicBezTo>
                <a:cubicBezTo>
                  <a:pt x="834" y="1735"/>
                  <a:pt x="834" y="1768"/>
                  <a:pt x="834" y="1768"/>
                </a:cubicBezTo>
                <a:lnTo>
                  <a:pt x="701" y="1768"/>
                </a:lnTo>
                <a:cubicBezTo>
                  <a:pt x="434" y="1768"/>
                  <a:pt x="234" y="1968"/>
                  <a:pt x="234" y="2235"/>
                </a:cubicBezTo>
                <a:cubicBezTo>
                  <a:pt x="234" y="2435"/>
                  <a:pt x="367" y="2602"/>
                  <a:pt x="534" y="2669"/>
                </a:cubicBezTo>
                <a:cubicBezTo>
                  <a:pt x="534" y="2702"/>
                  <a:pt x="534" y="2702"/>
                  <a:pt x="534" y="2702"/>
                </a:cubicBezTo>
                <a:lnTo>
                  <a:pt x="467" y="2702"/>
                </a:lnTo>
                <a:cubicBezTo>
                  <a:pt x="200" y="2702"/>
                  <a:pt x="0" y="2936"/>
                  <a:pt x="0" y="3203"/>
                </a:cubicBezTo>
                <a:cubicBezTo>
                  <a:pt x="0" y="3436"/>
                  <a:pt x="234" y="3636"/>
                  <a:pt x="467" y="3636"/>
                </a:cubicBezTo>
                <a:lnTo>
                  <a:pt x="1935" y="3636"/>
                </a:lnTo>
                <a:cubicBezTo>
                  <a:pt x="2068" y="3636"/>
                  <a:pt x="2202" y="3770"/>
                  <a:pt x="2169" y="3903"/>
                </a:cubicBezTo>
                <a:lnTo>
                  <a:pt x="2135" y="4237"/>
                </a:lnTo>
                <a:cubicBezTo>
                  <a:pt x="2102" y="4503"/>
                  <a:pt x="2068" y="4870"/>
                  <a:pt x="2235" y="5137"/>
                </a:cubicBezTo>
                <a:cubicBezTo>
                  <a:pt x="2369" y="5371"/>
                  <a:pt x="2636" y="5504"/>
                  <a:pt x="2902" y="5504"/>
                </a:cubicBezTo>
                <a:cubicBezTo>
                  <a:pt x="3069" y="5504"/>
                  <a:pt x="3236" y="5371"/>
                  <a:pt x="3236" y="5204"/>
                </a:cubicBezTo>
                <a:cubicBezTo>
                  <a:pt x="3269" y="4770"/>
                  <a:pt x="3369" y="4370"/>
                  <a:pt x="3536" y="4003"/>
                </a:cubicBezTo>
                <a:cubicBezTo>
                  <a:pt x="3636" y="3770"/>
                  <a:pt x="3870" y="3636"/>
                  <a:pt x="4103" y="3636"/>
                </a:cubicBezTo>
                <a:lnTo>
                  <a:pt x="4504" y="3636"/>
                </a:lnTo>
                <a:cubicBezTo>
                  <a:pt x="4804" y="3636"/>
                  <a:pt x="5071" y="3369"/>
                  <a:pt x="5071" y="3069"/>
                </a:cubicBezTo>
                <a:lnTo>
                  <a:pt x="5071" y="467"/>
                </a:lnTo>
                <a:cubicBezTo>
                  <a:pt x="5071" y="200"/>
                  <a:pt x="4837" y="0"/>
                  <a:pt x="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3"/>
          <p:cNvSpPr/>
          <p:nvPr/>
        </p:nvSpPr>
        <p:spPr>
          <a:xfrm>
            <a:off x="3183048" y="3746383"/>
            <a:ext cx="42343" cy="83094"/>
          </a:xfrm>
          <a:custGeom>
            <a:avLst/>
            <a:gdLst/>
            <a:ahLst/>
            <a:cxnLst/>
            <a:rect l="l" t="t" r="r" b="b"/>
            <a:pathLst>
              <a:path w="1836" h="3603" extrusionOk="0">
                <a:moveTo>
                  <a:pt x="434" y="0"/>
                </a:moveTo>
                <a:cubicBezTo>
                  <a:pt x="201" y="0"/>
                  <a:pt x="0" y="200"/>
                  <a:pt x="0" y="434"/>
                </a:cubicBezTo>
                <a:lnTo>
                  <a:pt x="0" y="3203"/>
                </a:lnTo>
                <a:cubicBezTo>
                  <a:pt x="0" y="3436"/>
                  <a:pt x="201" y="3603"/>
                  <a:pt x="434" y="3603"/>
                </a:cubicBezTo>
                <a:lnTo>
                  <a:pt x="1401" y="3603"/>
                </a:lnTo>
                <a:cubicBezTo>
                  <a:pt x="1635" y="3603"/>
                  <a:pt x="1835" y="3436"/>
                  <a:pt x="1835" y="3203"/>
                </a:cubicBezTo>
                <a:lnTo>
                  <a:pt x="1835" y="434"/>
                </a:lnTo>
                <a:cubicBezTo>
                  <a:pt x="1835" y="200"/>
                  <a:pt x="1635"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3"/>
          <p:cNvSpPr/>
          <p:nvPr/>
        </p:nvSpPr>
        <p:spPr>
          <a:xfrm>
            <a:off x="3339988" y="3739603"/>
            <a:ext cx="152328" cy="89875"/>
          </a:xfrm>
          <a:custGeom>
            <a:avLst/>
            <a:gdLst/>
            <a:ahLst/>
            <a:cxnLst/>
            <a:rect l="l" t="t" r="r" b="b"/>
            <a:pathLst>
              <a:path w="6605" h="3897" extrusionOk="0">
                <a:moveTo>
                  <a:pt x="3697" y="0"/>
                </a:moveTo>
                <a:cubicBezTo>
                  <a:pt x="3490" y="0"/>
                  <a:pt x="3303" y="169"/>
                  <a:pt x="3303" y="394"/>
                </a:cubicBezTo>
                <a:lnTo>
                  <a:pt x="3303" y="1128"/>
                </a:lnTo>
                <a:cubicBezTo>
                  <a:pt x="2035" y="1195"/>
                  <a:pt x="0" y="1662"/>
                  <a:pt x="0" y="3897"/>
                </a:cubicBezTo>
                <a:cubicBezTo>
                  <a:pt x="0" y="3897"/>
                  <a:pt x="801" y="2796"/>
                  <a:pt x="3303" y="2563"/>
                </a:cubicBezTo>
                <a:lnTo>
                  <a:pt x="3303" y="3230"/>
                </a:lnTo>
                <a:cubicBezTo>
                  <a:pt x="3303" y="3458"/>
                  <a:pt x="3496" y="3610"/>
                  <a:pt x="3707" y="3610"/>
                </a:cubicBezTo>
                <a:cubicBezTo>
                  <a:pt x="3772" y="3610"/>
                  <a:pt x="3840" y="3595"/>
                  <a:pt x="3903" y="3563"/>
                </a:cubicBezTo>
                <a:lnTo>
                  <a:pt x="6338" y="2162"/>
                </a:lnTo>
                <a:cubicBezTo>
                  <a:pt x="6605" y="1995"/>
                  <a:pt x="6605" y="1629"/>
                  <a:pt x="6338" y="1462"/>
                </a:cubicBezTo>
                <a:lnTo>
                  <a:pt x="3903" y="61"/>
                </a:lnTo>
                <a:cubicBezTo>
                  <a:pt x="3836" y="19"/>
                  <a:pt x="3765" y="0"/>
                  <a:pt x="3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3"/>
          <p:cNvSpPr/>
          <p:nvPr/>
        </p:nvSpPr>
        <p:spPr>
          <a:xfrm>
            <a:off x="3623864" y="3746383"/>
            <a:ext cx="126175" cy="10009"/>
          </a:xfrm>
          <a:custGeom>
            <a:avLst/>
            <a:gdLst/>
            <a:ahLst/>
            <a:cxnLst/>
            <a:rect l="l" t="t" r="r" b="b"/>
            <a:pathLst>
              <a:path w="5471" h="434" extrusionOk="0">
                <a:moveTo>
                  <a:pt x="0" y="0"/>
                </a:moveTo>
                <a:lnTo>
                  <a:pt x="0" y="434"/>
                </a:lnTo>
                <a:lnTo>
                  <a:pt x="5471" y="434"/>
                </a:lnTo>
                <a:lnTo>
                  <a:pt x="5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3"/>
          <p:cNvSpPr/>
          <p:nvPr/>
        </p:nvSpPr>
        <p:spPr>
          <a:xfrm>
            <a:off x="3623864" y="3761766"/>
            <a:ext cx="126175" cy="9248"/>
          </a:xfrm>
          <a:custGeom>
            <a:avLst/>
            <a:gdLst/>
            <a:ahLst/>
            <a:cxnLst/>
            <a:rect l="l" t="t" r="r" b="b"/>
            <a:pathLst>
              <a:path w="5471" h="401" extrusionOk="0">
                <a:moveTo>
                  <a:pt x="0" y="0"/>
                </a:moveTo>
                <a:lnTo>
                  <a:pt x="0" y="401"/>
                </a:lnTo>
                <a:lnTo>
                  <a:pt x="5471" y="401"/>
                </a:lnTo>
                <a:lnTo>
                  <a:pt x="5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3"/>
          <p:cNvSpPr/>
          <p:nvPr/>
        </p:nvSpPr>
        <p:spPr>
          <a:xfrm>
            <a:off x="3623864" y="3776388"/>
            <a:ext cx="39252" cy="10009"/>
          </a:xfrm>
          <a:custGeom>
            <a:avLst/>
            <a:gdLst/>
            <a:ahLst/>
            <a:cxnLst/>
            <a:rect l="l" t="t" r="r" b="b"/>
            <a:pathLst>
              <a:path w="1702" h="434" extrusionOk="0">
                <a:moveTo>
                  <a:pt x="0" y="0"/>
                </a:moveTo>
                <a:lnTo>
                  <a:pt x="0" y="434"/>
                </a:lnTo>
                <a:lnTo>
                  <a:pt x="1701" y="434"/>
                </a:lnTo>
                <a:lnTo>
                  <a:pt x="1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3"/>
          <p:cNvSpPr/>
          <p:nvPr/>
        </p:nvSpPr>
        <p:spPr>
          <a:xfrm>
            <a:off x="3623864" y="3790986"/>
            <a:ext cx="39252" cy="10032"/>
          </a:xfrm>
          <a:custGeom>
            <a:avLst/>
            <a:gdLst/>
            <a:ahLst/>
            <a:cxnLst/>
            <a:rect l="l" t="t" r="r" b="b"/>
            <a:pathLst>
              <a:path w="1702" h="435" extrusionOk="0">
                <a:moveTo>
                  <a:pt x="0" y="1"/>
                </a:moveTo>
                <a:lnTo>
                  <a:pt x="0" y="435"/>
                </a:lnTo>
                <a:lnTo>
                  <a:pt x="1701" y="43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3"/>
          <p:cNvSpPr/>
          <p:nvPr/>
        </p:nvSpPr>
        <p:spPr>
          <a:xfrm>
            <a:off x="3623864" y="3806392"/>
            <a:ext cx="39252" cy="9248"/>
          </a:xfrm>
          <a:custGeom>
            <a:avLst/>
            <a:gdLst/>
            <a:ahLst/>
            <a:cxnLst/>
            <a:rect l="l" t="t" r="r" b="b"/>
            <a:pathLst>
              <a:path w="1702" h="401" extrusionOk="0">
                <a:moveTo>
                  <a:pt x="0" y="0"/>
                </a:moveTo>
                <a:lnTo>
                  <a:pt x="0" y="400"/>
                </a:lnTo>
                <a:lnTo>
                  <a:pt x="1701" y="400"/>
                </a:lnTo>
                <a:lnTo>
                  <a:pt x="1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3"/>
          <p:cNvSpPr/>
          <p:nvPr/>
        </p:nvSpPr>
        <p:spPr>
          <a:xfrm>
            <a:off x="3623864" y="3820991"/>
            <a:ext cx="39252" cy="10032"/>
          </a:xfrm>
          <a:custGeom>
            <a:avLst/>
            <a:gdLst/>
            <a:ahLst/>
            <a:cxnLst/>
            <a:rect l="l" t="t" r="r" b="b"/>
            <a:pathLst>
              <a:path w="1702" h="435" extrusionOk="0">
                <a:moveTo>
                  <a:pt x="0" y="1"/>
                </a:moveTo>
                <a:lnTo>
                  <a:pt x="0" y="435"/>
                </a:lnTo>
                <a:lnTo>
                  <a:pt x="1701" y="435"/>
                </a:lnTo>
                <a:lnTo>
                  <a:pt x="1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3"/>
          <p:cNvSpPr/>
          <p:nvPr/>
        </p:nvSpPr>
        <p:spPr>
          <a:xfrm>
            <a:off x="3686156" y="3776388"/>
            <a:ext cx="53113" cy="53090"/>
          </a:xfrm>
          <a:custGeom>
            <a:avLst/>
            <a:gdLst/>
            <a:ahLst/>
            <a:cxnLst/>
            <a:rect l="l" t="t" r="r" b="b"/>
            <a:pathLst>
              <a:path w="2303" h="2302" extrusionOk="0">
                <a:moveTo>
                  <a:pt x="1002" y="0"/>
                </a:moveTo>
                <a:cubicBezTo>
                  <a:pt x="868" y="0"/>
                  <a:pt x="768" y="100"/>
                  <a:pt x="768" y="234"/>
                </a:cubicBezTo>
                <a:lnTo>
                  <a:pt x="768" y="534"/>
                </a:lnTo>
                <a:cubicBezTo>
                  <a:pt x="768" y="667"/>
                  <a:pt x="668" y="767"/>
                  <a:pt x="535" y="767"/>
                </a:cubicBezTo>
                <a:lnTo>
                  <a:pt x="234" y="767"/>
                </a:lnTo>
                <a:cubicBezTo>
                  <a:pt x="101" y="767"/>
                  <a:pt x="1" y="867"/>
                  <a:pt x="1" y="1001"/>
                </a:cubicBezTo>
                <a:lnTo>
                  <a:pt x="1" y="1301"/>
                </a:lnTo>
                <a:cubicBezTo>
                  <a:pt x="1" y="1435"/>
                  <a:pt x="101" y="1535"/>
                  <a:pt x="234" y="1535"/>
                </a:cubicBezTo>
                <a:lnTo>
                  <a:pt x="535" y="1535"/>
                </a:lnTo>
                <a:cubicBezTo>
                  <a:pt x="668" y="1535"/>
                  <a:pt x="768" y="1668"/>
                  <a:pt x="768" y="1801"/>
                </a:cubicBezTo>
                <a:lnTo>
                  <a:pt x="768" y="2068"/>
                </a:lnTo>
                <a:cubicBezTo>
                  <a:pt x="768" y="2202"/>
                  <a:pt x="868" y="2302"/>
                  <a:pt x="1002" y="2302"/>
                </a:cubicBezTo>
                <a:lnTo>
                  <a:pt x="1302" y="2302"/>
                </a:lnTo>
                <a:cubicBezTo>
                  <a:pt x="1435" y="2302"/>
                  <a:pt x="1535" y="2202"/>
                  <a:pt x="1535" y="2068"/>
                </a:cubicBezTo>
                <a:lnTo>
                  <a:pt x="1535" y="1801"/>
                </a:lnTo>
                <a:cubicBezTo>
                  <a:pt x="1535" y="1668"/>
                  <a:pt x="1635" y="1535"/>
                  <a:pt x="1802" y="1535"/>
                </a:cubicBezTo>
                <a:lnTo>
                  <a:pt x="2069" y="1535"/>
                </a:lnTo>
                <a:cubicBezTo>
                  <a:pt x="2203" y="1535"/>
                  <a:pt x="2303" y="1435"/>
                  <a:pt x="2303" y="1301"/>
                </a:cubicBezTo>
                <a:lnTo>
                  <a:pt x="2303" y="1001"/>
                </a:lnTo>
                <a:cubicBezTo>
                  <a:pt x="2303" y="867"/>
                  <a:pt x="2203" y="767"/>
                  <a:pt x="2069" y="767"/>
                </a:cubicBezTo>
                <a:lnTo>
                  <a:pt x="1802" y="767"/>
                </a:lnTo>
                <a:cubicBezTo>
                  <a:pt x="1669" y="767"/>
                  <a:pt x="1535" y="667"/>
                  <a:pt x="1535" y="534"/>
                </a:cubicBezTo>
                <a:lnTo>
                  <a:pt x="1535" y="234"/>
                </a:lnTo>
                <a:cubicBezTo>
                  <a:pt x="1535" y="100"/>
                  <a:pt x="1435"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3"/>
          <p:cNvSpPr/>
          <p:nvPr/>
        </p:nvSpPr>
        <p:spPr>
          <a:xfrm>
            <a:off x="3909263" y="3779455"/>
            <a:ext cx="19257" cy="19257"/>
          </a:xfrm>
          <a:custGeom>
            <a:avLst/>
            <a:gdLst/>
            <a:ahLst/>
            <a:cxnLst/>
            <a:rect l="l" t="t" r="r" b="b"/>
            <a:pathLst>
              <a:path w="835" h="835" extrusionOk="0">
                <a:moveTo>
                  <a:pt x="434" y="1"/>
                </a:moveTo>
                <a:cubicBezTo>
                  <a:pt x="201" y="1"/>
                  <a:pt x="1" y="167"/>
                  <a:pt x="1" y="401"/>
                </a:cubicBezTo>
                <a:cubicBezTo>
                  <a:pt x="1" y="634"/>
                  <a:pt x="201" y="835"/>
                  <a:pt x="434" y="835"/>
                </a:cubicBezTo>
                <a:cubicBezTo>
                  <a:pt x="634" y="835"/>
                  <a:pt x="834" y="634"/>
                  <a:pt x="834" y="401"/>
                </a:cubicBezTo>
                <a:cubicBezTo>
                  <a:pt x="834" y="167"/>
                  <a:pt x="634"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3"/>
          <p:cNvSpPr/>
          <p:nvPr/>
        </p:nvSpPr>
        <p:spPr>
          <a:xfrm>
            <a:off x="3949276" y="3779455"/>
            <a:ext cx="19257" cy="19257"/>
          </a:xfrm>
          <a:custGeom>
            <a:avLst/>
            <a:gdLst/>
            <a:ahLst/>
            <a:cxnLst/>
            <a:rect l="l" t="t" r="r" b="b"/>
            <a:pathLst>
              <a:path w="835" h="835" extrusionOk="0">
                <a:moveTo>
                  <a:pt x="400" y="1"/>
                </a:moveTo>
                <a:cubicBezTo>
                  <a:pt x="167" y="1"/>
                  <a:pt x="0" y="167"/>
                  <a:pt x="0" y="401"/>
                </a:cubicBezTo>
                <a:cubicBezTo>
                  <a:pt x="0" y="634"/>
                  <a:pt x="167" y="835"/>
                  <a:pt x="400" y="835"/>
                </a:cubicBezTo>
                <a:cubicBezTo>
                  <a:pt x="634" y="835"/>
                  <a:pt x="834" y="634"/>
                  <a:pt x="834" y="401"/>
                </a:cubicBezTo>
                <a:cubicBezTo>
                  <a:pt x="834" y="167"/>
                  <a:pt x="634"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3"/>
          <p:cNvSpPr/>
          <p:nvPr/>
        </p:nvSpPr>
        <p:spPr>
          <a:xfrm>
            <a:off x="3988506" y="3779455"/>
            <a:ext cx="19257" cy="19257"/>
          </a:xfrm>
          <a:custGeom>
            <a:avLst/>
            <a:gdLst/>
            <a:ahLst/>
            <a:cxnLst/>
            <a:rect l="l" t="t" r="r" b="b"/>
            <a:pathLst>
              <a:path w="835" h="835" extrusionOk="0">
                <a:moveTo>
                  <a:pt x="434" y="1"/>
                </a:moveTo>
                <a:cubicBezTo>
                  <a:pt x="200" y="1"/>
                  <a:pt x="0" y="167"/>
                  <a:pt x="0" y="401"/>
                </a:cubicBezTo>
                <a:cubicBezTo>
                  <a:pt x="0" y="634"/>
                  <a:pt x="200" y="835"/>
                  <a:pt x="434" y="835"/>
                </a:cubicBezTo>
                <a:cubicBezTo>
                  <a:pt x="667" y="835"/>
                  <a:pt x="834" y="634"/>
                  <a:pt x="834" y="401"/>
                </a:cubicBezTo>
                <a:cubicBezTo>
                  <a:pt x="834" y="167"/>
                  <a:pt x="667"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3"/>
          <p:cNvSpPr/>
          <p:nvPr/>
        </p:nvSpPr>
        <p:spPr>
          <a:xfrm>
            <a:off x="2775326" y="1054598"/>
            <a:ext cx="212336" cy="212336"/>
          </a:xfrm>
          <a:custGeom>
            <a:avLst/>
            <a:gdLst/>
            <a:ahLst/>
            <a:cxnLst/>
            <a:rect l="l" t="t" r="r" b="b"/>
            <a:pathLst>
              <a:path w="9207" h="9207" extrusionOk="0">
                <a:moveTo>
                  <a:pt x="4603" y="0"/>
                </a:moveTo>
                <a:cubicBezTo>
                  <a:pt x="2035" y="0"/>
                  <a:pt x="0" y="2069"/>
                  <a:pt x="0" y="4604"/>
                </a:cubicBezTo>
                <a:cubicBezTo>
                  <a:pt x="0" y="7139"/>
                  <a:pt x="2035" y="9207"/>
                  <a:pt x="4603" y="9207"/>
                </a:cubicBezTo>
                <a:cubicBezTo>
                  <a:pt x="7139" y="9207"/>
                  <a:pt x="9207" y="7139"/>
                  <a:pt x="9207" y="4604"/>
                </a:cubicBezTo>
                <a:cubicBezTo>
                  <a:pt x="9207" y="2069"/>
                  <a:pt x="7139"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3"/>
          <p:cNvSpPr/>
          <p:nvPr/>
        </p:nvSpPr>
        <p:spPr>
          <a:xfrm>
            <a:off x="2856091" y="1109994"/>
            <a:ext cx="46955" cy="46932"/>
          </a:xfrm>
          <a:custGeom>
            <a:avLst/>
            <a:gdLst/>
            <a:ahLst/>
            <a:cxnLst/>
            <a:rect l="l" t="t" r="r" b="b"/>
            <a:pathLst>
              <a:path w="2036" h="2035" extrusionOk="0">
                <a:moveTo>
                  <a:pt x="1035" y="0"/>
                </a:moveTo>
                <a:cubicBezTo>
                  <a:pt x="468" y="0"/>
                  <a:pt x="1" y="467"/>
                  <a:pt x="1" y="1034"/>
                </a:cubicBezTo>
                <a:cubicBezTo>
                  <a:pt x="1" y="1601"/>
                  <a:pt x="468" y="2035"/>
                  <a:pt x="1035" y="2035"/>
                </a:cubicBezTo>
                <a:cubicBezTo>
                  <a:pt x="1602" y="2035"/>
                  <a:pt x="2035" y="1601"/>
                  <a:pt x="2035" y="1034"/>
                </a:cubicBezTo>
                <a:cubicBezTo>
                  <a:pt x="2035" y="467"/>
                  <a:pt x="1602" y="0"/>
                  <a:pt x="1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3"/>
          <p:cNvSpPr/>
          <p:nvPr/>
        </p:nvSpPr>
        <p:spPr>
          <a:xfrm>
            <a:off x="2840708" y="1160754"/>
            <a:ext cx="81572" cy="47716"/>
          </a:xfrm>
          <a:custGeom>
            <a:avLst/>
            <a:gdLst/>
            <a:ahLst/>
            <a:cxnLst/>
            <a:rect l="l" t="t" r="r" b="b"/>
            <a:pathLst>
              <a:path w="3537" h="2069" extrusionOk="0">
                <a:moveTo>
                  <a:pt x="1768" y="1"/>
                </a:moveTo>
                <a:cubicBezTo>
                  <a:pt x="768" y="1"/>
                  <a:pt x="0" y="801"/>
                  <a:pt x="0" y="1802"/>
                </a:cubicBezTo>
                <a:lnTo>
                  <a:pt x="0" y="2069"/>
                </a:lnTo>
                <a:lnTo>
                  <a:pt x="3536" y="2069"/>
                </a:lnTo>
                <a:lnTo>
                  <a:pt x="3536" y="1802"/>
                </a:lnTo>
                <a:cubicBezTo>
                  <a:pt x="3536" y="801"/>
                  <a:pt x="2736" y="1"/>
                  <a:pt x="1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3"/>
          <p:cNvSpPr/>
          <p:nvPr/>
        </p:nvSpPr>
        <p:spPr>
          <a:xfrm>
            <a:off x="3128436" y="1109210"/>
            <a:ext cx="865466" cy="103112"/>
          </a:xfrm>
          <a:custGeom>
            <a:avLst/>
            <a:gdLst/>
            <a:ahLst/>
            <a:cxnLst/>
            <a:rect l="l" t="t" r="r" b="b"/>
            <a:pathLst>
              <a:path w="37527" h="4471" extrusionOk="0">
                <a:moveTo>
                  <a:pt x="2235" y="1"/>
                </a:moveTo>
                <a:cubicBezTo>
                  <a:pt x="1001" y="1"/>
                  <a:pt x="0" y="1001"/>
                  <a:pt x="0" y="2236"/>
                </a:cubicBezTo>
                <a:cubicBezTo>
                  <a:pt x="0" y="3470"/>
                  <a:pt x="1001" y="4471"/>
                  <a:pt x="2235" y="4471"/>
                </a:cubicBezTo>
                <a:lnTo>
                  <a:pt x="35292" y="4471"/>
                </a:lnTo>
                <a:cubicBezTo>
                  <a:pt x="36526" y="4471"/>
                  <a:pt x="37527" y="3470"/>
                  <a:pt x="37527" y="2236"/>
                </a:cubicBezTo>
                <a:cubicBezTo>
                  <a:pt x="37527" y="1001"/>
                  <a:pt x="36526" y="1"/>
                  <a:pt x="35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3"/>
          <p:cNvSpPr/>
          <p:nvPr/>
        </p:nvSpPr>
        <p:spPr>
          <a:xfrm>
            <a:off x="2775326" y="4094881"/>
            <a:ext cx="3591108" cy="20779"/>
          </a:xfrm>
          <a:custGeom>
            <a:avLst/>
            <a:gdLst/>
            <a:ahLst/>
            <a:cxnLst/>
            <a:rect l="l" t="t" r="r" b="b"/>
            <a:pathLst>
              <a:path w="155712" h="901" extrusionOk="0">
                <a:moveTo>
                  <a:pt x="434" y="0"/>
                </a:moveTo>
                <a:cubicBezTo>
                  <a:pt x="200" y="0"/>
                  <a:pt x="0" y="200"/>
                  <a:pt x="0" y="467"/>
                </a:cubicBezTo>
                <a:cubicBezTo>
                  <a:pt x="0" y="701"/>
                  <a:pt x="200" y="901"/>
                  <a:pt x="434" y="901"/>
                </a:cubicBezTo>
                <a:lnTo>
                  <a:pt x="155278" y="901"/>
                </a:lnTo>
                <a:cubicBezTo>
                  <a:pt x="155511" y="901"/>
                  <a:pt x="155711" y="701"/>
                  <a:pt x="155711" y="467"/>
                </a:cubicBezTo>
                <a:cubicBezTo>
                  <a:pt x="155711" y="200"/>
                  <a:pt x="155511" y="0"/>
                  <a:pt x="155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Word&#10;&#10;Description automatically generated">
            <a:extLst>
              <a:ext uri="{FF2B5EF4-FFF2-40B4-BE49-F238E27FC236}">
                <a16:creationId xmlns:a16="http://schemas.microsoft.com/office/drawing/2014/main" id="{6E08F6DD-7E9C-4AEB-AD4D-A8F2D0C4BB35}"/>
              </a:ext>
            </a:extLst>
          </p:cNvPr>
          <p:cNvPicPr>
            <a:picLocks noChangeAspect="1"/>
          </p:cNvPicPr>
          <p:nvPr/>
        </p:nvPicPr>
        <p:blipFill rotWithShape="1">
          <a:blip r:embed="rId2"/>
          <a:srcRect t="8296" r="1629" b="5844"/>
          <a:stretch/>
        </p:blipFill>
        <p:spPr>
          <a:xfrm>
            <a:off x="736714" y="688763"/>
            <a:ext cx="7670572" cy="3765973"/>
          </a:xfrm>
          <a:prstGeom prst="rect">
            <a:avLst/>
          </a:prstGeom>
        </p:spPr>
      </p:pic>
    </p:spTree>
    <p:extLst>
      <p:ext uri="{BB962C8B-B14F-4D97-AF65-F5344CB8AC3E}">
        <p14:creationId xmlns:p14="http://schemas.microsoft.com/office/powerpoint/2010/main" val="4290673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91641ABF-5DDB-470B-AF33-A1D600C1095A}"/>
              </a:ext>
            </a:extLst>
          </p:cNvPr>
          <p:cNvPicPr>
            <a:picLocks noChangeAspect="1"/>
          </p:cNvPicPr>
          <p:nvPr/>
        </p:nvPicPr>
        <p:blipFill rotWithShape="1">
          <a:blip r:embed="rId2"/>
          <a:srcRect l="-1777" t="8429" r="1184" b="5136"/>
          <a:stretch/>
        </p:blipFill>
        <p:spPr>
          <a:xfrm>
            <a:off x="580462" y="642481"/>
            <a:ext cx="7983076" cy="3858537"/>
          </a:xfrm>
          <a:prstGeom prst="rect">
            <a:avLst/>
          </a:prstGeom>
        </p:spPr>
      </p:pic>
    </p:spTree>
    <p:extLst>
      <p:ext uri="{BB962C8B-B14F-4D97-AF65-F5344CB8AC3E}">
        <p14:creationId xmlns:p14="http://schemas.microsoft.com/office/powerpoint/2010/main" val="363093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ord&#10;&#10;Description automatically generated">
            <a:extLst>
              <a:ext uri="{FF2B5EF4-FFF2-40B4-BE49-F238E27FC236}">
                <a16:creationId xmlns:a16="http://schemas.microsoft.com/office/drawing/2014/main" id="{E79EB3BF-8309-4899-93BC-BDA52C1F3FAC}"/>
              </a:ext>
            </a:extLst>
          </p:cNvPr>
          <p:cNvPicPr>
            <a:picLocks noChangeAspect="1"/>
          </p:cNvPicPr>
          <p:nvPr/>
        </p:nvPicPr>
        <p:blipFill rotWithShape="1">
          <a:blip r:embed="rId2"/>
          <a:srcRect l="-890" t="8558" r="1779" b="5449"/>
          <a:stretch/>
        </p:blipFill>
        <p:spPr>
          <a:xfrm>
            <a:off x="726440" y="694956"/>
            <a:ext cx="7691120" cy="3753588"/>
          </a:xfrm>
          <a:prstGeom prst="rect">
            <a:avLst/>
          </a:prstGeom>
        </p:spPr>
      </p:pic>
    </p:spTree>
    <p:extLst>
      <p:ext uri="{BB962C8B-B14F-4D97-AF65-F5344CB8AC3E}">
        <p14:creationId xmlns:p14="http://schemas.microsoft.com/office/powerpoint/2010/main" val="3830592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BB336D94-E63C-482B-B71A-366B034BC79D}"/>
              </a:ext>
            </a:extLst>
          </p:cNvPr>
          <p:cNvPicPr>
            <a:picLocks noChangeAspect="1"/>
          </p:cNvPicPr>
          <p:nvPr/>
        </p:nvPicPr>
        <p:blipFill rotWithShape="1">
          <a:blip r:embed="rId2"/>
          <a:srcRect t="9086" r="1629" b="5316"/>
          <a:stretch/>
        </p:blipFill>
        <p:spPr>
          <a:xfrm>
            <a:off x="802707" y="726840"/>
            <a:ext cx="7538585" cy="3689820"/>
          </a:xfrm>
          <a:prstGeom prst="rect">
            <a:avLst/>
          </a:prstGeom>
        </p:spPr>
      </p:pic>
    </p:spTree>
    <p:extLst>
      <p:ext uri="{BB962C8B-B14F-4D97-AF65-F5344CB8AC3E}">
        <p14:creationId xmlns:p14="http://schemas.microsoft.com/office/powerpoint/2010/main" val="3283414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22"/>
        <p:cNvGrpSpPr/>
        <p:nvPr/>
      </p:nvGrpSpPr>
      <p:grpSpPr>
        <a:xfrm>
          <a:off x="0" y="0"/>
          <a:ext cx="0" cy="0"/>
          <a:chOff x="0" y="0"/>
          <a:chExt cx="0" cy="0"/>
        </a:xfrm>
      </p:grpSpPr>
      <p:sp>
        <p:nvSpPr>
          <p:cNvPr id="2923" name="Google Shape;2923;p56"/>
          <p:cNvSpPr/>
          <p:nvPr/>
        </p:nvSpPr>
        <p:spPr>
          <a:xfrm>
            <a:off x="3490674" y="1139503"/>
            <a:ext cx="1039933" cy="925076"/>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6"/>
          <p:cNvSpPr txBox="1">
            <a:spLocks noGrp="1"/>
          </p:cNvSpPr>
          <p:nvPr>
            <p:ph type="subTitle" idx="1"/>
          </p:nvPr>
        </p:nvSpPr>
        <p:spPr>
          <a:xfrm>
            <a:off x="6024446" y="1267161"/>
            <a:ext cx="1699200" cy="18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An outline of the project in stages working within an agile methodology with MVP testing and feedback every two weeks</a:t>
            </a:r>
            <a:endParaRPr dirty="0"/>
          </a:p>
        </p:txBody>
      </p:sp>
      <p:sp>
        <p:nvSpPr>
          <p:cNvPr id="2925" name="Google Shape;2925;p56"/>
          <p:cNvSpPr txBox="1">
            <a:spLocks noGrp="1"/>
          </p:cNvSpPr>
          <p:nvPr>
            <p:ph type="ctrTitle"/>
          </p:nvPr>
        </p:nvSpPr>
        <p:spPr>
          <a:xfrm>
            <a:off x="1339725" y="2466425"/>
            <a:ext cx="4030200" cy="91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project</a:t>
            </a:r>
            <a:endParaRPr/>
          </a:p>
        </p:txBody>
      </p:sp>
      <p:sp>
        <p:nvSpPr>
          <p:cNvPr id="2926" name="Google Shape;2926;p56"/>
          <p:cNvSpPr/>
          <p:nvPr/>
        </p:nvSpPr>
        <p:spPr>
          <a:xfrm>
            <a:off x="1507787" y="872274"/>
            <a:ext cx="1054948" cy="1422577"/>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500"/>
              </a:rPr>
              <a:t>5</a:t>
            </a:r>
          </a:p>
        </p:txBody>
      </p:sp>
      <p:grpSp>
        <p:nvGrpSpPr>
          <p:cNvPr id="2927" name="Google Shape;2927;p56"/>
          <p:cNvGrpSpPr/>
          <p:nvPr/>
        </p:nvGrpSpPr>
        <p:grpSpPr>
          <a:xfrm>
            <a:off x="-6575" y="-7050"/>
            <a:ext cx="9150500" cy="5157600"/>
            <a:chOff x="-6575" y="-7050"/>
            <a:chExt cx="9150500" cy="5157600"/>
          </a:xfrm>
        </p:grpSpPr>
        <p:sp>
          <p:nvSpPr>
            <p:cNvPr id="2928" name="Google Shape;2928;p56"/>
            <p:cNvSpPr txBox="1"/>
            <p:nvPr/>
          </p:nvSpPr>
          <p:spPr>
            <a:xfrm>
              <a:off x="-75" y="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PROJECT STAGES · PROJECT STAGES · PROJECT STAGES · PROJECT STAGES · PROJECT STAGES · PROJECT STAGES · PROJECT STAGES · PROJECT STAGES · PROJECT STAGES · PROJECT STAGES · PROJECT STAGES · PROJECT STAGES ·</a:t>
              </a:r>
              <a:endParaRPr sz="600">
                <a:solidFill>
                  <a:schemeClr val="accent1"/>
                </a:solidFill>
                <a:latin typeface="Poppins Medium"/>
                <a:ea typeface="Poppins Medium"/>
                <a:cs typeface="Poppins Medium"/>
                <a:sym typeface="Poppins Medium"/>
              </a:endParaRPr>
            </a:p>
          </p:txBody>
        </p:sp>
        <p:sp>
          <p:nvSpPr>
            <p:cNvPr id="2929" name="Google Shape;2929;p56"/>
            <p:cNvSpPr txBox="1"/>
            <p:nvPr/>
          </p:nvSpPr>
          <p:spPr>
            <a:xfrm rot="-5400000">
              <a:off x="-2345075" y="2331450"/>
              <a:ext cx="5157600" cy="48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PROJECT STAGES · PROJECT STAGES · PROJECT STAGES · PROJECT STAGES · PROJECT STAGES · PROJECT STAGES · PROJECT ·</a:t>
              </a:r>
              <a:endParaRPr sz="600">
                <a:solidFill>
                  <a:schemeClr val="accent1"/>
                </a:solidFill>
                <a:latin typeface="Poppins Medium"/>
                <a:ea typeface="Poppins Medium"/>
                <a:cs typeface="Poppins Medium"/>
                <a:sym typeface="Poppins Medium"/>
              </a:endParaRPr>
            </a:p>
          </p:txBody>
        </p:sp>
      </p:grpSp>
      <p:sp>
        <p:nvSpPr>
          <p:cNvPr id="2930" name="Google Shape;2930;p56"/>
          <p:cNvSpPr/>
          <p:nvPr/>
        </p:nvSpPr>
        <p:spPr>
          <a:xfrm>
            <a:off x="1507775" y="3556294"/>
            <a:ext cx="3267208" cy="935726"/>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600"/>
              </a:rPr>
              <a:t>stages</a:t>
            </a:r>
          </a:p>
        </p:txBody>
      </p:sp>
      <p:sp>
        <p:nvSpPr>
          <p:cNvPr id="2931" name="Google Shape;2931;p56"/>
          <p:cNvSpPr txBox="1"/>
          <p:nvPr/>
        </p:nvSpPr>
        <p:spPr>
          <a:xfrm rot="10800000">
            <a:off x="0" y="473430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PROJECT STAGES · PROJECT STAGES · PROJECT STAGES · PROJECT STAGES · PROJECT STAGES · PROJECT STAGES · PROJECT STAGES · PROJECT STAGES · PROJECT STAGES · PROJECT STAGES · PROJECT STAGES · PROJECT STAGES ·</a:t>
            </a:r>
            <a:endParaRPr sz="600">
              <a:solidFill>
                <a:schemeClr val="accent1"/>
              </a:solidFill>
              <a:latin typeface="Poppins Medium"/>
              <a:ea typeface="Poppins Medium"/>
              <a:cs typeface="Poppins Medium"/>
              <a:sym typeface="Poppins Medium"/>
            </a:endParaRPr>
          </a:p>
        </p:txBody>
      </p:sp>
      <p:sp>
        <p:nvSpPr>
          <p:cNvPr id="2932" name="Google Shape;2932;p56"/>
          <p:cNvSpPr txBox="1"/>
          <p:nvPr/>
        </p:nvSpPr>
        <p:spPr>
          <a:xfrm rot="5400000">
            <a:off x="6324825" y="2331450"/>
            <a:ext cx="5157600" cy="48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PROJECT STAGES · PROJECT STAGES · PROJECT STAGES · PROJECT STAGES · PROJECT STAGES · PROJECT STAGES · PROJECT ·</a:t>
            </a:r>
            <a:endParaRPr sz="600">
              <a:solidFill>
                <a:schemeClr val="accent1"/>
              </a:solidFill>
              <a:latin typeface="Poppins Medium"/>
              <a:ea typeface="Poppins Medium"/>
              <a:cs typeface="Poppins Medium"/>
              <a:sym typeface="Poppins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833"/>
        <p:cNvGrpSpPr/>
        <p:nvPr/>
      </p:nvGrpSpPr>
      <p:grpSpPr>
        <a:xfrm>
          <a:off x="0" y="0"/>
          <a:ext cx="0" cy="0"/>
          <a:chOff x="0" y="0"/>
          <a:chExt cx="0" cy="0"/>
        </a:xfrm>
      </p:grpSpPr>
      <p:grpSp>
        <p:nvGrpSpPr>
          <p:cNvPr id="2834" name="Google Shape;2834;p55"/>
          <p:cNvGrpSpPr/>
          <p:nvPr/>
        </p:nvGrpSpPr>
        <p:grpSpPr>
          <a:xfrm>
            <a:off x="861827" y="1255300"/>
            <a:ext cx="1282200" cy="790500"/>
            <a:chOff x="894075" y="1026700"/>
            <a:chExt cx="1282200" cy="790500"/>
          </a:xfrm>
        </p:grpSpPr>
        <p:sp>
          <p:nvSpPr>
            <p:cNvPr id="2835" name="Google Shape;2835;p55"/>
            <p:cNvSpPr/>
            <p:nvPr/>
          </p:nvSpPr>
          <p:spPr>
            <a:xfrm>
              <a:off x="894075" y="1026700"/>
              <a:ext cx="1282200" cy="68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5"/>
            <p:cNvSpPr/>
            <p:nvPr/>
          </p:nvSpPr>
          <p:spPr>
            <a:xfrm rot="10800000">
              <a:off x="1409300" y="1650100"/>
              <a:ext cx="251700" cy="167100"/>
            </a:xfrm>
            <a:prstGeom prst="triangle">
              <a:avLst>
                <a:gd name="adj" fmla="val 499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7" name="Google Shape;2837;p55"/>
          <p:cNvGrpSpPr/>
          <p:nvPr/>
        </p:nvGrpSpPr>
        <p:grpSpPr>
          <a:xfrm>
            <a:off x="3942774" y="934720"/>
            <a:ext cx="1281000" cy="1111080"/>
            <a:chOff x="3926650" y="1026550"/>
            <a:chExt cx="1281000" cy="790650"/>
          </a:xfrm>
        </p:grpSpPr>
        <p:sp>
          <p:nvSpPr>
            <p:cNvPr id="2838" name="Google Shape;2838;p55"/>
            <p:cNvSpPr/>
            <p:nvPr/>
          </p:nvSpPr>
          <p:spPr>
            <a:xfrm>
              <a:off x="3926650" y="1026550"/>
              <a:ext cx="1281000" cy="68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5"/>
            <p:cNvSpPr/>
            <p:nvPr/>
          </p:nvSpPr>
          <p:spPr>
            <a:xfrm rot="10800000">
              <a:off x="4431150" y="1650100"/>
              <a:ext cx="251700" cy="167100"/>
            </a:xfrm>
            <a:prstGeom prst="triangle">
              <a:avLst>
                <a:gd name="adj" fmla="val 499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5"/>
          <p:cNvGrpSpPr/>
          <p:nvPr/>
        </p:nvGrpSpPr>
        <p:grpSpPr>
          <a:xfrm>
            <a:off x="7031951" y="1255150"/>
            <a:ext cx="1281000" cy="790650"/>
            <a:chOff x="6937713" y="1026550"/>
            <a:chExt cx="1281000" cy="790650"/>
          </a:xfrm>
        </p:grpSpPr>
        <p:sp>
          <p:nvSpPr>
            <p:cNvPr id="2841" name="Google Shape;2841;p55"/>
            <p:cNvSpPr/>
            <p:nvPr/>
          </p:nvSpPr>
          <p:spPr>
            <a:xfrm>
              <a:off x="6937713" y="1026550"/>
              <a:ext cx="1281000" cy="68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5"/>
            <p:cNvSpPr/>
            <p:nvPr/>
          </p:nvSpPr>
          <p:spPr>
            <a:xfrm rot="10800000">
              <a:off x="7429813" y="1650100"/>
              <a:ext cx="251700" cy="167100"/>
            </a:xfrm>
            <a:prstGeom prst="triangle">
              <a:avLst>
                <a:gd name="adj" fmla="val 499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3" name="Google Shape;2843;p55"/>
          <p:cNvGrpSpPr/>
          <p:nvPr/>
        </p:nvGrpSpPr>
        <p:grpSpPr>
          <a:xfrm>
            <a:off x="2398174" y="3559562"/>
            <a:ext cx="1281300" cy="786013"/>
            <a:chOff x="2418900" y="3330962"/>
            <a:chExt cx="1281300" cy="786013"/>
          </a:xfrm>
        </p:grpSpPr>
        <p:sp>
          <p:nvSpPr>
            <p:cNvPr id="2844" name="Google Shape;2844;p55"/>
            <p:cNvSpPr/>
            <p:nvPr/>
          </p:nvSpPr>
          <p:spPr>
            <a:xfrm rot="10800000">
              <a:off x="2418900" y="3433875"/>
              <a:ext cx="1281300" cy="68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5"/>
            <p:cNvSpPr/>
            <p:nvPr/>
          </p:nvSpPr>
          <p:spPr>
            <a:xfrm>
              <a:off x="2926963" y="3330962"/>
              <a:ext cx="251700" cy="167100"/>
            </a:xfrm>
            <a:prstGeom prst="triangle">
              <a:avLst>
                <a:gd name="adj" fmla="val 499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6" name="Google Shape;2846;p55"/>
          <p:cNvGrpSpPr/>
          <p:nvPr/>
        </p:nvGrpSpPr>
        <p:grpSpPr>
          <a:xfrm>
            <a:off x="5442224" y="3559562"/>
            <a:ext cx="1330500" cy="785863"/>
            <a:chOff x="5426100" y="3330962"/>
            <a:chExt cx="1330500" cy="785863"/>
          </a:xfrm>
        </p:grpSpPr>
        <p:sp>
          <p:nvSpPr>
            <p:cNvPr id="2847" name="Google Shape;2847;p55"/>
            <p:cNvSpPr/>
            <p:nvPr/>
          </p:nvSpPr>
          <p:spPr>
            <a:xfrm rot="10800000">
              <a:off x="5426100" y="3433725"/>
              <a:ext cx="1330500" cy="68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5"/>
            <p:cNvSpPr/>
            <p:nvPr/>
          </p:nvSpPr>
          <p:spPr>
            <a:xfrm>
              <a:off x="5967275" y="3330962"/>
              <a:ext cx="251700" cy="167100"/>
            </a:xfrm>
            <a:prstGeom prst="triangle">
              <a:avLst>
                <a:gd name="adj" fmla="val 499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55"/>
          <p:cNvGrpSpPr/>
          <p:nvPr/>
        </p:nvGrpSpPr>
        <p:grpSpPr>
          <a:xfrm>
            <a:off x="5764924" y="1593838"/>
            <a:ext cx="692700" cy="692700"/>
            <a:chOff x="4451250" y="3646350"/>
            <a:chExt cx="692700" cy="692700"/>
          </a:xfrm>
        </p:grpSpPr>
        <p:sp>
          <p:nvSpPr>
            <p:cNvPr id="2850" name="Google Shape;2850;p55"/>
            <p:cNvSpPr/>
            <p:nvPr/>
          </p:nvSpPr>
          <p:spPr>
            <a:xfrm>
              <a:off x="4451250" y="3646350"/>
              <a:ext cx="692700" cy="69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1" name="Google Shape;2851;p55"/>
            <p:cNvGrpSpPr/>
            <p:nvPr/>
          </p:nvGrpSpPr>
          <p:grpSpPr>
            <a:xfrm>
              <a:off x="4617651" y="3797819"/>
              <a:ext cx="359878" cy="367165"/>
              <a:chOff x="-65129950" y="2646800"/>
              <a:chExt cx="311125" cy="317425"/>
            </a:xfrm>
          </p:grpSpPr>
          <p:sp>
            <p:nvSpPr>
              <p:cNvPr id="2852" name="Google Shape;2852;p5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4" name="Google Shape;2854;p55"/>
          <p:cNvGrpSpPr/>
          <p:nvPr/>
        </p:nvGrpSpPr>
        <p:grpSpPr>
          <a:xfrm>
            <a:off x="2691462" y="1593838"/>
            <a:ext cx="692700" cy="692700"/>
            <a:chOff x="4470950" y="1754250"/>
            <a:chExt cx="692700" cy="692700"/>
          </a:xfrm>
        </p:grpSpPr>
        <p:sp>
          <p:nvSpPr>
            <p:cNvPr id="2855" name="Google Shape;2855;p55"/>
            <p:cNvSpPr/>
            <p:nvPr/>
          </p:nvSpPr>
          <p:spPr>
            <a:xfrm>
              <a:off x="4470950" y="1754250"/>
              <a:ext cx="692700" cy="69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6" name="Google Shape;2856;p55"/>
            <p:cNvGrpSpPr/>
            <p:nvPr/>
          </p:nvGrpSpPr>
          <p:grpSpPr>
            <a:xfrm>
              <a:off x="4615371" y="1931819"/>
              <a:ext cx="368987" cy="363666"/>
              <a:chOff x="-64774725" y="1916550"/>
              <a:chExt cx="319000" cy="314400"/>
            </a:xfrm>
          </p:grpSpPr>
          <p:sp>
            <p:nvSpPr>
              <p:cNvPr id="2857" name="Google Shape;2857;p55"/>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5"/>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9" name="Google Shape;2859;p55"/>
          <p:cNvGrpSpPr/>
          <p:nvPr/>
        </p:nvGrpSpPr>
        <p:grpSpPr>
          <a:xfrm>
            <a:off x="1156577" y="3319362"/>
            <a:ext cx="692700" cy="692700"/>
            <a:chOff x="4451250" y="808200"/>
            <a:chExt cx="692700" cy="692700"/>
          </a:xfrm>
        </p:grpSpPr>
        <p:sp>
          <p:nvSpPr>
            <p:cNvPr id="2860" name="Google Shape;2860;p55"/>
            <p:cNvSpPr/>
            <p:nvPr/>
          </p:nvSpPr>
          <p:spPr>
            <a:xfrm>
              <a:off x="4451250" y="808200"/>
              <a:ext cx="692700" cy="69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1" name="Google Shape;2861;p55"/>
            <p:cNvGrpSpPr/>
            <p:nvPr/>
          </p:nvGrpSpPr>
          <p:grpSpPr>
            <a:xfrm>
              <a:off x="4614261" y="989789"/>
              <a:ext cx="366648" cy="366420"/>
              <a:chOff x="6479471" y="2079003"/>
              <a:chExt cx="348923" cy="348706"/>
            </a:xfrm>
          </p:grpSpPr>
          <p:sp>
            <p:nvSpPr>
              <p:cNvPr id="2862" name="Google Shape;2862;p55"/>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3" name="Google Shape;2863;p55"/>
              <p:cNvGrpSpPr/>
              <p:nvPr/>
            </p:nvGrpSpPr>
            <p:grpSpPr>
              <a:xfrm>
                <a:off x="6520582" y="2079003"/>
                <a:ext cx="307811" cy="348706"/>
                <a:chOff x="-60218325" y="2304850"/>
                <a:chExt cx="279625" cy="316775"/>
              </a:xfrm>
            </p:grpSpPr>
            <p:sp>
              <p:nvSpPr>
                <p:cNvPr id="2864" name="Google Shape;2864;p55"/>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5"/>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5"/>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5"/>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5"/>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5"/>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5"/>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71" name="Google Shape;2871;p55"/>
          <p:cNvGrpSpPr/>
          <p:nvPr/>
        </p:nvGrpSpPr>
        <p:grpSpPr>
          <a:xfrm>
            <a:off x="4226074" y="3319362"/>
            <a:ext cx="692700" cy="692700"/>
            <a:chOff x="4451250" y="2700300"/>
            <a:chExt cx="692700" cy="692700"/>
          </a:xfrm>
        </p:grpSpPr>
        <p:sp>
          <p:nvSpPr>
            <p:cNvPr id="2872" name="Google Shape;2872;p55"/>
            <p:cNvSpPr/>
            <p:nvPr/>
          </p:nvSpPr>
          <p:spPr>
            <a:xfrm>
              <a:off x="4451250" y="2700300"/>
              <a:ext cx="692700" cy="69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3" name="Google Shape;2873;p55"/>
            <p:cNvGrpSpPr/>
            <p:nvPr/>
          </p:nvGrpSpPr>
          <p:grpSpPr>
            <a:xfrm>
              <a:off x="4616723" y="2871102"/>
              <a:ext cx="366269" cy="366269"/>
              <a:chOff x="-61783350" y="2297100"/>
              <a:chExt cx="316650" cy="316650"/>
            </a:xfrm>
          </p:grpSpPr>
          <p:sp>
            <p:nvSpPr>
              <p:cNvPr id="2874" name="Google Shape;2874;p55"/>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5"/>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76" name="Google Shape;2876;p55"/>
          <p:cNvGrpSpPr/>
          <p:nvPr/>
        </p:nvGrpSpPr>
        <p:grpSpPr>
          <a:xfrm>
            <a:off x="807852" y="2521670"/>
            <a:ext cx="1276775" cy="446155"/>
            <a:chOff x="840100" y="2293070"/>
            <a:chExt cx="1276775" cy="446155"/>
          </a:xfrm>
        </p:grpSpPr>
        <p:sp>
          <p:nvSpPr>
            <p:cNvPr id="2877" name="Google Shape;2877;p55"/>
            <p:cNvSpPr/>
            <p:nvPr/>
          </p:nvSpPr>
          <p:spPr>
            <a:xfrm>
              <a:off x="953475" y="2406825"/>
              <a:ext cx="1163400" cy="332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5"/>
            <p:cNvSpPr/>
            <p:nvPr/>
          </p:nvSpPr>
          <p:spPr>
            <a:xfrm>
              <a:off x="840100" y="2353925"/>
              <a:ext cx="224700" cy="256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5"/>
            <p:cNvSpPr/>
            <p:nvPr/>
          </p:nvSpPr>
          <p:spPr>
            <a:xfrm>
              <a:off x="894600" y="2293070"/>
              <a:ext cx="92353" cy="249648"/>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5"/>
                  </a:solidFill>
                  <a:latin typeface="Poppins;500"/>
                </a:rPr>
                <a:t>1</a:t>
              </a:r>
            </a:p>
          </p:txBody>
        </p:sp>
      </p:grpSp>
      <p:grpSp>
        <p:nvGrpSpPr>
          <p:cNvPr id="2880" name="Google Shape;2880;p55"/>
          <p:cNvGrpSpPr/>
          <p:nvPr/>
        </p:nvGrpSpPr>
        <p:grpSpPr>
          <a:xfrm>
            <a:off x="2299499" y="2520826"/>
            <a:ext cx="1314288" cy="446999"/>
            <a:chOff x="2320225" y="2292226"/>
            <a:chExt cx="1314288" cy="446999"/>
          </a:xfrm>
        </p:grpSpPr>
        <p:sp>
          <p:nvSpPr>
            <p:cNvPr id="2881" name="Google Shape;2881;p55"/>
            <p:cNvSpPr/>
            <p:nvPr/>
          </p:nvSpPr>
          <p:spPr>
            <a:xfrm>
              <a:off x="2471113" y="2406825"/>
              <a:ext cx="1163400" cy="332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5"/>
            <p:cNvSpPr/>
            <p:nvPr/>
          </p:nvSpPr>
          <p:spPr>
            <a:xfrm>
              <a:off x="2320225" y="2353937"/>
              <a:ext cx="301200" cy="246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5"/>
            <p:cNvSpPr/>
            <p:nvPr/>
          </p:nvSpPr>
          <p:spPr>
            <a:xfrm>
              <a:off x="2362717" y="2292226"/>
              <a:ext cx="216230" cy="251360"/>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5"/>
                  </a:solidFill>
                  <a:latin typeface="Poppins;500"/>
                </a:rPr>
                <a:t>2</a:t>
              </a:r>
            </a:p>
          </p:txBody>
        </p:sp>
      </p:grpSp>
      <p:grpSp>
        <p:nvGrpSpPr>
          <p:cNvPr id="2884" name="Google Shape;2884;p55"/>
          <p:cNvGrpSpPr/>
          <p:nvPr/>
        </p:nvGrpSpPr>
        <p:grpSpPr>
          <a:xfrm>
            <a:off x="3820874" y="2518074"/>
            <a:ext cx="1333237" cy="449751"/>
            <a:chOff x="3818900" y="2289474"/>
            <a:chExt cx="1333237" cy="449751"/>
          </a:xfrm>
        </p:grpSpPr>
        <p:sp>
          <p:nvSpPr>
            <p:cNvPr id="2885" name="Google Shape;2885;p55"/>
            <p:cNvSpPr/>
            <p:nvPr/>
          </p:nvSpPr>
          <p:spPr>
            <a:xfrm>
              <a:off x="3988737" y="2406825"/>
              <a:ext cx="1163400" cy="332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5"/>
            <p:cNvSpPr/>
            <p:nvPr/>
          </p:nvSpPr>
          <p:spPr>
            <a:xfrm>
              <a:off x="3818900" y="2353951"/>
              <a:ext cx="339600" cy="274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5"/>
            <p:cNvSpPr/>
            <p:nvPr/>
          </p:nvSpPr>
          <p:spPr>
            <a:xfrm>
              <a:off x="3868048" y="2289474"/>
              <a:ext cx="215786" cy="25683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5"/>
                  </a:solidFill>
                  <a:latin typeface="Poppins;500"/>
                </a:rPr>
                <a:t>3</a:t>
              </a:r>
            </a:p>
          </p:txBody>
        </p:sp>
      </p:grpSp>
      <p:grpSp>
        <p:nvGrpSpPr>
          <p:cNvPr id="2888" name="Google Shape;2888;p55"/>
          <p:cNvGrpSpPr/>
          <p:nvPr/>
        </p:nvGrpSpPr>
        <p:grpSpPr>
          <a:xfrm>
            <a:off x="5378124" y="2523211"/>
            <a:ext cx="1314850" cy="444614"/>
            <a:chOff x="5354925" y="2294611"/>
            <a:chExt cx="1314850" cy="444614"/>
          </a:xfrm>
        </p:grpSpPr>
        <p:sp>
          <p:nvSpPr>
            <p:cNvPr id="2889" name="Google Shape;2889;p55"/>
            <p:cNvSpPr/>
            <p:nvPr/>
          </p:nvSpPr>
          <p:spPr>
            <a:xfrm>
              <a:off x="5506375" y="2406825"/>
              <a:ext cx="1163400" cy="332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5"/>
            <p:cNvSpPr/>
            <p:nvPr/>
          </p:nvSpPr>
          <p:spPr>
            <a:xfrm>
              <a:off x="5354925" y="2353950"/>
              <a:ext cx="307500" cy="256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5"/>
            <p:cNvSpPr/>
            <p:nvPr/>
          </p:nvSpPr>
          <p:spPr>
            <a:xfrm>
              <a:off x="5354936" y="2294611"/>
              <a:ext cx="251751" cy="246566"/>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5"/>
                  </a:solidFill>
                  <a:latin typeface="Poppins;500"/>
                </a:rPr>
                <a:t>4</a:t>
              </a:r>
            </a:p>
          </p:txBody>
        </p:sp>
      </p:grpSp>
      <p:grpSp>
        <p:nvGrpSpPr>
          <p:cNvPr id="2892" name="Google Shape;2892;p55"/>
          <p:cNvGrpSpPr/>
          <p:nvPr/>
        </p:nvGrpSpPr>
        <p:grpSpPr>
          <a:xfrm>
            <a:off x="6912888" y="2521315"/>
            <a:ext cx="1315162" cy="446510"/>
            <a:chOff x="6882325" y="2292715"/>
            <a:chExt cx="1315162" cy="446510"/>
          </a:xfrm>
        </p:grpSpPr>
        <p:sp>
          <p:nvSpPr>
            <p:cNvPr id="2893" name="Google Shape;2893;p55"/>
            <p:cNvSpPr/>
            <p:nvPr/>
          </p:nvSpPr>
          <p:spPr>
            <a:xfrm>
              <a:off x="7034087" y="2406825"/>
              <a:ext cx="1163400" cy="332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5"/>
            <p:cNvSpPr/>
            <p:nvPr/>
          </p:nvSpPr>
          <p:spPr>
            <a:xfrm>
              <a:off x="6882325" y="2353950"/>
              <a:ext cx="307500" cy="274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5"/>
            <p:cNvSpPr/>
            <p:nvPr/>
          </p:nvSpPr>
          <p:spPr>
            <a:xfrm>
              <a:off x="6903113" y="2292715"/>
              <a:ext cx="224667" cy="250333"/>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5"/>
                  </a:solidFill>
                  <a:latin typeface="Poppins;500"/>
                </a:rPr>
                <a:t>5</a:t>
              </a:r>
            </a:p>
          </p:txBody>
        </p:sp>
      </p:grpSp>
      <p:sp>
        <p:nvSpPr>
          <p:cNvPr id="2896" name="Google Shape;2896;p55"/>
          <p:cNvSpPr txBox="1"/>
          <p:nvPr/>
        </p:nvSpPr>
        <p:spPr>
          <a:xfrm>
            <a:off x="993502" y="2671925"/>
            <a:ext cx="10188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oppins"/>
                <a:ea typeface="Poppins"/>
                <a:cs typeface="Poppins"/>
                <a:sym typeface="Poppins"/>
              </a:rPr>
              <a:t>IDEA</a:t>
            </a:r>
            <a:endParaRPr b="1">
              <a:latin typeface="Poppins"/>
              <a:ea typeface="Poppins"/>
              <a:cs typeface="Poppins"/>
              <a:sym typeface="Poppins"/>
            </a:endParaRPr>
          </a:p>
        </p:txBody>
      </p:sp>
      <p:sp>
        <p:nvSpPr>
          <p:cNvPr id="2897" name="Google Shape;2897;p55"/>
          <p:cNvSpPr txBox="1"/>
          <p:nvPr/>
        </p:nvSpPr>
        <p:spPr>
          <a:xfrm>
            <a:off x="2522799" y="2673225"/>
            <a:ext cx="10188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oppins"/>
                <a:ea typeface="Poppins"/>
                <a:cs typeface="Poppins"/>
                <a:sym typeface="Poppins"/>
              </a:rPr>
              <a:t>START</a:t>
            </a:r>
            <a:endParaRPr b="1">
              <a:latin typeface="Poppins"/>
              <a:ea typeface="Poppins"/>
              <a:cs typeface="Poppins"/>
              <a:sym typeface="Poppins"/>
            </a:endParaRPr>
          </a:p>
        </p:txBody>
      </p:sp>
      <p:sp>
        <p:nvSpPr>
          <p:cNvPr id="2898" name="Google Shape;2898;p55"/>
          <p:cNvSpPr txBox="1"/>
          <p:nvPr/>
        </p:nvSpPr>
        <p:spPr>
          <a:xfrm>
            <a:off x="3990774" y="2673225"/>
            <a:ext cx="11634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Poppins"/>
                <a:ea typeface="Poppins"/>
                <a:cs typeface="Poppins"/>
                <a:sym typeface="Poppins"/>
              </a:rPr>
              <a:t>BUILD</a:t>
            </a:r>
            <a:endParaRPr b="1" dirty="0">
              <a:latin typeface="Poppins"/>
              <a:ea typeface="Poppins"/>
              <a:cs typeface="Poppins"/>
              <a:sym typeface="Poppins"/>
            </a:endParaRPr>
          </a:p>
        </p:txBody>
      </p:sp>
      <p:sp>
        <p:nvSpPr>
          <p:cNvPr id="2899" name="Google Shape;2899;p55"/>
          <p:cNvSpPr txBox="1"/>
          <p:nvPr/>
        </p:nvSpPr>
        <p:spPr>
          <a:xfrm>
            <a:off x="5529599" y="2673225"/>
            <a:ext cx="11634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Poppins"/>
                <a:ea typeface="Poppins"/>
                <a:cs typeface="Poppins"/>
                <a:sym typeface="Poppins"/>
              </a:rPr>
              <a:t>TESTING</a:t>
            </a:r>
            <a:endParaRPr b="1" dirty="0">
              <a:latin typeface="Poppins"/>
              <a:ea typeface="Poppins"/>
              <a:cs typeface="Poppins"/>
              <a:sym typeface="Poppins"/>
            </a:endParaRPr>
          </a:p>
        </p:txBody>
      </p:sp>
      <p:sp>
        <p:nvSpPr>
          <p:cNvPr id="2900" name="Google Shape;2900;p55"/>
          <p:cNvSpPr txBox="1"/>
          <p:nvPr/>
        </p:nvSpPr>
        <p:spPr>
          <a:xfrm>
            <a:off x="7055026" y="2673225"/>
            <a:ext cx="1163400" cy="25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Poppins"/>
                <a:ea typeface="Poppins"/>
                <a:cs typeface="Poppins"/>
                <a:sym typeface="Poppins"/>
              </a:rPr>
              <a:t>LAUNCH</a:t>
            </a:r>
            <a:endParaRPr b="1" dirty="0">
              <a:latin typeface="Poppins"/>
              <a:ea typeface="Poppins"/>
              <a:cs typeface="Poppins"/>
              <a:sym typeface="Poppins"/>
            </a:endParaRPr>
          </a:p>
        </p:txBody>
      </p:sp>
      <p:sp>
        <p:nvSpPr>
          <p:cNvPr id="2901" name="Google Shape;2901;p55"/>
          <p:cNvSpPr txBox="1"/>
          <p:nvPr/>
        </p:nvSpPr>
        <p:spPr>
          <a:xfrm>
            <a:off x="863027" y="1255300"/>
            <a:ext cx="1281000" cy="6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5"/>
                </a:solidFill>
                <a:latin typeface="Poppins Medium"/>
                <a:ea typeface="Poppins Medium"/>
                <a:cs typeface="Poppins Medium"/>
                <a:sym typeface="Poppins Medium"/>
              </a:rPr>
              <a:t>Team Selected</a:t>
            </a:r>
            <a:endParaRPr sz="1200" dirty="0">
              <a:solidFill>
                <a:schemeClr val="accent5"/>
              </a:solidFill>
              <a:latin typeface="Poppins Medium"/>
              <a:ea typeface="Poppins Medium"/>
              <a:cs typeface="Poppins Medium"/>
              <a:sym typeface="Poppins Medium"/>
            </a:endParaRPr>
          </a:p>
        </p:txBody>
      </p:sp>
      <p:sp>
        <p:nvSpPr>
          <p:cNvPr id="2902" name="Google Shape;2902;p55"/>
          <p:cNvSpPr txBox="1"/>
          <p:nvPr/>
        </p:nvSpPr>
        <p:spPr>
          <a:xfrm>
            <a:off x="3942774" y="934719"/>
            <a:ext cx="1281000" cy="100368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5"/>
                </a:solidFill>
                <a:latin typeface="Poppins Medium"/>
                <a:ea typeface="Poppins Medium"/>
                <a:cs typeface="Poppins Medium"/>
                <a:sym typeface="Poppins Medium"/>
              </a:rPr>
              <a:t>Programming and server set up</a:t>
            </a:r>
            <a:endParaRPr sz="1200" dirty="0">
              <a:solidFill>
                <a:schemeClr val="accent5"/>
              </a:solidFill>
              <a:latin typeface="Poppins Medium"/>
              <a:ea typeface="Poppins Medium"/>
              <a:cs typeface="Poppins Medium"/>
              <a:sym typeface="Poppins Medium"/>
            </a:endParaRPr>
          </a:p>
        </p:txBody>
      </p:sp>
      <p:sp>
        <p:nvSpPr>
          <p:cNvPr id="2903" name="Google Shape;2903;p55"/>
          <p:cNvSpPr txBox="1"/>
          <p:nvPr/>
        </p:nvSpPr>
        <p:spPr>
          <a:xfrm>
            <a:off x="7031963" y="1255300"/>
            <a:ext cx="1282200" cy="6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5"/>
                </a:solidFill>
                <a:latin typeface="Poppins Medium"/>
                <a:ea typeface="Poppins Medium"/>
                <a:cs typeface="Poppins Medium"/>
                <a:sym typeface="Poppins Medium"/>
              </a:rPr>
              <a:t>Deliver final product and release</a:t>
            </a:r>
            <a:endParaRPr sz="1200" dirty="0">
              <a:solidFill>
                <a:schemeClr val="accent5"/>
              </a:solidFill>
              <a:latin typeface="Poppins Medium"/>
              <a:ea typeface="Poppins Medium"/>
              <a:cs typeface="Poppins Medium"/>
              <a:sym typeface="Poppins Medium"/>
            </a:endParaRPr>
          </a:p>
        </p:txBody>
      </p:sp>
      <p:sp>
        <p:nvSpPr>
          <p:cNvPr id="2904" name="Google Shape;2904;p55"/>
          <p:cNvSpPr txBox="1"/>
          <p:nvPr/>
        </p:nvSpPr>
        <p:spPr>
          <a:xfrm>
            <a:off x="2398574" y="3662475"/>
            <a:ext cx="1281000" cy="6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5"/>
                </a:solidFill>
                <a:latin typeface="Poppins Medium"/>
                <a:ea typeface="Poppins Medium"/>
                <a:cs typeface="Poppins Medium"/>
                <a:sym typeface="Poppins Medium"/>
              </a:rPr>
              <a:t>Wireframe and UI, UX</a:t>
            </a:r>
            <a:endParaRPr sz="1200" dirty="0">
              <a:solidFill>
                <a:schemeClr val="accent5"/>
              </a:solidFill>
              <a:latin typeface="Poppins Medium"/>
              <a:ea typeface="Poppins Medium"/>
              <a:cs typeface="Poppins Medium"/>
              <a:sym typeface="Poppins Medium"/>
            </a:endParaRPr>
          </a:p>
        </p:txBody>
      </p:sp>
      <p:sp>
        <p:nvSpPr>
          <p:cNvPr id="2905" name="Google Shape;2905;p55"/>
          <p:cNvSpPr txBox="1"/>
          <p:nvPr/>
        </p:nvSpPr>
        <p:spPr>
          <a:xfrm>
            <a:off x="5440099" y="3662475"/>
            <a:ext cx="1333200" cy="6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5"/>
                </a:solidFill>
                <a:latin typeface="Poppins Medium"/>
                <a:ea typeface="Poppins Medium"/>
                <a:cs typeface="Poppins Medium"/>
                <a:sym typeface="Poppins Medium"/>
              </a:rPr>
              <a:t>Focus group and feedback</a:t>
            </a:r>
            <a:endParaRPr sz="1200" dirty="0">
              <a:solidFill>
                <a:schemeClr val="accent5"/>
              </a:solidFill>
              <a:latin typeface="Poppins Medium"/>
              <a:ea typeface="Poppins Medium"/>
              <a:cs typeface="Poppins Medium"/>
              <a:sym typeface="Poppins Medium"/>
            </a:endParaRPr>
          </a:p>
        </p:txBody>
      </p:sp>
      <p:sp>
        <p:nvSpPr>
          <p:cNvPr id="2906" name="Google Shape;2906;p55"/>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PROJECT STAGES -</a:t>
            </a:r>
            <a:endParaRPr/>
          </a:p>
        </p:txBody>
      </p:sp>
      <p:grpSp>
        <p:nvGrpSpPr>
          <p:cNvPr id="2907" name="Google Shape;2907;p55"/>
          <p:cNvGrpSpPr/>
          <p:nvPr/>
        </p:nvGrpSpPr>
        <p:grpSpPr>
          <a:xfrm>
            <a:off x="7300013" y="3319362"/>
            <a:ext cx="692700" cy="692700"/>
            <a:chOff x="7269450" y="3131588"/>
            <a:chExt cx="692700" cy="692700"/>
          </a:xfrm>
        </p:grpSpPr>
        <p:sp>
          <p:nvSpPr>
            <p:cNvPr id="2908" name="Google Shape;2908;p55"/>
            <p:cNvSpPr/>
            <p:nvPr/>
          </p:nvSpPr>
          <p:spPr>
            <a:xfrm>
              <a:off x="7269450" y="3131588"/>
              <a:ext cx="692700" cy="69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9" name="Google Shape;2909;p55"/>
            <p:cNvGrpSpPr/>
            <p:nvPr/>
          </p:nvGrpSpPr>
          <p:grpSpPr>
            <a:xfrm>
              <a:off x="7486343" y="3295196"/>
              <a:ext cx="239610" cy="365517"/>
              <a:chOff x="-64343900" y="2282125"/>
              <a:chExt cx="207150" cy="316000"/>
            </a:xfrm>
          </p:grpSpPr>
          <p:sp>
            <p:nvSpPr>
              <p:cNvPr id="2910" name="Google Shape;2910;p55"/>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5"/>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912" name="Google Shape;2912;p55"/>
          <p:cNvCxnSpPr>
            <a:stCxn id="2860" idx="0"/>
            <a:endCxn id="2877" idx="2"/>
          </p:cNvCxnSpPr>
          <p:nvPr/>
        </p:nvCxnSpPr>
        <p:spPr>
          <a:xfrm rot="10800000">
            <a:off x="1502927" y="2967762"/>
            <a:ext cx="0" cy="351600"/>
          </a:xfrm>
          <a:prstGeom prst="straightConnector1">
            <a:avLst/>
          </a:prstGeom>
          <a:noFill/>
          <a:ln w="19050" cap="flat" cmpd="sng">
            <a:solidFill>
              <a:schemeClr val="dk1"/>
            </a:solidFill>
            <a:prstDash val="solid"/>
            <a:round/>
            <a:headEnd type="none" w="med" len="med"/>
            <a:tailEnd type="none" w="med" len="med"/>
          </a:ln>
        </p:spPr>
      </p:cxnSp>
      <p:cxnSp>
        <p:nvCxnSpPr>
          <p:cNvPr id="2913" name="Google Shape;2913;p55"/>
          <p:cNvCxnSpPr>
            <a:stCxn id="2855" idx="4"/>
            <a:endCxn id="2881" idx="0"/>
          </p:cNvCxnSpPr>
          <p:nvPr/>
        </p:nvCxnSpPr>
        <p:spPr>
          <a:xfrm flipH="1">
            <a:off x="3032112" y="2286538"/>
            <a:ext cx="5700" cy="348900"/>
          </a:xfrm>
          <a:prstGeom prst="straightConnector1">
            <a:avLst/>
          </a:prstGeom>
          <a:noFill/>
          <a:ln w="19050" cap="flat" cmpd="sng">
            <a:solidFill>
              <a:schemeClr val="dk1"/>
            </a:solidFill>
            <a:prstDash val="solid"/>
            <a:round/>
            <a:headEnd type="none" w="med" len="med"/>
            <a:tailEnd type="none" w="med" len="med"/>
          </a:ln>
        </p:spPr>
      </p:cxnSp>
      <p:cxnSp>
        <p:nvCxnSpPr>
          <p:cNvPr id="2914" name="Google Shape;2914;p55"/>
          <p:cNvCxnSpPr>
            <a:stCxn id="2872" idx="0"/>
            <a:endCxn id="2885" idx="2"/>
          </p:cNvCxnSpPr>
          <p:nvPr/>
        </p:nvCxnSpPr>
        <p:spPr>
          <a:xfrm rot="10800000">
            <a:off x="4572424" y="2967762"/>
            <a:ext cx="0" cy="351600"/>
          </a:xfrm>
          <a:prstGeom prst="straightConnector1">
            <a:avLst/>
          </a:prstGeom>
          <a:noFill/>
          <a:ln w="19050" cap="flat" cmpd="sng">
            <a:solidFill>
              <a:schemeClr val="dk1"/>
            </a:solidFill>
            <a:prstDash val="solid"/>
            <a:round/>
            <a:headEnd type="none" w="med" len="med"/>
            <a:tailEnd type="none" w="med" len="med"/>
          </a:ln>
        </p:spPr>
      </p:cxnSp>
      <p:cxnSp>
        <p:nvCxnSpPr>
          <p:cNvPr id="2915" name="Google Shape;2915;p55"/>
          <p:cNvCxnSpPr>
            <a:stCxn id="2850" idx="4"/>
            <a:endCxn id="2889" idx="0"/>
          </p:cNvCxnSpPr>
          <p:nvPr/>
        </p:nvCxnSpPr>
        <p:spPr>
          <a:xfrm>
            <a:off x="6111274" y="2286538"/>
            <a:ext cx="0" cy="348900"/>
          </a:xfrm>
          <a:prstGeom prst="straightConnector1">
            <a:avLst/>
          </a:prstGeom>
          <a:noFill/>
          <a:ln w="19050" cap="flat" cmpd="sng">
            <a:solidFill>
              <a:schemeClr val="dk1"/>
            </a:solidFill>
            <a:prstDash val="solid"/>
            <a:round/>
            <a:headEnd type="none" w="med" len="med"/>
            <a:tailEnd type="none" w="med" len="med"/>
          </a:ln>
        </p:spPr>
      </p:cxnSp>
      <p:cxnSp>
        <p:nvCxnSpPr>
          <p:cNvPr id="2916" name="Google Shape;2916;p55"/>
          <p:cNvCxnSpPr>
            <a:stCxn id="2908" idx="0"/>
            <a:endCxn id="2893" idx="2"/>
          </p:cNvCxnSpPr>
          <p:nvPr/>
        </p:nvCxnSpPr>
        <p:spPr>
          <a:xfrm rot="10800000">
            <a:off x="7646363" y="2967762"/>
            <a:ext cx="0" cy="351600"/>
          </a:xfrm>
          <a:prstGeom prst="straightConnector1">
            <a:avLst/>
          </a:prstGeom>
          <a:noFill/>
          <a:ln w="19050" cap="flat" cmpd="sng">
            <a:solidFill>
              <a:schemeClr val="dk1"/>
            </a:solidFill>
            <a:prstDash val="solid"/>
            <a:round/>
            <a:headEnd type="none" w="med" len="med"/>
            <a:tailEnd type="none" w="med" len="med"/>
          </a:ln>
        </p:spPr>
      </p:cxnSp>
      <p:sp>
        <p:nvSpPr>
          <p:cNvPr id="2917" name="Google Shape;2917;p55"/>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PROJECT STAGES -</a:t>
            </a:r>
            <a:endParaRPr/>
          </a:p>
        </p:txBody>
      </p:sp>
      <p:sp>
        <p:nvSpPr>
          <p:cNvPr id="2918" name="Google Shape;2918;p55"/>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Project stages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37"/>
          <p:cNvSpPr txBox="1">
            <a:spLocks noGrp="1"/>
          </p:cNvSpPr>
          <p:nvPr>
            <p:ph type="title"/>
          </p:nvPr>
        </p:nvSpPr>
        <p:spPr>
          <a:xfrm rot="5400000">
            <a:off x="6877200" y="2336725"/>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OUR COMPANY -</a:t>
            </a:r>
            <a:endParaRPr/>
          </a:p>
        </p:txBody>
      </p:sp>
      <p:sp>
        <p:nvSpPr>
          <p:cNvPr id="942" name="Google Shape;942;p37"/>
          <p:cNvSpPr/>
          <p:nvPr/>
        </p:nvSpPr>
        <p:spPr>
          <a:xfrm>
            <a:off x="6627044" y="3555608"/>
            <a:ext cx="885664" cy="787845"/>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txBox="1">
            <a:spLocks noGrp="1"/>
          </p:cNvSpPr>
          <p:nvPr>
            <p:ph type="subTitle" idx="1"/>
          </p:nvPr>
        </p:nvSpPr>
        <p:spPr>
          <a:xfrm>
            <a:off x="3562773" y="900065"/>
            <a:ext cx="4811715" cy="1967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GB" dirty="0">
                <a:solidFill>
                  <a:schemeClr val="accent6"/>
                </a:solidFill>
              </a:rPr>
              <a:t>Filling a gap in the market for an engaging and highly discounted commerce and marketing solution for brands to market directly to students via, subscription box packages, products listed in online catalogue, direct email marketing and through social media.</a:t>
            </a:r>
            <a:endParaRPr dirty="0">
              <a:solidFill>
                <a:schemeClr val="accent6"/>
              </a:solidFill>
            </a:endParaRPr>
          </a:p>
        </p:txBody>
      </p:sp>
      <p:sp>
        <p:nvSpPr>
          <p:cNvPr id="944" name="Google Shape;944;p37"/>
          <p:cNvSpPr txBox="1">
            <a:spLocks noGrp="1"/>
          </p:cNvSpPr>
          <p:nvPr>
            <p:ph type="title" idx="2"/>
          </p:nvPr>
        </p:nvSpPr>
        <p:spPr>
          <a:xfrm rot="-5400000">
            <a:off x="-1807950" y="2334675"/>
            <a:ext cx="40899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OUR COMPANY -</a:t>
            </a:r>
            <a:endParaRPr/>
          </a:p>
        </p:txBody>
      </p:sp>
      <p:sp>
        <p:nvSpPr>
          <p:cNvPr id="945" name="Google Shape;945;p37"/>
          <p:cNvSpPr txBox="1">
            <a:spLocks noGrp="1"/>
          </p:cNvSpPr>
          <p:nvPr>
            <p:ph type="title" idx="3"/>
          </p:nvPr>
        </p:nvSpPr>
        <p:spPr>
          <a:xfrm>
            <a:off x="474000" y="3522480"/>
            <a:ext cx="6322352" cy="85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dirty="0"/>
              <a:t>Student Survival Box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3054"/>
        <p:cNvGrpSpPr/>
        <p:nvPr/>
      </p:nvGrpSpPr>
      <p:grpSpPr>
        <a:xfrm>
          <a:off x="0" y="0"/>
          <a:ext cx="0" cy="0"/>
          <a:chOff x="0" y="0"/>
          <a:chExt cx="0" cy="0"/>
        </a:xfrm>
      </p:grpSpPr>
      <p:sp>
        <p:nvSpPr>
          <p:cNvPr id="3055" name="Google Shape;3055;p63"/>
          <p:cNvSpPr txBox="1">
            <a:spLocks noGrp="1"/>
          </p:cNvSpPr>
          <p:nvPr>
            <p:ph type="title"/>
          </p:nvPr>
        </p:nvSpPr>
        <p:spPr>
          <a:xfrm>
            <a:off x="2929025" y="1188600"/>
            <a:ext cx="3933600" cy="519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a:t>Do you have any questions?</a:t>
            </a:r>
            <a:endParaRPr/>
          </a:p>
        </p:txBody>
      </p:sp>
      <p:sp>
        <p:nvSpPr>
          <p:cNvPr id="3056" name="Google Shape;3056;p63"/>
          <p:cNvSpPr txBox="1">
            <a:spLocks noGrp="1"/>
          </p:cNvSpPr>
          <p:nvPr>
            <p:ph type="subTitle" idx="1"/>
          </p:nvPr>
        </p:nvSpPr>
        <p:spPr>
          <a:xfrm>
            <a:off x="2955412" y="1779013"/>
            <a:ext cx="3445387" cy="863100"/>
          </a:xfrm>
          <a:prstGeom prst="rect">
            <a:avLst/>
          </a:prstGeom>
        </p:spPr>
        <p:txBody>
          <a:bodyPr spcFirstLastPara="1" wrap="square" lIns="91425" tIns="91425" rIns="91425" bIns="91425" anchor="ctr" anchorCtr="0">
            <a:noAutofit/>
          </a:bodyPr>
          <a:lstStyle/>
          <a:p>
            <a:pPr marL="0" indent="0"/>
            <a:r>
              <a:rPr lang="en-GB" dirty="0">
                <a:solidFill>
                  <a:schemeClr val="dk1"/>
                </a:solidFill>
                <a:highlight>
                  <a:schemeClr val="accent1"/>
                </a:highlight>
                <a:hlinkClick r:id="rId3"/>
              </a:rPr>
              <a:t>hello@Studentsurvivalstore.co.uk</a:t>
            </a:r>
            <a:endParaRPr lang="en-GB" dirty="0">
              <a:solidFill>
                <a:schemeClr val="dk1"/>
              </a:solidFill>
              <a:highlight>
                <a:schemeClr val="accent1"/>
              </a:highlight>
            </a:endParaRPr>
          </a:p>
          <a:p>
            <a:pPr marL="0" indent="0"/>
            <a:r>
              <a:rPr lang="en-GB" dirty="0">
                <a:solidFill>
                  <a:schemeClr val="dk1"/>
                </a:solidFill>
                <a:highlight>
                  <a:schemeClr val="accent1"/>
                </a:highlight>
              </a:rPr>
              <a:t>S</a:t>
            </a:r>
            <a:r>
              <a:rPr lang="en" dirty="0">
                <a:solidFill>
                  <a:schemeClr val="dk1"/>
                </a:solidFill>
                <a:highlight>
                  <a:schemeClr val="accent1"/>
                </a:highlight>
              </a:rPr>
              <a:t>tudentsurvivalstore.co.uk</a:t>
            </a:r>
            <a:endParaRPr dirty="0">
              <a:solidFill>
                <a:schemeClr val="dk1"/>
              </a:solidFill>
              <a:highlight>
                <a:schemeClr val="accent1"/>
              </a:highlight>
            </a:endParaRPr>
          </a:p>
        </p:txBody>
      </p:sp>
      <p:sp>
        <p:nvSpPr>
          <p:cNvPr id="3058" name="Google Shape;3058;p63"/>
          <p:cNvSpPr/>
          <p:nvPr/>
        </p:nvSpPr>
        <p:spPr>
          <a:xfrm rot="-5400000">
            <a:off x="519452" y="2247203"/>
            <a:ext cx="3366296" cy="654800"/>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Poppins;500"/>
              </a:rPr>
              <a:t>thanks!</a:t>
            </a:r>
          </a:p>
        </p:txBody>
      </p:sp>
      <p:sp>
        <p:nvSpPr>
          <p:cNvPr id="3059" name="Google Shape;3059;p63"/>
          <p:cNvSpPr/>
          <p:nvPr/>
        </p:nvSpPr>
        <p:spPr>
          <a:xfrm rot="-5400000">
            <a:off x="3040151" y="3827375"/>
            <a:ext cx="420300" cy="4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rot="-5400000">
            <a:off x="3169620" y="3903544"/>
            <a:ext cx="161454" cy="267915"/>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rot="-5400000">
            <a:off x="3040151" y="3325925"/>
            <a:ext cx="420300" cy="4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2" name="Google Shape;3062;p63"/>
          <p:cNvGrpSpPr/>
          <p:nvPr/>
        </p:nvGrpSpPr>
        <p:grpSpPr>
          <a:xfrm rot="-5400000">
            <a:off x="3116436" y="3402070"/>
            <a:ext cx="267934" cy="267916"/>
            <a:chOff x="860977" y="2620616"/>
            <a:chExt cx="319311" cy="319290"/>
          </a:xfrm>
        </p:grpSpPr>
        <p:sp>
          <p:nvSpPr>
            <p:cNvPr id="3063" name="Google Shape;3063;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63"/>
          <p:cNvSpPr/>
          <p:nvPr/>
        </p:nvSpPr>
        <p:spPr>
          <a:xfrm rot="-5400000">
            <a:off x="3040151" y="2824474"/>
            <a:ext cx="420300" cy="42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7" name="Google Shape;3067;p63"/>
          <p:cNvGrpSpPr/>
          <p:nvPr/>
        </p:nvGrpSpPr>
        <p:grpSpPr>
          <a:xfrm rot="-5400000">
            <a:off x="3126793" y="2900660"/>
            <a:ext cx="247337" cy="267914"/>
            <a:chOff x="1385007" y="2621430"/>
            <a:chExt cx="293262" cy="317659"/>
          </a:xfrm>
        </p:grpSpPr>
        <p:sp>
          <p:nvSpPr>
            <p:cNvPr id="3068" name="Google Shape;3068;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1" name="Google Shape;3071;p63"/>
          <p:cNvSpPr/>
          <p:nvPr/>
        </p:nvSpPr>
        <p:spPr>
          <a:xfrm>
            <a:off x="4483538" y="2977950"/>
            <a:ext cx="1254844" cy="1116251"/>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9"/>
        <p:cNvGrpSpPr/>
        <p:nvPr/>
      </p:nvGrpSpPr>
      <p:grpSpPr>
        <a:xfrm>
          <a:off x="0" y="0"/>
          <a:ext cx="0" cy="0"/>
          <a:chOff x="0" y="0"/>
          <a:chExt cx="0" cy="0"/>
        </a:xfrm>
      </p:grpSpPr>
      <p:sp>
        <p:nvSpPr>
          <p:cNvPr id="2990" name="Google Shape;2990;p59"/>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PROJECT STAGES -</a:t>
            </a:r>
            <a:endParaRPr dirty="0"/>
          </a:p>
        </p:txBody>
      </p:sp>
      <p:sp>
        <p:nvSpPr>
          <p:cNvPr id="2991" name="Google Shape;2991;p59"/>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PROJECT STAGES -</a:t>
            </a:r>
            <a:endParaRPr/>
          </a:p>
        </p:txBody>
      </p:sp>
      <p:sp>
        <p:nvSpPr>
          <p:cNvPr id="2992" name="Google Shape;2992;p59"/>
          <p:cNvSpPr/>
          <p:nvPr/>
        </p:nvSpPr>
        <p:spPr>
          <a:xfrm rot="-5400000">
            <a:off x="-335556" y="2520712"/>
            <a:ext cx="2995619" cy="458758"/>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Poppins;600"/>
              </a:rPr>
              <a:t>our partners</a:t>
            </a:r>
          </a:p>
        </p:txBody>
      </p:sp>
      <p:grpSp>
        <p:nvGrpSpPr>
          <p:cNvPr id="2995" name="Google Shape;2995;p59"/>
          <p:cNvGrpSpPr/>
          <p:nvPr/>
        </p:nvGrpSpPr>
        <p:grpSpPr>
          <a:xfrm>
            <a:off x="3073512" y="1379388"/>
            <a:ext cx="692700" cy="692700"/>
            <a:chOff x="3073512" y="1379388"/>
            <a:chExt cx="692700" cy="692700"/>
          </a:xfrm>
        </p:grpSpPr>
        <p:sp>
          <p:nvSpPr>
            <p:cNvPr id="2996" name="Google Shape;2996;p59"/>
            <p:cNvSpPr/>
            <p:nvPr/>
          </p:nvSpPr>
          <p:spPr>
            <a:xfrm>
              <a:off x="3073512" y="1379388"/>
              <a:ext cx="692700" cy="69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7" name="Google Shape;2997;p59"/>
            <p:cNvGrpSpPr/>
            <p:nvPr/>
          </p:nvGrpSpPr>
          <p:grpSpPr>
            <a:xfrm>
              <a:off x="3210274" y="1516230"/>
              <a:ext cx="419208" cy="419208"/>
              <a:chOff x="1487200" y="4993750"/>
              <a:chExt cx="483125" cy="483125"/>
            </a:xfrm>
          </p:grpSpPr>
          <p:sp>
            <p:nvSpPr>
              <p:cNvPr id="2998" name="Google Shape;2998;p5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99" name="Google Shape;2999;p5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3000" name="Google Shape;3000;p59"/>
          <p:cNvSpPr/>
          <p:nvPr/>
        </p:nvSpPr>
        <p:spPr>
          <a:xfrm>
            <a:off x="7532073" y="539988"/>
            <a:ext cx="778720" cy="692713"/>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9"/>
          <p:cNvSpPr txBox="1">
            <a:spLocks noGrp="1"/>
          </p:cNvSpPr>
          <p:nvPr>
            <p:ph type="subTitle" idx="1"/>
          </p:nvPr>
        </p:nvSpPr>
        <p:spPr>
          <a:xfrm>
            <a:off x="3974050" y="1115739"/>
            <a:ext cx="1233000" cy="307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Falmouth University</a:t>
            </a:r>
            <a:endParaRPr dirty="0"/>
          </a:p>
        </p:txBody>
      </p:sp>
      <p:sp>
        <p:nvSpPr>
          <p:cNvPr id="3007" name="Google Shape;3007;p59"/>
          <p:cNvSpPr txBox="1">
            <a:spLocks noGrp="1"/>
          </p:cNvSpPr>
          <p:nvPr>
            <p:ph type="subTitle" idx="3"/>
          </p:nvPr>
        </p:nvSpPr>
        <p:spPr>
          <a:xfrm>
            <a:off x="6542852" y="1687176"/>
            <a:ext cx="1233000" cy="2910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dirty="0"/>
              <a:t>Games Academy</a:t>
            </a:r>
            <a:endParaRPr dirty="0"/>
          </a:p>
        </p:txBody>
      </p:sp>
      <p:grpSp>
        <p:nvGrpSpPr>
          <p:cNvPr id="20" name="Google Shape;2995;p59">
            <a:extLst>
              <a:ext uri="{FF2B5EF4-FFF2-40B4-BE49-F238E27FC236}">
                <a16:creationId xmlns:a16="http://schemas.microsoft.com/office/drawing/2014/main" id="{C3A9FF99-C325-437E-AE26-2CC91608B5DE}"/>
              </a:ext>
            </a:extLst>
          </p:cNvPr>
          <p:cNvGrpSpPr/>
          <p:nvPr/>
        </p:nvGrpSpPr>
        <p:grpSpPr>
          <a:xfrm>
            <a:off x="5850152" y="1721041"/>
            <a:ext cx="692700" cy="692700"/>
            <a:chOff x="3073512" y="1379388"/>
            <a:chExt cx="692700" cy="692700"/>
          </a:xfrm>
        </p:grpSpPr>
        <p:sp>
          <p:nvSpPr>
            <p:cNvPr id="21" name="Google Shape;2996;p59">
              <a:extLst>
                <a:ext uri="{FF2B5EF4-FFF2-40B4-BE49-F238E27FC236}">
                  <a16:creationId xmlns:a16="http://schemas.microsoft.com/office/drawing/2014/main" id="{6B19C0FE-93CE-456E-B6FB-C5200CEAAF84}"/>
                </a:ext>
              </a:extLst>
            </p:cNvPr>
            <p:cNvSpPr/>
            <p:nvPr/>
          </p:nvSpPr>
          <p:spPr>
            <a:xfrm>
              <a:off x="3073512" y="1379388"/>
              <a:ext cx="692700" cy="69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997;p59">
              <a:extLst>
                <a:ext uri="{FF2B5EF4-FFF2-40B4-BE49-F238E27FC236}">
                  <a16:creationId xmlns:a16="http://schemas.microsoft.com/office/drawing/2014/main" id="{B5CAF16A-0ABF-43DB-BB7E-46CD2F7CD9C6}"/>
                </a:ext>
              </a:extLst>
            </p:cNvPr>
            <p:cNvGrpSpPr/>
            <p:nvPr/>
          </p:nvGrpSpPr>
          <p:grpSpPr>
            <a:xfrm>
              <a:off x="3210274" y="1516230"/>
              <a:ext cx="419208" cy="419208"/>
              <a:chOff x="1487200" y="4993750"/>
              <a:chExt cx="483125" cy="483125"/>
            </a:xfrm>
          </p:grpSpPr>
          <p:sp>
            <p:nvSpPr>
              <p:cNvPr id="23" name="Google Shape;2998;p59">
                <a:extLst>
                  <a:ext uri="{FF2B5EF4-FFF2-40B4-BE49-F238E27FC236}">
                    <a16:creationId xmlns:a16="http://schemas.microsoft.com/office/drawing/2014/main" id="{984A0F32-6671-43C8-8B7C-72D781A593FD}"/>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2999;p59">
                <a:extLst>
                  <a:ext uri="{FF2B5EF4-FFF2-40B4-BE49-F238E27FC236}">
                    <a16:creationId xmlns:a16="http://schemas.microsoft.com/office/drawing/2014/main" id="{55B721B9-E65E-4E43-B252-0B1AFE2D782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23"/>
        <p:cNvGrpSpPr/>
        <p:nvPr/>
      </p:nvGrpSpPr>
      <p:grpSpPr>
        <a:xfrm>
          <a:off x="0" y="0"/>
          <a:ext cx="0" cy="0"/>
          <a:chOff x="0" y="0"/>
          <a:chExt cx="0" cy="0"/>
        </a:xfrm>
      </p:grpSpPr>
      <p:sp>
        <p:nvSpPr>
          <p:cNvPr id="3024" name="Google Shape;3024;p61"/>
          <p:cNvSpPr txBox="1">
            <a:spLocks noGrp="1"/>
          </p:cNvSpPr>
          <p:nvPr>
            <p:ph type="title" idx="2"/>
          </p:nvPr>
        </p:nvSpPr>
        <p:spPr>
          <a:xfrm rot="-5400000">
            <a:off x="-179475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OUR TEAM -</a:t>
            </a:r>
            <a:endParaRPr/>
          </a:p>
        </p:txBody>
      </p:sp>
      <p:sp>
        <p:nvSpPr>
          <p:cNvPr id="3025" name="Google Shape;3025;p61"/>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OUR TEAM -</a:t>
            </a:r>
            <a:endParaRPr/>
          </a:p>
        </p:txBody>
      </p:sp>
      <p:pic>
        <p:nvPicPr>
          <p:cNvPr id="3026" name="Google Shape;3026;p61" descr="Question Mark with solid fill"/>
          <p:cNvPicPr preferRelativeResize="0"/>
          <p:nvPr/>
        </p:nvPicPr>
        <p:blipFill>
          <a:blip r:embed="rId3">
            <a:extLst>
              <a:ext uri="{96DAC541-7B7A-43D3-8B79-37D633B846F1}">
                <asvg:svgBlip xmlns:asvg="http://schemas.microsoft.com/office/drawing/2016/SVG/main" r:embed="rId4"/>
              </a:ext>
            </a:extLst>
          </a:blip>
          <a:srcRect t="2696" b="2696"/>
          <a:stretch/>
        </p:blipFill>
        <p:spPr>
          <a:xfrm>
            <a:off x="3037243" y="1367172"/>
            <a:ext cx="1524600" cy="1442400"/>
          </a:xfrm>
          <a:prstGeom prst="rect">
            <a:avLst/>
          </a:prstGeom>
          <a:noFill/>
          <a:ln>
            <a:noFill/>
          </a:ln>
        </p:spPr>
      </p:pic>
      <p:sp>
        <p:nvSpPr>
          <p:cNvPr id="3029" name="Google Shape;3029;p61"/>
          <p:cNvSpPr txBox="1">
            <a:spLocks noGrp="1"/>
          </p:cNvSpPr>
          <p:nvPr>
            <p:ph type="title" idx="3"/>
          </p:nvPr>
        </p:nvSpPr>
        <p:spPr>
          <a:xfrm>
            <a:off x="3519900" y="347953"/>
            <a:ext cx="2104200" cy="6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team</a:t>
            </a:r>
            <a:endParaRPr/>
          </a:p>
        </p:txBody>
      </p:sp>
      <p:sp>
        <p:nvSpPr>
          <p:cNvPr id="3030" name="Google Shape;3030;p61"/>
          <p:cNvSpPr txBox="1">
            <a:spLocks noGrp="1"/>
          </p:cNvSpPr>
          <p:nvPr>
            <p:ph type="subTitle" idx="1"/>
          </p:nvPr>
        </p:nvSpPr>
        <p:spPr>
          <a:xfrm>
            <a:off x="1110725" y="1116693"/>
            <a:ext cx="1510500" cy="14373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chemeClr val="dk1"/>
              </a:buClr>
              <a:buSzPts val="1100"/>
              <a:buFont typeface="Arial"/>
              <a:buNone/>
            </a:pPr>
            <a:r>
              <a:rPr lang="en" dirty="0"/>
              <a:t>Seaching for the top talent to bring this idea to fruition</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0"/>
          <p:cNvSpPr txBox="1">
            <a:spLocks noGrp="1"/>
          </p:cNvSpPr>
          <p:nvPr>
            <p:ph type="ctrTitle"/>
          </p:nvPr>
        </p:nvSpPr>
        <p:spPr>
          <a:xfrm rot="-5400000">
            <a:off x="2740772" y="1512299"/>
            <a:ext cx="3997200" cy="17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our team</a:t>
            </a:r>
            <a:endParaRPr dirty="0"/>
          </a:p>
        </p:txBody>
      </p:sp>
      <p:sp>
        <p:nvSpPr>
          <p:cNvPr id="3013" name="Google Shape;3013;p60"/>
          <p:cNvSpPr txBox="1">
            <a:spLocks noGrp="1"/>
          </p:cNvSpPr>
          <p:nvPr>
            <p:ph type="subTitle" idx="1"/>
          </p:nvPr>
        </p:nvSpPr>
        <p:spPr>
          <a:xfrm>
            <a:off x="6537471" y="713442"/>
            <a:ext cx="1591200" cy="230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dirty="0"/>
              <a:t>Who will deliver this product to the marketplace</a:t>
            </a:r>
            <a:endParaRPr dirty="0"/>
          </a:p>
        </p:txBody>
      </p:sp>
      <p:sp>
        <p:nvSpPr>
          <p:cNvPr id="3014" name="Google Shape;3014;p60"/>
          <p:cNvSpPr txBox="1"/>
          <p:nvPr/>
        </p:nvSpPr>
        <p:spPr>
          <a:xfrm>
            <a:off x="-75" y="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OUR TEAM · OUR TEAM · OUR TEAM · OUR TEAM · OUR TEAM · OUR TEAM · OUR TEAM · OUR TEAM · OUR TEAM · OUR TEAM · OUR TEAM · OUR TEAM · OUR TEAM · OUR TEAM · OUR TEAM · OUR TEAM · OUR TEAM · OUR TEAM · OUR TEAM ·</a:t>
            </a:r>
            <a:endParaRPr sz="600">
              <a:solidFill>
                <a:schemeClr val="accent1"/>
              </a:solidFill>
              <a:latin typeface="Poppins Medium"/>
              <a:ea typeface="Poppins Medium"/>
              <a:cs typeface="Poppins Medium"/>
              <a:sym typeface="Poppins Medium"/>
            </a:endParaRPr>
          </a:p>
        </p:txBody>
      </p:sp>
      <p:sp>
        <p:nvSpPr>
          <p:cNvPr id="3015" name="Google Shape;3015;p60"/>
          <p:cNvSpPr/>
          <p:nvPr/>
        </p:nvSpPr>
        <p:spPr>
          <a:xfrm>
            <a:off x="6740463" y="3133900"/>
            <a:ext cx="1254844" cy="1116251"/>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0"/>
          <p:cNvSpPr/>
          <p:nvPr/>
        </p:nvSpPr>
        <p:spPr>
          <a:xfrm>
            <a:off x="1509650" y="1439975"/>
            <a:ext cx="2021435" cy="282181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500"/>
              </a:rPr>
              <a:t>6</a:t>
            </a:r>
          </a:p>
        </p:txBody>
      </p:sp>
      <p:sp>
        <p:nvSpPr>
          <p:cNvPr id="3017" name="Google Shape;3017;p60"/>
          <p:cNvSpPr txBox="1"/>
          <p:nvPr/>
        </p:nvSpPr>
        <p:spPr>
          <a:xfrm rot="-5400000">
            <a:off x="-2334750" y="2334750"/>
            <a:ext cx="51435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OUR TEAM · OUR TEAM · OUR TEAM · OUR TEAM · OUR TEAM · OUR TEAM ·  TEAM · OUR TEAM · OUR TEAM · OUR TEAM · OUR TEAM ·</a:t>
            </a:r>
            <a:endParaRPr sz="600">
              <a:solidFill>
                <a:schemeClr val="accent1"/>
              </a:solidFill>
              <a:latin typeface="Poppins Medium"/>
              <a:ea typeface="Poppins Medium"/>
              <a:cs typeface="Poppins Medium"/>
              <a:sym typeface="Poppins Medium"/>
            </a:endParaRPr>
          </a:p>
        </p:txBody>
      </p:sp>
      <p:sp>
        <p:nvSpPr>
          <p:cNvPr id="3018" name="Google Shape;3018;p60"/>
          <p:cNvSpPr txBox="1"/>
          <p:nvPr/>
        </p:nvSpPr>
        <p:spPr>
          <a:xfrm rot="10800000">
            <a:off x="-75" y="473925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OUR TEAM · OUR TEAM · OUR TEAM · OUR TEAM · OUR TEAM · OUR TEAM · OUR TEAM · OUR TEAM · OUR TEAM · OUR TEAM · OUR TEAM · OUR TEAM · OUR TEAM · OUR TEAM · OUR TEAM · OUR TEAM · OUR TEAM · OUR TEAM · OUR TEAM ·</a:t>
            </a:r>
            <a:endParaRPr sz="600">
              <a:solidFill>
                <a:schemeClr val="accent1"/>
              </a:solidFill>
              <a:latin typeface="Poppins Medium"/>
              <a:ea typeface="Poppins Medium"/>
              <a:cs typeface="Poppins Medium"/>
              <a:sym typeface="Poppins Medium"/>
            </a:endParaRPr>
          </a:p>
        </p:txBody>
      </p:sp>
      <p:sp>
        <p:nvSpPr>
          <p:cNvPr id="3019" name="Google Shape;3019;p60"/>
          <p:cNvSpPr txBox="1"/>
          <p:nvPr/>
        </p:nvSpPr>
        <p:spPr>
          <a:xfrm rot="5400000">
            <a:off x="6335175" y="2337225"/>
            <a:ext cx="51435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OUR TEAM · OUR TEAM · OUR TEAM · OUR TEAM · OUR TEAM · OUR TEAM ·  TEAM · OUR TEAM · OUR TEAM · OUR TEAM · OUR TEAM ·</a:t>
            </a:r>
            <a:endParaRPr sz="600">
              <a:solidFill>
                <a:schemeClr val="accent1"/>
              </a:solidFill>
              <a:latin typeface="Poppins Medium"/>
              <a:ea typeface="Poppins Medium"/>
              <a:cs typeface="Poppins Medium"/>
              <a:sym typeface="Poppins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2"/>
        <p:cNvGrpSpPr/>
        <p:nvPr/>
      </p:nvGrpSpPr>
      <p:grpSpPr>
        <a:xfrm>
          <a:off x="0" y="0"/>
          <a:ext cx="0" cy="0"/>
          <a:chOff x="0" y="0"/>
          <a:chExt cx="0" cy="0"/>
        </a:xfrm>
      </p:grpSpPr>
      <p:sp>
        <p:nvSpPr>
          <p:cNvPr id="2733" name="Google Shape;2733;p51"/>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GOALS -</a:t>
            </a:r>
            <a:endParaRPr dirty="0"/>
          </a:p>
        </p:txBody>
      </p:sp>
      <p:sp>
        <p:nvSpPr>
          <p:cNvPr id="2734" name="Google Shape;2734;p51"/>
          <p:cNvSpPr txBox="1">
            <a:spLocks noGrp="1"/>
          </p:cNvSpPr>
          <p:nvPr>
            <p:ph type="title" idx="2"/>
          </p:nvPr>
        </p:nvSpPr>
        <p:spPr>
          <a:xfrm rot="-5400000">
            <a:off x="-179770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dirty="0"/>
              <a:t>- GOALS -</a:t>
            </a:r>
            <a:endParaRPr dirty="0"/>
          </a:p>
        </p:txBody>
      </p:sp>
      <p:graphicFrame>
        <p:nvGraphicFramePr>
          <p:cNvPr id="2735" name="Google Shape;2735;p51"/>
          <p:cNvGraphicFramePr/>
          <p:nvPr/>
        </p:nvGraphicFramePr>
        <p:xfrm>
          <a:off x="1542750" y="1235750"/>
          <a:ext cx="6126500" cy="3367750"/>
        </p:xfrm>
        <a:graphic>
          <a:graphicData uri="http://schemas.openxmlformats.org/drawingml/2006/table">
            <a:tbl>
              <a:tblPr>
                <a:noFill/>
                <a:tableStyleId>{A46E82F1-8321-4715-AA64-DE64CC1BA431}</a:tableStyleId>
              </a:tblPr>
              <a:tblGrid>
                <a:gridCol w="1520390">
                  <a:extLst>
                    <a:ext uri="{9D8B030D-6E8A-4147-A177-3AD203B41FA5}">
                      <a16:colId xmlns:a16="http://schemas.microsoft.com/office/drawing/2014/main" val="20000"/>
                    </a:ext>
                  </a:extLst>
                </a:gridCol>
                <a:gridCol w="4606110">
                  <a:extLst>
                    <a:ext uri="{9D8B030D-6E8A-4147-A177-3AD203B41FA5}">
                      <a16:colId xmlns:a16="http://schemas.microsoft.com/office/drawing/2014/main" val="20001"/>
                    </a:ext>
                  </a:extLst>
                </a:gridCol>
              </a:tblGrid>
              <a:tr h="487500">
                <a:tc>
                  <a:txBody>
                    <a:bodyPr/>
                    <a:lstStyle/>
                    <a:p>
                      <a:pPr marL="0" lvl="0" indent="0" algn="ctr" rtl="0">
                        <a:spcBef>
                          <a:spcPts val="0"/>
                        </a:spcBef>
                        <a:spcAft>
                          <a:spcPts val="0"/>
                        </a:spcAft>
                        <a:buNone/>
                      </a:pPr>
                      <a:endParaRPr>
                        <a:latin typeface="Poppins SemiBold"/>
                        <a:ea typeface="Poppins SemiBold"/>
                        <a:cs typeface="Poppins SemiBold"/>
                        <a:sym typeface="Poppins SemiBold"/>
                      </a:endParaRPr>
                    </a:p>
                  </a:txBody>
                  <a:tcPr marL="91425" marR="91425" marT="91425" marB="91425" anchor="ctr">
                    <a:lnL w="9525" cap="flat" cmpd="sng">
                      <a:solidFill>
                        <a:srgbClr val="999999">
                          <a:alpha val="0"/>
                        </a:srgbClr>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rowSpan="2">
                  <a:txBody>
                    <a:bodyPr/>
                    <a:lstStyle/>
                    <a:p>
                      <a:pPr marL="0" lvl="0" indent="0" algn="ctr" rtl="0">
                        <a:spcBef>
                          <a:spcPts val="0"/>
                        </a:spcBef>
                        <a:spcAft>
                          <a:spcPts val="0"/>
                        </a:spcAft>
                        <a:buNone/>
                      </a:pPr>
                      <a:endParaRPr sz="1800" dirty="0">
                        <a:latin typeface="Poppins SemiBold"/>
                        <a:ea typeface="Poppins SemiBold"/>
                        <a:cs typeface="Poppins SemiBold"/>
                        <a:sym typeface="Poppins SemiBold"/>
                      </a:endParaRPr>
                    </a:p>
                  </a:txBody>
                  <a:tcPr marL="91425" marR="91425" marT="91425" marB="91425" anchor="ctr">
                    <a:lnL w="9525" cap="flat" cmpd="sng">
                      <a:solidFill>
                        <a:srgbClr val="999999"/>
                      </a:solidFill>
                      <a:prstDash val="solid"/>
                      <a:round/>
                      <a:headEnd type="none" w="sm" len="sm"/>
                      <a:tailEnd type="none" w="sm" len="sm"/>
                    </a:lnL>
                    <a:lnR w="9525" cap="flat" cmpd="sng" algn="ctr">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lgn="ctr">
                      <a:solidFill>
                        <a:srgbClr val="999999"/>
                      </a:solidFill>
                      <a:prstDash val="solid"/>
                      <a:round/>
                      <a:headEnd type="none" w="sm" len="sm"/>
                      <a:tailEnd type="none" w="sm" len="sm"/>
                    </a:lnB>
                    <a:solidFill>
                      <a:srgbClr val="A9FF22">
                        <a:alpha val="70980"/>
                      </a:srgbClr>
                    </a:solidFill>
                  </a:tcPr>
                </a:tc>
                <a:extLst>
                  <a:ext uri="{0D108BD9-81ED-4DB2-BD59-A6C34878D82A}">
                    <a16:rowId xmlns:a16="http://schemas.microsoft.com/office/drawing/2014/main" val="10000"/>
                  </a:ext>
                </a:extLst>
              </a:tr>
              <a:tr h="957725">
                <a:tc>
                  <a:txBody>
                    <a:bodyPr/>
                    <a:lstStyle/>
                    <a:p>
                      <a:pPr marL="0" lvl="0" indent="0" algn="ctr" rtl="0">
                        <a:spcBef>
                          <a:spcPts val="0"/>
                        </a:spcBef>
                        <a:spcAft>
                          <a:spcPts val="0"/>
                        </a:spcAft>
                        <a:buNone/>
                      </a:pPr>
                      <a:r>
                        <a:rPr lang="en" sz="1800" dirty="0">
                          <a:latin typeface="Poppins SemiBold"/>
                          <a:ea typeface="Poppins SemiBold"/>
                          <a:cs typeface="Poppins SemiBold"/>
                          <a:sym typeface="Poppins SemiBold"/>
                        </a:rPr>
                        <a:t>SubBox</a:t>
                      </a:r>
                      <a:endParaRPr sz="1800" dirty="0">
                        <a:latin typeface="Poppins SemiBold"/>
                        <a:ea typeface="Poppins SemiBold"/>
                        <a:cs typeface="Poppins SemiBold"/>
                        <a:sym typeface="Poppins SemiBol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A9FF22">
                        <a:alpha val="70980"/>
                      </a:srgbClr>
                    </a:solidFill>
                  </a:tcPr>
                </a:tc>
                <a:tc vMerge="1">
                  <a:txBody>
                    <a:bodyPr/>
                    <a:lstStyle/>
                    <a:p>
                      <a:pPr marL="0" lvl="0" indent="0" algn="l" rtl="0">
                        <a:spcBef>
                          <a:spcPts val="0"/>
                        </a:spcBef>
                        <a:spcAft>
                          <a:spcPts val="0"/>
                        </a:spcAft>
                        <a:buNone/>
                      </a:pPr>
                      <a:endParaRPr>
                        <a:latin typeface="Poppins SemiBold"/>
                        <a:ea typeface="Poppins SemiBold"/>
                        <a:cs typeface="Poppins SemiBold"/>
                        <a:sym typeface="Poppins SemiBol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A9FF22">
                        <a:alpha val="70980"/>
                      </a:srgbClr>
                    </a:solidFill>
                  </a:tcPr>
                </a:tc>
                <a:extLst>
                  <a:ext uri="{0D108BD9-81ED-4DB2-BD59-A6C34878D82A}">
                    <a16:rowId xmlns:a16="http://schemas.microsoft.com/office/drawing/2014/main" val="10001"/>
                  </a:ext>
                </a:extLst>
              </a:tr>
              <a:tr h="957725">
                <a:tc>
                  <a:txBody>
                    <a:bodyPr/>
                    <a:lstStyle/>
                    <a:p>
                      <a:pPr marL="0" lvl="0" indent="0" algn="ctr" rtl="0">
                        <a:spcBef>
                          <a:spcPts val="0"/>
                        </a:spcBef>
                        <a:spcAft>
                          <a:spcPts val="0"/>
                        </a:spcAft>
                        <a:buNone/>
                      </a:pPr>
                      <a:r>
                        <a:rPr lang="en" sz="1800" dirty="0">
                          <a:latin typeface="Poppins SemiBold"/>
                          <a:ea typeface="Poppins SemiBold"/>
                          <a:cs typeface="Poppins SemiBold"/>
                          <a:sym typeface="Poppins SemiBold"/>
                        </a:rPr>
                        <a:t>Feedback</a:t>
                      </a:r>
                      <a:endParaRPr sz="1800" dirty="0">
                        <a:latin typeface="Poppins SemiBold"/>
                        <a:ea typeface="Poppins SemiBold"/>
                        <a:cs typeface="Poppins SemiBold"/>
                        <a:sym typeface="Poppins SemiBol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A9FF22">
                        <a:alpha val="70980"/>
                      </a:srgbClr>
                    </a:solidFill>
                  </a:tcPr>
                </a:tc>
                <a:tc>
                  <a:txBody>
                    <a:bodyPr/>
                    <a:lstStyle/>
                    <a:p>
                      <a:pPr marL="0" lvl="0" indent="0" algn="ctr" rtl="0">
                        <a:spcBef>
                          <a:spcPts val="0"/>
                        </a:spcBef>
                        <a:spcAft>
                          <a:spcPts val="0"/>
                        </a:spcAft>
                        <a:buNone/>
                      </a:pPr>
                      <a:endParaRPr>
                        <a:latin typeface="Poppins SemiBold"/>
                        <a:ea typeface="Poppins SemiBold"/>
                        <a:cs typeface="Poppins SemiBold"/>
                        <a:sym typeface="Poppins SemiBol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A9FF22">
                        <a:alpha val="70980"/>
                      </a:srgbClr>
                    </a:solidFill>
                  </a:tcPr>
                </a:tc>
                <a:extLst>
                  <a:ext uri="{0D108BD9-81ED-4DB2-BD59-A6C34878D82A}">
                    <a16:rowId xmlns:a16="http://schemas.microsoft.com/office/drawing/2014/main" val="10002"/>
                  </a:ext>
                </a:extLst>
              </a:tr>
              <a:tr h="964800">
                <a:tc>
                  <a:txBody>
                    <a:bodyPr/>
                    <a:lstStyle/>
                    <a:p>
                      <a:pPr marL="0" lvl="0" indent="0" algn="ctr" rtl="0">
                        <a:spcBef>
                          <a:spcPts val="0"/>
                        </a:spcBef>
                        <a:spcAft>
                          <a:spcPts val="0"/>
                        </a:spcAft>
                        <a:buNone/>
                      </a:pPr>
                      <a:r>
                        <a:rPr lang="en" sz="1800" dirty="0">
                          <a:latin typeface="Poppins SemiBold"/>
                          <a:ea typeface="Poppins SemiBold"/>
                          <a:cs typeface="Poppins SemiBold"/>
                          <a:sym typeface="Poppins SemiBold"/>
                        </a:rPr>
                        <a:t>Online Catalogue</a:t>
                      </a:r>
                      <a:endParaRPr sz="1800" dirty="0">
                        <a:latin typeface="Poppins SemiBold"/>
                        <a:ea typeface="Poppins SemiBold"/>
                        <a:cs typeface="Poppins SemiBold"/>
                        <a:sym typeface="Poppins SemiBol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A9FF22">
                        <a:alpha val="70980"/>
                      </a:srgbClr>
                    </a:solidFill>
                  </a:tcPr>
                </a:tc>
                <a:tc>
                  <a:txBody>
                    <a:bodyPr/>
                    <a:lstStyle/>
                    <a:p>
                      <a:pPr marL="0" lvl="0" indent="0" algn="ctr" rtl="0">
                        <a:spcBef>
                          <a:spcPts val="0"/>
                        </a:spcBef>
                        <a:spcAft>
                          <a:spcPts val="0"/>
                        </a:spcAft>
                        <a:buNone/>
                      </a:pPr>
                      <a:endParaRPr dirty="0">
                        <a:latin typeface="Poppins SemiBold"/>
                        <a:ea typeface="Poppins SemiBold"/>
                        <a:cs typeface="Poppins SemiBold"/>
                        <a:sym typeface="Poppins SemiBold"/>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A9FF22">
                        <a:alpha val="70980"/>
                      </a:srgbClr>
                    </a:solidFill>
                  </a:tcPr>
                </a:tc>
                <a:extLst>
                  <a:ext uri="{0D108BD9-81ED-4DB2-BD59-A6C34878D82A}">
                    <a16:rowId xmlns:a16="http://schemas.microsoft.com/office/drawing/2014/main" val="10003"/>
                  </a:ext>
                </a:extLst>
              </a:tr>
            </a:tbl>
          </a:graphicData>
        </a:graphic>
      </p:graphicFrame>
      <p:sp>
        <p:nvSpPr>
          <p:cNvPr id="2739" name="Google Shape;2739;p51"/>
          <p:cNvSpPr txBox="1"/>
          <p:nvPr/>
        </p:nvSpPr>
        <p:spPr>
          <a:xfrm>
            <a:off x="3122505" y="1796237"/>
            <a:ext cx="4478743" cy="831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dk1"/>
                </a:solidFill>
                <a:latin typeface="Poppins Medium"/>
                <a:ea typeface="Poppins Medium"/>
                <a:cs typeface="Poppins Medium"/>
                <a:sym typeface="Poppins Medium"/>
              </a:rPr>
              <a:t>A carefully selected array of products students want and need to survive</a:t>
            </a:r>
            <a:endParaRPr dirty="0">
              <a:solidFill>
                <a:schemeClr val="dk1"/>
              </a:solidFill>
              <a:latin typeface="Poppins Medium"/>
              <a:ea typeface="Poppins Medium"/>
              <a:cs typeface="Poppins Medium"/>
              <a:sym typeface="Poppins Medium"/>
            </a:endParaRPr>
          </a:p>
        </p:txBody>
      </p:sp>
      <p:sp>
        <p:nvSpPr>
          <p:cNvPr id="2740" name="Google Shape;2740;p51"/>
          <p:cNvSpPr txBox="1"/>
          <p:nvPr/>
        </p:nvSpPr>
        <p:spPr>
          <a:xfrm>
            <a:off x="3122506" y="2753354"/>
            <a:ext cx="4478743" cy="831300"/>
          </a:xfrm>
          <a:prstGeom prst="rect">
            <a:avLst/>
          </a:prstGeom>
          <a:noFill/>
          <a:ln>
            <a:noFill/>
          </a:ln>
        </p:spPr>
        <p:txBody>
          <a:bodyPr spcFirstLastPara="1" wrap="square" lIns="91425" tIns="91425" rIns="91425" bIns="91425" anchor="ctr" anchorCtr="0">
            <a:noAutofit/>
          </a:bodyPr>
          <a:lstStyle/>
          <a:p>
            <a:pPr marL="12700" lvl="0" indent="0" rtl="0">
              <a:spcBef>
                <a:spcPts val="0"/>
              </a:spcBef>
              <a:spcAft>
                <a:spcPts val="0"/>
              </a:spcAft>
              <a:buClr>
                <a:srgbClr val="000000"/>
              </a:buClr>
              <a:buFont typeface="Arial"/>
              <a:buNone/>
            </a:pPr>
            <a:r>
              <a:rPr lang="en" dirty="0">
                <a:solidFill>
                  <a:schemeClr val="dk1"/>
                </a:solidFill>
                <a:latin typeface="Poppins Medium"/>
                <a:ea typeface="Poppins Medium"/>
                <a:cs typeface="Poppins Medium"/>
                <a:sym typeface="Poppins Medium"/>
              </a:rPr>
              <a:t>Paid brand partnerships, feedback and UGC campaigns</a:t>
            </a:r>
            <a:endParaRPr dirty="0">
              <a:solidFill>
                <a:schemeClr val="dk1"/>
              </a:solidFill>
              <a:latin typeface="Poppins Medium"/>
              <a:ea typeface="Poppins Medium"/>
              <a:cs typeface="Poppins Medium"/>
              <a:sym typeface="Poppins Medium"/>
            </a:endParaRPr>
          </a:p>
        </p:txBody>
      </p:sp>
      <p:sp>
        <p:nvSpPr>
          <p:cNvPr id="2747" name="Google Shape;2747;p51"/>
          <p:cNvSpPr txBox="1"/>
          <p:nvPr/>
        </p:nvSpPr>
        <p:spPr>
          <a:xfrm>
            <a:off x="3122504" y="3720637"/>
            <a:ext cx="4478744" cy="831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dirty="0">
                <a:solidFill>
                  <a:schemeClr val="dk1"/>
                </a:solidFill>
                <a:latin typeface="Poppins Medium"/>
                <a:ea typeface="Poppins Medium"/>
                <a:cs typeface="Poppins Medium"/>
                <a:sym typeface="Poppins Medium"/>
              </a:rPr>
              <a:t>Stocking products featured within the SubBox directly on an online catalogue so that they may be purchased if enjoyed and allow digital coins to be spent</a:t>
            </a:r>
            <a:endParaRPr dirty="0">
              <a:solidFill>
                <a:schemeClr val="dk1"/>
              </a:solidFill>
              <a:latin typeface="Poppins Medium"/>
              <a:ea typeface="Poppins Medium"/>
              <a:cs typeface="Poppins Medium"/>
              <a:sym typeface="Poppins Medium"/>
            </a:endParaRPr>
          </a:p>
        </p:txBody>
      </p:sp>
      <p:sp>
        <p:nvSpPr>
          <p:cNvPr id="2751" name="Google Shape;2751;p51"/>
          <p:cNvSpPr/>
          <p:nvPr/>
        </p:nvSpPr>
        <p:spPr>
          <a:xfrm rot="-1864678">
            <a:off x="7912810" y="142011"/>
            <a:ext cx="1022370" cy="909453"/>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rot="-5400000">
            <a:off x="-369277" y="3000861"/>
            <a:ext cx="2871553" cy="339249"/>
          </a:xfrm>
          <a:prstGeom prst="rect">
            <a:avLst/>
          </a:prstGeom>
        </p:spPr>
        <p:txBody>
          <a:bodyPr>
            <a:prstTxWarp prst="textPlain">
              <a:avLst/>
            </a:prstTxWarp>
          </a:bodyPr>
          <a:lstStyle/>
          <a:p>
            <a:pPr lvl="0" algn="ctr"/>
            <a:r>
              <a:rPr lang="en-GB" dirty="0">
                <a:ln w="19050" cap="flat" cmpd="sng">
                  <a:solidFill>
                    <a:schemeClr val="dk1"/>
                  </a:solidFill>
                  <a:prstDash val="solid"/>
                  <a:round/>
                  <a:headEnd type="none" w="sm" len="sm"/>
                  <a:tailEnd type="none" w="sm" len="sm"/>
                </a:ln>
                <a:noFill/>
                <a:latin typeface="Poppins;600"/>
              </a:rPr>
              <a:t>main products</a:t>
            </a:r>
            <a:endParaRPr b="0" i="0" dirty="0">
              <a:ln w="19050" cap="flat" cmpd="sng">
                <a:solidFill>
                  <a:schemeClr val="dk1"/>
                </a:solidFill>
                <a:prstDash val="solid"/>
                <a:round/>
                <a:headEnd type="none" w="sm" len="sm"/>
                <a:tailEnd type="none" w="sm" len="sm"/>
              </a:ln>
              <a:noFill/>
              <a:latin typeface="Poppins;600"/>
            </a:endParaRPr>
          </a:p>
        </p:txBody>
      </p:sp>
      <p:sp>
        <p:nvSpPr>
          <p:cNvPr id="2753" name="Google Shape;2753;p51"/>
          <p:cNvSpPr txBox="1">
            <a:spLocks noGrp="1"/>
          </p:cNvSpPr>
          <p:nvPr>
            <p:ph type="title" idx="3"/>
          </p:nvPr>
        </p:nvSpPr>
        <p:spPr>
          <a:xfrm>
            <a:off x="1442200" y="279675"/>
            <a:ext cx="6259500" cy="76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Project Goals</a:t>
            </a:r>
            <a:endParaRPr dirty="0">
              <a:latin typeface="Poppins SemiBold"/>
              <a:ea typeface="Poppins SemiBold"/>
              <a:cs typeface="Poppins SemiBold"/>
              <a:sym typeface="Poppins SemiBold"/>
            </a:endParaRPr>
          </a:p>
        </p:txBody>
      </p:sp>
      <p:sp>
        <p:nvSpPr>
          <p:cNvPr id="24" name="Google Shape;2739;p51">
            <a:extLst>
              <a:ext uri="{FF2B5EF4-FFF2-40B4-BE49-F238E27FC236}">
                <a16:creationId xmlns:a16="http://schemas.microsoft.com/office/drawing/2014/main" id="{6327F1B4-667F-44F1-9F73-AB445B7908DB}"/>
              </a:ext>
            </a:extLst>
          </p:cNvPr>
          <p:cNvSpPr txBox="1"/>
          <p:nvPr/>
        </p:nvSpPr>
        <p:spPr>
          <a:xfrm>
            <a:off x="4019856" y="1147025"/>
            <a:ext cx="2722478" cy="83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1"/>
                </a:solidFill>
                <a:latin typeface="Poppins Medium"/>
                <a:ea typeface="Poppins Medium"/>
                <a:cs typeface="Poppins Medium"/>
                <a:sym typeface="Poppins Medium"/>
              </a:rPr>
              <a:t>Product description</a:t>
            </a:r>
            <a:endParaRPr sz="1600" b="1" dirty="0">
              <a:solidFill>
                <a:schemeClr val="dk1"/>
              </a:solidFill>
              <a:latin typeface="Poppins Medium"/>
              <a:ea typeface="Poppins Medium"/>
              <a:cs typeface="Poppins Medium"/>
              <a:sym typeface="Poppins Medium"/>
            </a:endParaRPr>
          </a:p>
        </p:txBody>
      </p:sp>
    </p:spTree>
    <p:extLst>
      <p:ext uri="{BB962C8B-B14F-4D97-AF65-F5344CB8AC3E}">
        <p14:creationId xmlns:p14="http://schemas.microsoft.com/office/powerpoint/2010/main" val="2383595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42"/>
          <p:cNvSpPr txBox="1">
            <a:spLocks noGrp="1"/>
          </p:cNvSpPr>
          <p:nvPr>
            <p:ph type="title"/>
          </p:nvPr>
        </p:nvSpPr>
        <p:spPr>
          <a:xfrm>
            <a:off x="1417075" y="803775"/>
            <a:ext cx="2048700" cy="2893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Anyone who has lost track of time when using a computer knows the propensity to dream, the urge to make dreams come true and the tendency to miss lunch.</a:t>
            </a:r>
          </a:p>
        </p:txBody>
      </p:sp>
      <p:sp>
        <p:nvSpPr>
          <p:cNvPr id="1003" name="Google Shape;1003;p42"/>
          <p:cNvSpPr/>
          <p:nvPr/>
        </p:nvSpPr>
        <p:spPr>
          <a:xfrm rot="-5400000">
            <a:off x="-1026857" y="2511518"/>
            <a:ext cx="3718913" cy="303450"/>
          </a:xfrm>
          <a:prstGeom prst="rect">
            <a:avLst/>
          </a:prstGeom>
        </p:spPr>
        <p:txBody>
          <a:bodyPr>
            <a:prstTxWarp prst="textPlain">
              <a:avLst/>
            </a:prstTxWarp>
          </a:bodyPr>
          <a:lstStyle/>
          <a:p>
            <a:pPr lvl="0" algn="ctr"/>
            <a:r>
              <a:rPr b="0" i="0" dirty="0">
                <a:ln w="19050" cap="flat" cmpd="sng">
                  <a:solidFill>
                    <a:schemeClr val="dk1"/>
                  </a:solidFill>
                  <a:prstDash val="solid"/>
                  <a:round/>
                  <a:headEnd type="none" w="sm" len="sm"/>
                  <a:tailEnd type="none" w="sm" len="sm"/>
                </a:ln>
                <a:noFill/>
                <a:latin typeface="Poppins;500"/>
              </a:rPr>
              <a:t>- </a:t>
            </a:r>
            <a:r>
              <a:rPr lang="en-GB" dirty="0">
                <a:ln w="19050" cap="flat" cmpd="sng">
                  <a:solidFill>
                    <a:schemeClr val="dk1"/>
                  </a:solidFill>
                  <a:prstDash val="solid"/>
                  <a:round/>
                  <a:headEnd type="none" w="sm" len="sm"/>
                  <a:tailEnd type="none" w="sm" len="sm"/>
                </a:ln>
                <a:noFill/>
                <a:latin typeface="Poppins;500"/>
              </a:rPr>
              <a:t>c</a:t>
            </a:r>
            <a:r>
              <a:rPr lang="en-GB" b="0" i="0" dirty="0">
                <a:ln w="19050" cap="flat" cmpd="sng">
                  <a:solidFill>
                    <a:schemeClr val="dk1"/>
                  </a:solidFill>
                  <a:prstDash val="solid"/>
                  <a:round/>
                  <a:headEnd type="none" w="sm" len="sm"/>
                  <a:tailEnd type="none" w="sm" len="sm"/>
                </a:ln>
                <a:noFill/>
                <a:latin typeface="Poppins;500"/>
              </a:rPr>
              <a:t>reator of the internet</a:t>
            </a:r>
            <a:endParaRPr b="0" i="0" dirty="0">
              <a:ln w="19050" cap="flat" cmpd="sng">
                <a:solidFill>
                  <a:schemeClr val="dk1"/>
                </a:solidFill>
                <a:prstDash val="solid"/>
                <a:round/>
                <a:headEnd type="none" w="sm" len="sm"/>
                <a:tailEnd type="none" w="sm" len="sm"/>
              </a:ln>
              <a:noFill/>
              <a:latin typeface="Poppins;500"/>
            </a:endParaRPr>
          </a:p>
        </p:txBody>
      </p:sp>
      <p:sp>
        <p:nvSpPr>
          <p:cNvPr id="1004" name="Google Shape;1004;p42"/>
          <p:cNvSpPr/>
          <p:nvPr/>
        </p:nvSpPr>
        <p:spPr>
          <a:xfrm rot="-1076530">
            <a:off x="5881968" y="2654391"/>
            <a:ext cx="1476406" cy="1313342"/>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rgbClr val="666666">
              <a:alpha val="57140"/>
            </a:srgb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txBox="1">
            <a:spLocks noGrp="1"/>
          </p:cNvSpPr>
          <p:nvPr>
            <p:ph type="title" idx="2"/>
          </p:nvPr>
        </p:nvSpPr>
        <p:spPr>
          <a:xfrm rot="5400000">
            <a:off x="6877200" y="2336725"/>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SOMEONE FAMOUS -</a:t>
            </a:r>
            <a:endParaRPr/>
          </a:p>
        </p:txBody>
      </p:sp>
      <p:sp>
        <p:nvSpPr>
          <p:cNvPr id="1006" name="Google Shape;1006;p42"/>
          <p:cNvSpPr txBox="1">
            <a:spLocks noGrp="1"/>
          </p:cNvSpPr>
          <p:nvPr>
            <p:ph type="title" idx="3"/>
          </p:nvPr>
        </p:nvSpPr>
        <p:spPr>
          <a:xfrm rot="-5400000">
            <a:off x="-1801350" y="2334700"/>
            <a:ext cx="40767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 SOMEONE FAMOUS -</a:t>
            </a:r>
            <a:endParaRPr dirty="0"/>
          </a:p>
        </p:txBody>
      </p:sp>
      <p:sp>
        <p:nvSpPr>
          <p:cNvPr id="1007" name="Google Shape;1007;p42"/>
          <p:cNvSpPr txBox="1">
            <a:spLocks noGrp="1"/>
          </p:cNvSpPr>
          <p:nvPr>
            <p:ph type="subTitle" idx="1"/>
          </p:nvPr>
        </p:nvSpPr>
        <p:spPr>
          <a:xfrm>
            <a:off x="1422612" y="3761807"/>
            <a:ext cx="2271000" cy="401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018"/>
              <a:buFont typeface="Arial"/>
              <a:buNone/>
            </a:pPr>
            <a:r>
              <a:rPr lang="en" dirty="0"/>
              <a:t>— </a:t>
            </a:r>
            <a:r>
              <a:rPr lang="en-GB" dirty="0"/>
              <a:t>Tim Berners-Lee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62"/>
        <p:cNvGrpSpPr/>
        <p:nvPr/>
      </p:nvGrpSpPr>
      <p:grpSpPr>
        <a:xfrm>
          <a:off x="0" y="0"/>
          <a:ext cx="0" cy="0"/>
          <a:chOff x="0" y="0"/>
          <a:chExt cx="0" cy="0"/>
        </a:xfrm>
      </p:grpSpPr>
      <p:sp>
        <p:nvSpPr>
          <p:cNvPr id="963" name="Google Shape;963;p39"/>
          <p:cNvSpPr/>
          <p:nvPr/>
        </p:nvSpPr>
        <p:spPr>
          <a:xfrm rot="-1907499">
            <a:off x="523341" y="3931565"/>
            <a:ext cx="768420" cy="683550"/>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txBox="1">
            <a:spLocks noGrp="1"/>
          </p:cNvSpPr>
          <p:nvPr>
            <p:ph type="subTitle" idx="1"/>
          </p:nvPr>
        </p:nvSpPr>
        <p:spPr>
          <a:xfrm>
            <a:off x="6513675" y="1224800"/>
            <a:ext cx="1922700" cy="24256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Currently there is no platform that exists targeting students or leading direct product marketing campaigns in an agency style</a:t>
            </a:r>
            <a:endParaRPr dirty="0"/>
          </a:p>
        </p:txBody>
      </p:sp>
      <p:sp>
        <p:nvSpPr>
          <p:cNvPr id="965" name="Google Shape;965;p39"/>
          <p:cNvSpPr txBox="1">
            <a:spLocks noGrp="1"/>
          </p:cNvSpPr>
          <p:nvPr>
            <p:ph type="ctrTitle"/>
          </p:nvPr>
        </p:nvSpPr>
        <p:spPr>
          <a:xfrm>
            <a:off x="2392375" y="1018625"/>
            <a:ext cx="3346800" cy="208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About the</a:t>
            </a:r>
            <a:endParaRPr/>
          </a:p>
        </p:txBody>
      </p:sp>
      <p:sp>
        <p:nvSpPr>
          <p:cNvPr id="966" name="Google Shape;966;p39"/>
          <p:cNvSpPr/>
          <p:nvPr/>
        </p:nvSpPr>
        <p:spPr>
          <a:xfrm>
            <a:off x="2568046" y="2654549"/>
            <a:ext cx="3401158" cy="1017262"/>
          </a:xfrm>
          <a:prstGeom prst="rect">
            <a:avLst/>
          </a:prstGeom>
        </p:spPr>
        <p:txBody>
          <a:bodyPr>
            <a:prstTxWarp prst="textPlain">
              <a:avLst/>
            </a:prstTxWarp>
          </a:bodyPr>
          <a:lstStyle/>
          <a:p>
            <a:pPr lvl="0" algn="ctr"/>
            <a:r>
              <a:rPr b="0" i="0" dirty="0">
                <a:ln w="19050" cap="flat" cmpd="sng">
                  <a:solidFill>
                    <a:schemeClr val="accent1"/>
                  </a:solidFill>
                  <a:prstDash val="solid"/>
                  <a:round/>
                  <a:headEnd type="none" w="sm" len="sm"/>
                  <a:tailEnd type="none" w="sm" len="sm"/>
                </a:ln>
                <a:noFill/>
                <a:latin typeface="Poppins;600"/>
              </a:rPr>
              <a:t>project</a:t>
            </a:r>
          </a:p>
        </p:txBody>
      </p:sp>
      <p:sp>
        <p:nvSpPr>
          <p:cNvPr id="967" name="Google Shape;967;p39"/>
          <p:cNvSpPr/>
          <p:nvPr/>
        </p:nvSpPr>
        <p:spPr>
          <a:xfrm>
            <a:off x="1040025" y="1026575"/>
            <a:ext cx="983550" cy="2753850"/>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500"/>
              </a:rPr>
              <a:t>1</a:t>
            </a:r>
          </a:p>
        </p:txBody>
      </p:sp>
      <p:grpSp>
        <p:nvGrpSpPr>
          <p:cNvPr id="968" name="Google Shape;968;p39"/>
          <p:cNvGrpSpPr/>
          <p:nvPr/>
        </p:nvGrpSpPr>
        <p:grpSpPr>
          <a:xfrm>
            <a:off x="-6575" y="-7050"/>
            <a:ext cx="9150575" cy="5157600"/>
            <a:chOff x="-6575" y="-7050"/>
            <a:chExt cx="9150575" cy="5157600"/>
          </a:xfrm>
        </p:grpSpPr>
        <p:sp>
          <p:nvSpPr>
            <p:cNvPr id="969" name="Google Shape;969;p39"/>
            <p:cNvSpPr txBox="1"/>
            <p:nvPr/>
          </p:nvSpPr>
          <p:spPr>
            <a:xfrm>
              <a:off x="-75" y="0"/>
              <a:ext cx="9144000" cy="409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600" dirty="0">
                  <a:solidFill>
                    <a:schemeClr val="accent1"/>
                  </a:solidFill>
                  <a:latin typeface="Poppins Medium"/>
                  <a:ea typeface="Poppins Medium"/>
                  <a:cs typeface="Poppins Medium"/>
                  <a:sym typeface="Poppins Medium"/>
                </a:rPr>
                <a:t>· ABOUT THE PROJECT · ABOUT THE PROJECT · ABOUT THE PROJECT · ABOUT THE PROJECT · ABOUT THE PROJECT · ABOUT THE PROJECT · ABOUT THE PROJECT · ABOUT THE PROJECT · ABOUT THE PROJECT · ABOUT THE PROJECT · </a:t>
              </a:r>
              <a:endParaRPr sz="600" dirty="0">
                <a:solidFill>
                  <a:schemeClr val="accent1"/>
                </a:solidFill>
                <a:latin typeface="Poppins Medium"/>
                <a:ea typeface="Poppins Medium"/>
                <a:cs typeface="Poppins Medium"/>
                <a:sym typeface="Poppins Medium"/>
              </a:endParaRPr>
            </a:p>
          </p:txBody>
        </p:sp>
        <p:sp>
          <p:nvSpPr>
            <p:cNvPr id="970" name="Google Shape;970;p39"/>
            <p:cNvSpPr txBox="1"/>
            <p:nvPr/>
          </p:nvSpPr>
          <p:spPr>
            <a:xfrm rot="-5400000">
              <a:off x="-2345075" y="2331450"/>
              <a:ext cx="5157600" cy="480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600" dirty="0">
                  <a:solidFill>
                    <a:schemeClr val="accent1"/>
                  </a:solidFill>
                  <a:latin typeface="Poppins Medium"/>
                  <a:ea typeface="Poppins Medium"/>
                  <a:cs typeface="Poppins Medium"/>
                  <a:sym typeface="Poppins Medium"/>
                </a:rPr>
                <a:t>· ABOUT THE PROJECT · ABOUT  PROJECT · ABOUT THE PROJECT · ABOUT  PROJECT · ABOUT THE PROJECT · ABOUT  PROJECT ·</a:t>
              </a:r>
              <a:endParaRPr sz="600" dirty="0">
                <a:solidFill>
                  <a:schemeClr val="accent1"/>
                </a:solidFill>
                <a:latin typeface="Poppins Medium"/>
                <a:ea typeface="Poppins Medium"/>
                <a:cs typeface="Poppins Medium"/>
                <a:sym typeface="Poppins Medium"/>
              </a:endParaRPr>
            </a:p>
          </p:txBody>
        </p:sp>
        <p:sp>
          <p:nvSpPr>
            <p:cNvPr id="971" name="Google Shape;971;p39"/>
            <p:cNvSpPr txBox="1"/>
            <p:nvPr/>
          </p:nvSpPr>
          <p:spPr>
            <a:xfrm rot="10800000">
              <a:off x="0" y="4734300"/>
              <a:ext cx="9144000" cy="409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600" dirty="0">
                  <a:solidFill>
                    <a:schemeClr val="accent1"/>
                  </a:solidFill>
                  <a:latin typeface="Poppins Medium"/>
                  <a:ea typeface="Poppins Medium"/>
                  <a:cs typeface="Poppins Medium"/>
                  <a:sym typeface="Poppins Medium"/>
                </a:rPr>
                <a:t>· ABOUT THE PROJECT · ABOUT THE PROJECT · ABOUT THE PROJECT · ABOUT THE PROJECT · ABOUT THE PROJECT · ABOUT THE PROJECT · ABOUT THE PROJECT · ABOUT THE PROJECT · ABOUT THE PROJECT · ABOUT THE PROJECT · </a:t>
              </a:r>
              <a:endParaRPr sz="600" dirty="0">
                <a:solidFill>
                  <a:schemeClr val="accent1"/>
                </a:solidFill>
                <a:latin typeface="Poppins Medium"/>
                <a:ea typeface="Poppins Medium"/>
                <a:cs typeface="Poppins Medium"/>
                <a:sym typeface="Poppins Medium"/>
              </a:endParaRPr>
            </a:p>
          </p:txBody>
        </p:sp>
        <p:sp>
          <p:nvSpPr>
            <p:cNvPr id="972" name="Google Shape;972;p39"/>
            <p:cNvSpPr txBox="1"/>
            <p:nvPr/>
          </p:nvSpPr>
          <p:spPr>
            <a:xfrm rot="5400000">
              <a:off x="6324825" y="2331450"/>
              <a:ext cx="5157600" cy="480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600" dirty="0">
                  <a:solidFill>
                    <a:schemeClr val="accent1"/>
                  </a:solidFill>
                  <a:latin typeface="Poppins Medium"/>
                  <a:ea typeface="Poppins Medium"/>
                  <a:cs typeface="Poppins Medium"/>
                  <a:sym typeface="Poppins Medium"/>
                </a:rPr>
                <a:t>· ABOUT THE PROJECT · ABOUT  PROJECT · ABOUT THE PROJECT · ABOUT  PROJECT · ABOUT THE PROJECT · ABOUT  PROJECT ·</a:t>
              </a:r>
              <a:endParaRPr sz="600" dirty="0">
                <a:solidFill>
                  <a:schemeClr val="accent1"/>
                </a:solidFill>
                <a:latin typeface="Poppins Medium"/>
                <a:ea typeface="Poppins Medium"/>
                <a:cs typeface="Poppins Medium"/>
                <a:sym typeface="Poppins Medium"/>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40"/>
          <p:cNvSpPr txBox="1">
            <a:spLocks noGrp="1"/>
          </p:cNvSpPr>
          <p:nvPr>
            <p:ph type="subTitle" idx="1"/>
          </p:nvPr>
        </p:nvSpPr>
        <p:spPr>
          <a:xfrm>
            <a:off x="2465493" y="609050"/>
            <a:ext cx="3291840" cy="3918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SzPts val="770"/>
              <a:buNone/>
            </a:pPr>
            <a:r>
              <a:rPr lang="en-GB" dirty="0"/>
              <a:t>Used by brands for an array of business practices whether that is for pre-launch analysis/survey, user generated content, product marketing or brand awareness. </a:t>
            </a:r>
            <a:endParaRPr dirty="0"/>
          </a:p>
        </p:txBody>
      </p:sp>
      <p:sp>
        <p:nvSpPr>
          <p:cNvPr id="982" name="Google Shape;982;p40"/>
          <p:cNvSpPr txBox="1">
            <a:spLocks noGrp="1"/>
          </p:cNvSpPr>
          <p:nvPr>
            <p:ph type="title"/>
          </p:nvPr>
        </p:nvSpPr>
        <p:spPr>
          <a:xfrm rot="-5400000">
            <a:off x="-1800600" y="2331200"/>
            <a:ext cx="40752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ABOUT THE PROJECT -</a:t>
            </a:r>
            <a:endParaRPr/>
          </a:p>
        </p:txBody>
      </p:sp>
      <p:sp>
        <p:nvSpPr>
          <p:cNvPr id="983" name="Google Shape;983;p40"/>
          <p:cNvSpPr txBox="1">
            <a:spLocks noGrp="1"/>
          </p:cNvSpPr>
          <p:nvPr>
            <p:ph type="title" idx="2"/>
          </p:nvPr>
        </p:nvSpPr>
        <p:spPr>
          <a:xfrm rot="5400000">
            <a:off x="6867750" y="2333100"/>
            <a:ext cx="4075200" cy="477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ABOUT THE PROJECT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89"/>
        <p:cNvGrpSpPr/>
        <p:nvPr/>
      </p:nvGrpSpPr>
      <p:grpSpPr>
        <a:xfrm>
          <a:off x="0" y="0"/>
          <a:ext cx="0" cy="0"/>
          <a:chOff x="0" y="0"/>
          <a:chExt cx="0" cy="0"/>
        </a:xfrm>
      </p:grpSpPr>
      <p:sp>
        <p:nvSpPr>
          <p:cNvPr id="990" name="Google Shape;990;p41"/>
          <p:cNvSpPr txBox="1">
            <a:spLocks noGrp="1"/>
          </p:cNvSpPr>
          <p:nvPr>
            <p:ph type="subTitle" idx="1"/>
          </p:nvPr>
        </p:nvSpPr>
        <p:spPr>
          <a:xfrm>
            <a:off x="603789" y="594928"/>
            <a:ext cx="3387044" cy="340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GB" dirty="0"/>
              <a:t>Creating a complete and comprehensive suite of marketing services while delivering a high-quality product to students at a low cost and embedding the site with all higher level educational providers both online and on campus to lead the way as one of the best known brands to this audience</a:t>
            </a:r>
            <a:endParaRPr dirty="0"/>
          </a:p>
        </p:txBody>
      </p:sp>
      <p:sp>
        <p:nvSpPr>
          <p:cNvPr id="993" name="Google Shape;993;p41"/>
          <p:cNvSpPr txBox="1">
            <a:spLocks noGrp="1"/>
          </p:cNvSpPr>
          <p:nvPr>
            <p:ph type="title"/>
          </p:nvPr>
        </p:nvSpPr>
        <p:spPr>
          <a:xfrm>
            <a:off x="3990833" y="2100260"/>
            <a:ext cx="4590979" cy="2224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t>
            </a:r>
            <a:r>
              <a:rPr lang="en" dirty="0"/>
              <a:t>arketing styled deliverables</a:t>
            </a:r>
            <a:endParaRPr dirty="0"/>
          </a:p>
        </p:txBody>
      </p:sp>
      <p:sp>
        <p:nvSpPr>
          <p:cNvPr id="994" name="Google Shape;994;p41"/>
          <p:cNvSpPr txBox="1"/>
          <p:nvPr/>
        </p:nvSpPr>
        <p:spPr>
          <a:xfrm rot="5400000">
            <a:off x="6329850" y="2335338"/>
            <a:ext cx="5157600" cy="472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600" dirty="0">
                <a:solidFill>
                  <a:schemeClr val="accent1"/>
                </a:solidFill>
                <a:latin typeface="Poppins Medium"/>
                <a:ea typeface="Poppins Medium"/>
                <a:cs typeface="Poppins Medium"/>
                <a:sym typeface="Poppins Medium"/>
              </a:rPr>
              <a:t>· ABOUT THE PROJECT · ABOUT  PROJECT · ABOUT THE PROJECT · ABOUT  PROJECT · ABOUT THE PROJECT · ABOUT  PROJECT ·</a:t>
            </a:r>
          </a:p>
        </p:txBody>
      </p:sp>
      <p:sp>
        <p:nvSpPr>
          <p:cNvPr id="995" name="Google Shape;995;p41"/>
          <p:cNvSpPr txBox="1"/>
          <p:nvPr/>
        </p:nvSpPr>
        <p:spPr>
          <a:xfrm rot="-5400000">
            <a:off x="-2342475" y="2335250"/>
            <a:ext cx="5157600" cy="472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600" dirty="0">
                <a:solidFill>
                  <a:schemeClr val="accent1"/>
                </a:solidFill>
                <a:latin typeface="Poppins Medium"/>
                <a:ea typeface="Poppins Medium"/>
                <a:cs typeface="Poppins Medium"/>
                <a:sym typeface="Poppins Medium"/>
              </a:rPr>
              <a:t>· ABOUT THE PROJECT · ABOUT  PROJECT · ABOUT THE PROJECT · ABOUT  PROJECT · ABOUT THE PROJECT · ABOUT  PROJECT ·</a:t>
            </a:r>
          </a:p>
        </p:txBody>
      </p:sp>
      <p:sp>
        <p:nvSpPr>
          <p:cNvPr id="996" name="Google Shape;996;p41"/>
          <p:cNvSpPr txBox="1"/>
          <p:nvPr/>
        </p:nvSpPr>
        <p:spPr>
          <a:xfrm>
            <a:off x="-25" y="75"/>
            <a:ext cx="9144000" cy="409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600" dirty="0">
                <a:solidFill>
                  <a:schemeClr val="accent1"/>
                </a:solidFill>
                <a:latin typeface="Poppins Medium"/>
                <a:ea typeface="Poppins Medium"/>
                <a:cs typeface="Poppins Medium"/>
                <a:sym typeface="Poppins Medium"/>
              </a:rPr>
              <a:t>· ABOUT THE PROJECT · ABOUT THE PROJECT · ABOUT THE PROJECT · ABOUT THE PROJECT · ABOUT THE PROJECT · ABOUT THE PROJECT · ABOUT THE PROJECT · ABOUT THE PROJECT · ABOUT THE PROJECT · ABOUT THE PROJECT · </a:t>
            </a:r>
          </a:p>
        </p:txBody>
      </p:sp>
      <p:sp>
        <p:nvSpPr>
          <p:cNvPr id="997" name="Google Shape;997;p41"/>
          <p:cNvSpPr txBox="1"/>
          <p:nvPr/>
        </p:nvSpPr>
        <p:spPr>
          <a:xfrm rot="10800000">
            <a:off x="-25" y="4734125"/>
            <a:ext cx="9144000" cy="409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600" dirty="0">
                <a:solidFill>
                  <a:schemeClr val="accent1"/>
                </a:solidFill>
                <a:latin typeface="Poppins Medium"/>
                <a:ea typeface="Poppins Medium"/>
                <a:cs typeface="Poppins Medium"/>
                <a:sym typeface="Poppins Medium"/>
              </a:rPr>
              <a:t>· ABOUT THE PROJECT · ABOUT THE PROJECT · ABOUT THE PROJECT · ABOUT THE PROJECT · ABOUT THE PROJECT · ABOUT THE PROJECT · ABOUT THE PROJECT · ABOUT THE PROJECT · ABOUT THE PROJECT · ABOUT THE PROJECT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3"/>
          <p:cNvSpPr txBox="1">
            <a:spLocks noGrp="1"/>
          </p:cNvSpPr>
          <p:nvPr>
            <p:ph type="ctrTitle"/>
          </p:nvPr>
        </p:nvSpPr>
        <p:spPr>
          <a:xfrm rot="-5400000">
            <a:off x="2740772" y="1512299"/>
            <a:ext cx="3997200" cy="17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major features</a:t>
            </a:r>
            <a:endParaRPr dirty="0"/>
          </a:p>
        </p:txBody>
      </p:sp>
      <p:sp>
        <p:nvSpPr>
          <p:cNvPr id="1013" name="Google Shape;1013;p43"/>
          <p:cNvSpPr txBox="1">
            <a:spLocks noGrp="1"/>
          </p:cNvSpPr>
          <p:nvPr>
            <p:ph type="subTitle" idx="1"/>
          </p:nvPr>
        </p:nvSpPr>
        <p:spPr>
          <a:xfrm>
            <a:off x="6537470" y="713442"/>
            <a:ext cx="2047730" cy="230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HTML, CSS Tailwinds, React (pReact) Node.js and MySQL</a:t>
            </a:r>
          </a:p>
        </p:txBody>
      </p:sp>
      <p:sp>
        <p:nvSpPr>
          <p:cNvPr id="1014" name="Google Shape;1014;p43"/>
          <p:cNvSpPr txBox="1"/>
          <p:nvPr/>
        </p:nvSpPr>
        <p:spPr>
          <a:xfrm>
            <a:off x="-75" y="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MAJOR PROTOCOL · MAJOR PROTOCOL · MAJOR PROTOCOL · MAJOR PROTOCOL · MAJOR PROTOCOL · MAJOR PROTOCOL · MAJOR PROTOCOL · MAJOR PROTOCOL · MAJOR PROTOCOL · MAJOR PROTOCOL · MAJOR PROTOCOL ·</a:t>
            </a:r>
            <a:endParaRPr sz="600">
              <a:solidFill>
                <a:schemeClr val="accent1"/>
              </a:solidFill>
              <a:latin typeface="Poppins Medium"/>
              <a:ea typeface="Poppins Medium"/>
              <a:cs typeface="Poppins Medium"/>
              <a:sym typeface="Poppins Medium"/>
            </a:endParaRPr>
          </a:p>
        </p:txBody>
      </p:sp>
      <p:sp>
        <p:nvSpPr>
          <p:cNvPr id="1015" name="Google Shape;1015;p43"/>
          <p:cNvSpPr/>
          <p:nvPr/>
        </p:nvSpPr>
        <p:spPr>
          <a:xfrm>
            <a:off x="6740463" y="3133900"/>
            <a:ext cx="1254844" cy="1116251"/>
          </a:xfrm>
          <a:custGeom>
            <a:avLst/>
            <a:gdLst/>
            <a:ahLst/>
            <a:cxnLst/>
            <a:rect l="l" t="t" r="r" b="b"/>
            <a:pathLst>
              <a:path w="81949" h="72898" extrusionOk="0">
                <a:moveTo>
                  <a:pt x="41066" y="16301"/>
                </a:moveTo>
                <a:cubicBezTo>
                  <a:pt x="41142" y="16301"/>
                  <a:pt x="41215" y="16312"/>
                  <a:pt x="41285" y="16336"/>
                </a:cubicBezTo>
                <a:cubicBezTo>
                  <a:pt x="42406" y="16715"/>
                  <a:pt x="42282" y="20053"/>
                  <a:pt x="41016" y="23791"/>
                </a:cubicBezTo>
                <a:cubicBezTo>
                  <a:pt x="39829" y="27289"/>
                  <a:pt x="38054" y="29901"/>
                  <a:pt x="36917" y="29901"/>
                </a:cubicBezTo>
                <a:cubicBezTo>
                  <a:pt x="36840" y="29901"/>
                  <a:pt x="36766" y="29890"/>
                  <a:pt x="36696" y="29865"/>
                </a:cubicBezTo>
                <a:cubicBezTo>
                  <a:pt x="35574" y="29487"/>
                  <a:pt x="35699" y="26153"/>
                  <a:pt x="36966" y="22415"/>
                </a:cubicBezTo>
                <a:cubicBezTo>
                  <a:pt x="38153" y="18911"/>
                  <a:pt x="39929" y="16301"/>
                  <a:pt x="41066" y="16301"/>
                </a:cubicBezTo>
                <a:close/>
                <a:moveTo>
                  <a:pt x="52748" y="20267"/>
                </a:moveTo>
                <a:cubicBezTo>
                  <a:pt x="52824" y="20267"/>
                  <a:pt x="52897" y="20278"/>
                  <a:pt x="52967" y="20302"/>
                </a:cubicBezTo>
                <a:cubicBezTo>
                  <a:pt x="54088" y="20681"/>
                  <a:pt x="53963" y="24019"/>
                  <a:pt x="52697" y="27757"/>
                </a:cubicBezTo>
                <a:cubicBezTo>
                  <a:pt x="51510" y="31254"/>
                  <a:pt x="49736" y="33868"/>
                  <a:pt x="48599" y="33868"/>
                </a:cubicBezTo>
                <a:cubicBezTo>
                  <a:pt x="48522" y="33868"/>
                  <a:pt x="48448" y="33856"/>
                  <a:pt x="48377" y="33831"/>
                </a:cubicBezTo>
                <a:cubicBezTo>
                  <a:pt x="47256" y="33453"/>
                  <a:pt x="47381" y="30120"/>
                  <a:pt x="48648" y="26381"/>
                </a:cubicBezTo>
                <a:cubicBezTo>
                  <a:pt x="49835" y="22877"/>
                  <a:pt x="51611" y="20267"/>
                  <a:pt x="52748" y="20267"/>
                </a:cubicBezTo>
                <a:close/>
                <a:moveTo>
                  <a:pt x="16939" y="31569"/>
                </a:moveTo>
                <a:cubicBezTo>
                  <a:pt x="17595" y="31569"/>
                  <a:pt x="18658" y="31783"/>
                  <a:pt x="19812" y="32175"/>
                </a:cubicBezTo>
                <a:cubicBezTo>
                  <a:pt x="21634" y="32794"/>
                  <a:pt x="22999" y="33625"/>
                  <a:pt x="22865" y="34023"/>
                </a:cubicBezTo>
                <a:cubicBezTo>
                  <a:pt x="22815" y="34169"/>
                  <a:pt x="22577" y="34238"/>
                  <a:pt x="22207" y="34238"/>
                </a:cubicBezTo>
                <a:cubicBezTo>
                  <a:pt x="21730" y="34238"/>
                  <a:pt x="21035" y="34123"/>
                  <a:pt x="20243" y="33910"/>
                </a:cubicBezTo>
                <a:lnTo>
                  <a:pt x="20243" y="33910"/>
                </a:lnTo>
                <a:cubicBezTo>
                  <a:pt x="19386" y="38453"/>
                  <a:pt x="19558" y="43234"/>
                  <a:pt x="21317" y="47902"/>
                </a:cubicBezTo>
                <a:cubicBezTo>
                  <a:pt x="22283" y="50362"/>
                  <a:pt x="23675" y="52787"/>
                  <a:pt x="25695" y="54884"/>
                </a:cubicBezTo>
                <a:cubicBezTo>
                  <a:pt x="27677" y="56981"/>
                  <a:pt x="30248" y="58726"/>
                  <a:pt x="33145" y="59718"/>
                </a:cubicBezTo>
                <a:cubicBezTo>
                  <a:pt x="35050" y="60359"/>
                  <a:pt x="37043" y="60657"/>
                  <a:pt x="38993" y="60657"/>
                </a:cubicBezTo>
                <a:cubicBezTo>
                  <a:pt x="40012" y="60657"/>
                  <a:pt x="41020" y="60576"/>
                  <a:pt x="41996" y="60419"/>
                </a:cubicBezTo>
                <a:cubicBezTo>
                  <a:pt x="44879" y="59988"/>
                  <a:pt x="47458" y="58908"/>
                  <a:pt x="49727" y="57548"/>
                </a:cubicBezTo>
                <a:cubicBezTo>
                  <a:pt x="53958" y="54915"/>
                  <a:pt x="57006" y="51230"/>
                  <a:pt x="59088" y="47107"/>
                </a:cubicBezTo>
                <a:cubicBezTo>
                  <a:pt x="57675" y="46541"/>
                  <a:pt x="56700" y="45892"/>
                  <a:pt x="56814" y="45549"/>
                </a:cubicBezTo>
                <a:cubicBezTo>
                  <a:pt x="56863" y="45404"/>
                  <a:pt x="57105" y="45334"/>
                  <a:pt x="57481" y="45334"/>
                </a:cubicBezTo>
                <a:cubicBezTo>
                  <a:pt x="58138" y="45334"/>
                  <a:pt x="59202" y="45546"/>
                  <a:pt x="60361" y="45939"/>
                </a:cubicBezTo>
                <a:cubicBezTo>
                  <a:pt x="62182" y="46562"/>
                  <a:pt x="63548" y="47387"/>
                  <a:pt x="63407" y="47792"/>
                </a:cubicBezTo>
                <a:cubicBezTo>
                  <a:pt x="63360" y="47938"/>
                  <a:pt x="63120" y="48007"/>
                  <a:pt x="62747" y="48007"/>
                </a:cubicBezTo>
                <a:cubicBezTo>
                  <a:pt x="62228" y="48007"/>
                  <a:pt x="61449" y="47872"/>
                  <a:pt x="60572" y="47621"/>
                </a:cubicBezTo>
                <a:cubicBezTo>
                  <a:pt x="59254" y="52184"/>
                  <a:pt x="56580" y="56447"/>
                  <a:pt x="52130" y="59557"/>
                </a:cubicBezTo>
                <a:cubicBezTo>
                  <a:pt x="49789" y="61208"/>
                  <a:pt x="46897" y="62501"/>
                  <a:pt x="43497" y="63129"/>
                </a:cubicBezTo>
                <a:cubicBezTo>
                  <a:pt x="42266" y="63355"/>
                  <a:pt x="40952" y="63475"/>
                  <a:pt x="39596" y="63475"/>
                </a:cubicBezTo>
                <a:cubicBezTo>
                  <a:pt x="37215" y="63475"/>
                  <a:pt x="34701" y="63107"/>
                  <a:pt x="32267" y="62303"/>
                </a:cubicBezTo>
                <a:cubicBezTo>
                  <a:pt x="28472" y="60980"/>
                  <a:pt x="25165" y="58680"/>
                  <a:pt x="22855" y="56125"/>
                </a:cubicBezTo>
                <a:cubicBezTo>
                  <a:pt x="20544" y="53550"/>
                  <a:pt x="19033" y="50767"/>
                  <a:pt x="18182" y="48031"/>
                </a:cubicBezTo>
                <a:cubicBezTo>
                  <a:pt x="16546" y="42855"/>
                  <a:pt x="17019" y="37850"/>
                  <a:pt x="18753" y="33426"/>
                </a:cubicBezTo>
                <a:cubicBezTo>
                  <a:pt x="17227" y="32840"/>
                  <a:pt x="16146" y="32144"/>
                  <a:pt x="16271" y="31787"/>
                </a:cubicBezTo>
                <a:cubicBezTo>
                  <a:pt x="16320" y="31639"/>
                  <a:pt x="16563" y="31569"/>
                  <a:pt x="16939" y="31569"/>
                </a:cubicBezTo>
                <a:close/>
                <a:moveTo>
                  <a:pt x="40969" y="0"/>
                </a:moveTo>
                <a:cubicBezTo>
                  <a:pt x="25790" y="0"/>
                  <a:pt x="11620" y="9560"/>
                  <a:pt x="6470" y="24735"/>
                </a:cubicBezTo>
                <a:cubicBezTo>
                  <a:pt x="0" y="43790"/>
                  <a:pt x="10202" y="64484"/>
                  <a:pt x="29256" y="70953"/>
                </a:cubicBezTo>
                <a:cubicBezTo>
                  <a:pt x="33139" y="72271"/>
                  <a:pt x="37091" y="72897"/>
                  <a:pt x="40976" y="72897"/>
                </a:cubicBezTo>
                <a:cubicBezTo>
                  <a:pt x="56158" y="72897"/>
                  <a:pt x="70327" y="63338"/>
                  <a:pt x="75479" y="48166"/>
                </a:cubicBezTo>
                <a:cubicBezTo>
                  <a:pt x="81948" y="29108"/>
                  <a:pt x="71746" y="8413"/>
                  <a:pt x="52686" y="1944"/>
                </a:cubicBezTo>
                <a:cubicBezTo>
                  <a:pt x="48804" y="626"/>
                  <a:pt x="44853" y="0"/>
                  <a:pt x="40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rot="-5400000">
            <a:off x="1173600" y="1860100"/>
            <a:ext cx="2007375" cy="2772725"/>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Poppins;500"/>
              </a:rPr>
              <a:t>2</a:t>
            </a:r>
          </a:p>
        </p:txBody>
      </p:sp>
      <p:sp>
        <p:nvSpPr>
          <p:cNvPr id="1017" name="Google Shape;1017;p43"/>
          <p:cNvSpPr txBox="1"/>
          <p:nvPr/>
        </p:nvSpPr>
        <p:spPr>
          <a:xfrm rot="-5400000">
            <a:off x="-2334750" y="2334750"/>
            <a:ext cx="51435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MAJOR PROTOCOL · MAJOR PROTOCOL · MAJOR PROTOCOL · MAJOR PROTOCOL · MAJOR PROTOCOL · MAJOR PROTOCOL ·</a:t>
            </a:r>
            <a:endParaRPr sz="600">
              <a:solidFill>
                <a:schemeClr val="accent1"/>
              </a:solidFill>
              <a:latin typeface="Poppins Medium"/>
              <a:ea typeface="Poppins Medium"/>
              <a:cs typeface="Poppins Medium"/>
              <a:sym typeface="Poppins Medium"/>
            </a:endParaRPr>
          </a:p>
        </p:txBody>
      </p:sp>
      <p:sp>
        <p:nvSpPr>
          <p:cNvPr id="1018" name="Google Shape;1018;p43"/>
          <p:cNvSpPr txBox="1"/>
          <p:nvPr/>
        </p:nvSpPr>
        <p:spPr>
          <a:xfrm rot="10800000">
            <a:off x="0" y="4739250"/>
            <a:ext cx="91440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MAJOR PROTOCOL · MAJOR PROTOCOL · MAJOR PROTOCOL · MAJOR PROTOCOL · MAJOR PROTOCOL · MAJOR PROTOCOL · MAJOR PROTOCOL · MAJOR PROTOCOL · MAJOR PROTOCOL · MAJOR PROTOCOL · MAJOR PROTOCOL ·</a:t>
            </a:r>
            <a:endParaRPr sz="600">
              <a:solidFill>
                <a:schemeClr val="accent1"/>
              </a:solidFill>
              <a:latin typeface="Poppins Medium"/>
              <a:ea typeface="Poppins Medium"/>
              <a:cs typeface="Poppins Medium"/>
              <a:sym typeface="Poppins Medium"/>
            </a:endParaRPr>
          </a:p>
        </p:txBody>
      </p:sp>
      <p:sp>
        <p:nvSpPr>
          <p:cNvPr id="1019" name="Google Shape;1019;p43"/>
          <p:cNvSpPr txBox="1"/>
          <p:nvPr/>
        </p:nvSpPr>
        <p:spPr>
          <a:xfrm rot="5400000">
            <a:off x="6335175" y="2337225"/>
            <a:ext cx="51435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accent1"/>
                </a:solidFill>
                <a:latin typeface="Poppins Medium"/>
                <a:ea typeface="Poppins Medium"/>
                <a:cs typeface="Poppins Medium"/>
                <a:sym typeface="Poppins Medium"/>
              </a:rPr>
              <a:t>· MAJOR PROTOCOL · MAJOR PROTOCOL · MAJOR PROTOCOL · MAJOR PROTOCOL · MAJOR PROTOCOL · MAJOR PROTOCOL ·</a:t>
            </a:r>
            <a:endParaRPr sz="600">
              <a:solidFill>
                <a:schemeClr val="accent1"/>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rot="5400000">
            <a:off x="6877200" y="2336700"/>
            <a:ext cx="4063500" cy="470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WHAT WE ARE WORKING ON -</a:t>
            </a:r>
            <a:endParaRPr/>
          </a:p>
        </p:txBody>
      </p:sp>
      <p:sp>
        <p:nvSpPr>
          <p:cNvPr id="951" name="Google Shape;951;p38"/>
          <p:cNvSpPr txBox="1">
            <a:spLocks noGrp="1"/>
          </p:cNvSpPr>
          <p:nvPr>
            <p:ph type="title" idx="2"/>
          </p:nvPr>
        </p:nvSpPr>
        <p:spPr>
          <a:xfrm rot="-5400000">
            <a:off x="-1794750" y="2334750"/>
            <a:ext cx="4063500" cy="4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WHAT WE ARE WORKING ON -</a:t>
            </a:r>
            <a:endParaRPr/>
          </a:p>
        </p:txBody>
      </p:sp>
      <p:sp>
        <p:nvSpPr>
          <p:cNvPr id="952" name="Google Shape;952;p38"/>
          <p:cNvSpPr txBox="1">
            <a:spLocks noGrp="1"/>
          </p:cNvSpPr>
          <p:nvPr>
            <p:ph type="subTitle" idx="1"/>
          </p:nvPr>
        </p:nvSpPr>
        <p:spPr>
          <a:xfrm>
            <a:off x="1039653" y="1634803"/>
            <a:ext cx="1516200" cy="209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Generating direct slaes through an online catagloue srocked with partner brand products and services</a:t>
            </a:r>
            <a:endParaRPr dirty="0"/>
          </a:p>
        </p:txBody>
      </p:sp>
      <p:sp>
        <p:nvSpPr>
          <p:cNvPr id="953" name="Google Shape;953;p38"/>
          <p:cNvSpPr txBox="1">
            <a:spLocks noGrp="1"/>
          </p:cNvSpPr>
          <p:nvPr>
            <p:ph type="subTitle" idx="3"/>
          </p:nvPr>
        </p:nvSpPr>
        <p:spPr>
          <a:xfrm>
            <a:off x="3121506" y="1696303"/>
            <a:ext cx="2021162" cy="19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Creating a new product within the student marketing sector that will allow brands to promote their products in front of an entire network of students</a:t>
            </a:r>
            <a:endParaRPr dirty="0"/>
          </a:p>
        </p:txBody>
      </p:sp>
      <p:sp>
        <p:nvSpPr>
          <p:cNvPr id="954" name="Google Shape;954;p38"/>
          <p:cNvSpPr txBox="1">
            <a:spLocks noGrp="1"/>
          </p:cNvSpPr>
          <p:nvPr>
            <p:ph type="subTitle" idx="4"/>
          </p:nvPr>
        </p:nvSpPr>
        <p:spPr>
          <a:xfrm>
            <a:off x="6163462" y="1727353"/>
            <a:ext cx="2431225" cy="190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Within the user dashboard the customer will be able to leave a review and rate each individual product they receive and submit a photo of themselves with the product if they wish</a:t>
            </a:r>
            <a:endParaRPr dirty="0"/>
          </a:p>
        </p:txBody>
      </p:sp>
      <p:sp>
        <p:nvSpPr>
          <p:cNvPr id="958" name="Google Shape;958;p38"/>
          <p:cNvSpPr txBox="1">
            <a:spLocks noGrp="1"/>
          </p:cNvSpPr>
          <p:nvPr>
            <p:ph type="title" idx="5"/>
          </p:nvPr>
        </p:nvSpPr>
        <p:spPr>
          <a:xfrm>
            <a:off x="1521225" y="459192"/>
            <a:ext cx="61017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What we are working on</a:t>
            </a:r>
            <a:endParaRPr/>
          </a:p>
        </p:txBody>
      </p:sp>
      <p:sp>
        <p:nvSpPr>
          <p:cNvPr id="2" name="TextBox 1">
            <a:extLst>
              <a:ext uri="{FF2B5EF4-FFF2-40B4-BE49-F238E27FC236}">
                <a16:creationId xmlns:a16="http://schemas.microsoft.com/office/drawing/2014/main" id="{F9E565E8-8B12-48AF-A031-18B40FDE7A95}"/>
              </a:ext>
            </a:extLst>
          </p:cNvPr>
          <p:cNvSpPr txBox="1"/>
          <p:nvPr/>
        </p:nvSpPr>
        <p:spPr>
          <a:xfrm rot="16200000">
            <a:off x="326670" y="1528174"/>
            <a:ext cx="1122025" cy="461665"/>
          </a:xfrm>
          <a:prstGeom prst="rect">
            <a:avLst/>
          </a:prstGeom>
          <a:noFill/>
        </p:spPr>
        <p:txBody>
          <a:bodyPr wrap="square" rtlCol="0">
            <a:spAutoFit/>
          </a:bodyPr>
          <a:lstStyle/>
          <a:p>
            <a:r>
              <a:rPr lang="en-GB" sz="2400" b="1" dirty="0"/>
              <a:t>retail</a:t>
            </a:r>
          </a:p>
        </p:txBody>
      </p:sp>
      <p:sp>
        <p:nvSpPr>
          <p:cNvPr id="13" name="TextBox 12">
            <a:extLst>
              <a:ext uri="{FF2B5EF4-FFF2-40B4-BE49-F238E27FC236}">
                <a16:creationId xmlns:a16="http://schemas.microsoft.com/office/drawing/2014/main" id="{4DD7E33D-A767-4022-9ACE-C2F552CA0425}"/>
              </a:ext>
            </a:extLst>
          </p:cNvPr>
          <p:cNvSpPr txBox="1"/>
          <p:nvPr/>
        </p:nvSpPr>
        <p:spPr>
          <a:xfrm rot="16200000">
            <a:off x="1814572" y="2095959"/>
            <a:ext cx="2199571" cy="461665"/>
          </a:xfrm>
          <a:prstGeom prst="rect">
            <a:avLst/>
          </a:prstGeom>
          <a:noFill/>
        </p:spPr>
        <p:txBody>
          <a:bodyPr wrap="square" rtlCol="0">
            <a:spAutoFit/>
          </a:bodyPr>
          <a:lstStyle/>
          <a:p>
            <a:r>
              <a:rPr lang="en-GB" sz="2400" b="1" dirty="0"/>
              <a:t>subscription</a:t>
            </a:r>
          </a:p>
        </p:txBody>
      </p:sp>
      <p:sp>
        <p:nvSpPr>
          <p:cNvPr id="14" name="TextBox 13">
            <a:extLst>
              <a:ext uri="{FF2B5EF4-FFF2-40B4-BE49-F238E27FC236}">
                <a16:creationId xmlns:a16="http://schemas.microsoft.com/office/drawing/2014/main" id="{2D9D1E3C-8FDB-428A-85D4-47135981F52A}"/>
              </a:ext>
            </a:extLst>
          </p:cNvPr>
          <p:cNvSpPr txBox="1"/>
          <p:nvPr/>
        </p:nvSpPr>
        <p:spPr>
          <a:xfrm rot="16200000">
            <a:off x="4517107" y="2047856"/>
            <a:ext cx="2672970" cy="830997"/>
          </a:xfrm>
          <a:prstGeom prst="rect">
            <a:avLst/>
          </a:prstGeom>
          <a:noFill/>
        </p:spPr>
        <p:txBody>
          <a:bodyPr wrap="square" rtlCol="0">
            <a:spAutoFit/>
          </a:bodyPr>
          <a:lstStyle/>
          <a:p>
            <a:r>
              <a:rPr lang="en-GB" sz="2400" b="1" dirty="0"/>
              <a:t>User generated content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4"/>
        <p:cNvGrpSpPr/>
        <p:nvPr/>
      </p:nvGrpSpPr>
      <p:grpSpPr>
        <a:xfrm>
          <a:off x="0" y="0"/>
          <a:ext cx="0" cy="0"/>
          <a:chOff x="0" y="0"/>
          <a:chExt cx="0" cy="0"/>
        </a:xfrm>
      </p:grpSpPr>
      <p:sp>
        <p:nvSpPr>
          <p:cNvPr id="2815" name="Google Shape;2815;p54"/>
          <p:cNvSpPr txBox="1">
            <a:spLocks noGrp="1"/>
          </p:cNvSpPr>
          <p:nvPr>
            <p:ph type="title"/>
          </p:nvPr>
        </p:nvSpPr>
        <p:spPr>
          <a:xfrm rot="-5400000">
            <a:off x="-1798200" y="2338175"/>
            <a:ext cx="4063500" cy="467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 SNEAK PEEK - </a:t>
            </a:r>
            <a:endParaRPr/>
          </a:p>
        </p:txBody>
      </p:sp>
      <p:sp>
        <p:nvSpPr>
          <p:cNvPr id="2816" name="Google Shape;2816;p54"/>
          <p:cNvSpPr txBox="1">
            <a:spLocks noGrp="1"/>
          </p:cNvSpPr>
          <p:nvPr>
            <p:ph type="subTitle" idx="1"/>
          </p:nvPr>
        </p:nvSpPr>
        <p:spPr>
          <a:xfrm>
            <a:off x="804676" y="2092881"/>
            <a:ext cx="2407200" cy="529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n" dirty="0"/>
              <a:t>Monthly Subscriptions</a:t>
            </a:r>
            <a:endParaRPr dirty="0"/>
          </a:p>
        </p:txBody>
      </p:sp>
      <p:sp>
        <p:nvSpPr>
          <p:cNvPr id="2817" name="Google Shape;2817;p54"/>
          <p:cNvSpPr txBox="1">
            <a:spLocks noGrp="1"/>
          </p:cNvSpPr>
          <p:nvPr>
            <p:ph type="subTitle" idx="2"/>
          </p:nvPr>
        </p:nvSpPr>
        <p:spPr>
          <a:xfrm>
            <a:off x="3362693" y="2091381"/>
            <a:ext cx="2413200" cy="529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n" dirty="0"/>
              <a:t>Direct partner product sales</a:t>
            </a:r>
            <a:endParaRPr dirty="0"/>
          </a:p>
        </p:txBody>
      </p:sp>
      <p:sp>
        <p:nvSpPr>
          <p:cNvPr id="2818" name="Google Shape;2818;p54"/>
          <p:cNvSpPr txBox="1">
            <a:spLocks noGrp="1"/>
          </p:cNvSpPr>
          <p:nvPr>
            <p:ph type="subTitle" idx="3"/>
          </p:nvPr>
        </p:nvSpPr>
        <p:spPr>
          <a:xfrm>
            <a:off x="5925675" y="2091381"/>
            <a:ext cx="2413800" cy="529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n" dirty="0"/>
              <a:t>Paid feedback from poducts included in subscription boxes</a:t>
            </a:r>
            <a:endParaRPr dirty="0"/>
          </a:p>
        </p:txBody>
      </p:sp>
      <p:sp>
        <p:nvSpPr>
          <p:cNvPr id="2819" name="Google Shape;2819;p54"/>
          <p:cNvSpPr txBox="1">
            <a:spLocks noGrp="1"/>
          </p:cNvSpPr>
          <p:nvPr>
            <p:ph type="subTitle" idx="4"/>
          </p:nvPr>
        </p:nvSpPr>
        <p:spPr>
          <a:xfrm>
            <a:off x="804676" y="3539182"/>
            <a:ext cx="2407200" cy="529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n" dirty="0"/>
              <a:t>Paid customer content from products included in subscription boxes</a:t>
            </a:r>
            <a:endParaRPr dirty="0"/>
          </a:p>
        </p:txBody>
      </p:sp>
      <p:sp>
        <p:nvSpPr>
          <p:cNvPr id="2820" name="Google Shape;2820;p54"/>
          <p:cNvSpPr txBox="1">
            <a:spLocks noGrp="1"/>
          </p:cNvSpPr>
          <p:nvPr>
            <p:ph type="subTitle" idx="5"/>
          </p:nvPr>
        </p:nvSpPr>
        <p:spPr>
          <a:xfrm>
            <a:off x="3362693" y="3539179"/>
            <a:ext cx="2413200" cy="529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n" dirty="0"/>
              <a:t>Paid materials added into subscription boxes and direct sales</a:t>
            </a:r>
            <a:endParaRPr dirty="0"/>
          </a:p>
        </p:txBody>
      </p:sp>
      <p:sp>
        <p:nvSpPr>
          <p:cNvPr id="2821" name="Google Shape;2821;p54"/>
          <p:cNvSpPr txBox="1">
            <a:spLocks noGrp="1"/>
          </p:cNvSpPr>
          <p:nvPr>
            <p:ph type="subTitle" idx="6"/>
          </p:nvPr>
        </p:nvSpPr>
        <p:spPr>
          <a:xfrm>
            <a:off x="5928975" y="3539182"/>
            <a:ext cx="2407200" cy="529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n" dirty="0"/>
              <a:t>Paid social media advertising, on web, socials and via email</a:t>
            </a:r>
            <a:endParaRPr dirty="0"/>
          </a:p>
        </p:txBody>
      </p:sp>
      <p:sp>
        <p:nvSpPr>
          <p:cNvPr id="2822" name="Google Shape;2822;p54"/>
          <p:cNvSpPr txBox="1">
            <a:spLocks noGrp="1"/>
          </p:cNvSpPr>
          <p:nvPr>
            <p:ph type="title" idx="7"/>
          </p:nvPr>
        </p:nvSpPr>
        <p:spPr>
          <a:xfrm rot="5400000">
            <a:off x="6726300" y="2338188"/>
            <a:ext cx="4368600" cy="467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 SNEAK PEEK - </a:t>
            </a:r>
            <a:endParaRPr/>
          </a:p>
        </p:txBody>
      </p:sp>
      <p:sp>
        <p:nvSpPr>
          <p:cNvPr id="2823" name="Google Shape;2823;p54"/>
          <p:cNvSpPr txBox="1">
            <a:spLocks noGrp="1"/>
          </p:cNvSpPr>
          <p:nvPr>
            <p:ph type="title" idx="8"/>
          </p:nvPr>
        </p:nvSpPr>
        <p:spPr>
          <a:xfrm>
            <a:off x="1045275" y="369944"/>
            <a:ext cx="7068300" cy="5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Revenue Streams</a:t>
            </a:r>
            <a:endParaRPr dirty="0"/>
          </a:p>
        </p:txBody>
      </p:sp>
      <p:sp>
        <p:nvSpPr>
          <p:cNvPr id="2824" name="Google Shape;2824;p54"/>
          <p:cNvSpPr/>
          <p:nvPr/>
        </p:nvSpPr>
        <p:spPr>
          <a:xfrm>
            <a:off x="1535013" y="1608160"/>
            <a:ext cx="946535" cy="213480"/>
          </a:xfrm>
          <a:prstGeom prst="rect">
            <a:avLst/>
          </a:prstGeom>
        </p:spPr>
        <p:txBody>
          <a:bodyPr>
            <a:prstTxWarp prst="textPlain">
              <a:avLst/>
            </a:prstTxWarp>
          </a:bodyPr>
          <a:lstStyle/>
          <a:p>
            <a:pPr lvl="0" algn="ctr"/>
            <a:r>
              <a:rPr lang="en-GB" b="0" i="0" dirty="0" err="1">
                <a:ln w="9525" cap="flat" cmpd="sng">
                  <a:solidFill>
                    <a:schemeClr val="accent6"/>
                  </a:solidFill>
                  <a:prstDash val="solid"/>
                  <a:round/>
                  <a:headEnd type="none" w="sm" len="sm"/>
                  <a:tailEnd type="none" w="sm" len="sm"/>
                </a:ln>
                <a:noFill/>
                <a:latin typeface="Poppins;600"/>
              </a:rPr>
              <a:t>SubBox</a:t>
            </a:r>
            <a:endParaRPr b="0" i="0" dirty="0">
              <a:ln w="9525" cap="flat" cmpd="sng">
                <a:solidFill>
                  <a:schemeClr val="accent6"/>
                </a:solidFill>
                <a:prstDash val="solid"/>
                <a:round/>
                <a:headEnd type="none" w="sm" len="sm"/>
                <a:tailEnd type="none" w="sm" len="sm"/>
              </a:ln>
              <a:noFill/>
              <a:latin typeface="Poppins;600"/>
            </a:endParaRPr>
          </a:p>
        </p:txBody>
      </p:sp>
      <p:sp>
        <p:nvSpPr>
          <p:cNvPr id="2825" name="Google Shape;2825;p54"/>
          <p:cNvSpPr/>
          <p:nvPr/>
        </p:nvSpPr>
        <p:spPr>
          <a:xfrm>
            <a:off x="3776233" y="1608160"/>
            <a:ext cx="1591208" cy="211731"/>
          </a:xfrm>
          <a:prstGeom prst="rect">
            <a:avLst/>
          </a:prstGeom>
        </p:spPr>
        <p:txBody>
          <a:bodyPr>
            <a:prstTxWarp prst="textPlain">
              <a:avLst/>
            </a:prstTxWarp>
          </a:bodyPr>
          <a:lstStyle/>
          <a:p>
            <a:pPr lvl="0" algn="ctr"/>
            <a:r>
              <a:rPr lang="en-GB" b="0" i="0" dirty="0">
                <a:ln w="9525" cap="flat" cmpd="sng">
                  <a:solidFill>
                    <a:schemeClr val="accent6"/>
                  </a:solidFill>
                  <a:prstDash val="solid"/>
                  <a:round/>
                  <a:headEnd type="none" w="sm" len="sm"/>
                  <a:tailEnd type="none" w="sm" len="sm"/>
                </a:ln>
                <a:noFill/>
                <a:latin typeface="Poppins;600"/>
              </a:rPr>
              <a:t>Online Sales</a:t>
            </a:r>
            <a:endParaRPr b="0" i="0" dirty="0">
              <a:ln w="9525" cap="flat" cmpd="sng">
                <a:solidFill>
                  <a:schemeClr val="accent6"/>
                </a:solidFill>
                <a:prstDash val="solid"/>
                <a:round/>
                <a:headEnd type="none" w="sm" len="sm"/>
                <a:tailEnd type="none" w="sm" len="sm"/>
              </a:ln>
              <a:noFill/>
              <a:latin typeface="Poppins;600"/>
            </a:endParaRPr>
          </a:p>
        </p:txBody>
      </p:sp>
      <p:sp>
        <p:nvSpPr>
          <p:cNvPr id="2826" name="Google Shape;2826;p54"/>
          <p:cNvSpPr/>
          <p:nvPr/>
        </p:nvSpPr>
        <p:spPr>
          <a:xfrm>
            <a:off x="6009640" y="1608160"/>
            <a:ext cx="2225093" cy="211731"/>
          </a:xfrm>
          <a:prstGeom prst="rect">
            <a:avLst/>
          </a:prstGeom>
        </p:spPr>
        <p:txBody>
          <a:bodyPr>
            <a:prstTxWarp prst="textPlain">
              <a:avLst/>
            </a:prstTxWarp>
          </a:bodyPr>
          <a:lstStyle/>
          <a:p>
            <a:pPr lvl="0" algn="ctr"/>
            <a:r>
              <a:rPr lang="en-GB" dirty="0">
                <a:ln w="9525" cap="flat" cmpd="sng">
                  <a:solidFill>
                    <a:schemeClr val="accent6"/>
                  </a:solidFill>
                  <a:prstDash val="solid"/>
                  <a:round/>
                  <a:headEnd type="none" w="sm" len="sm"/>
                  <a:tailEnd type="none" w="sm" len="sm"/>
                </a:ln>
                <a:noFill/>
                <a:latin typeface="Poppins;600"/>
              </a:rPr>
              <a:t>Review Generation</a:t>
            </a:r>
            <a:endParaRPr b="0" i="0" dirty="0">
              <a:ln w="9525" cap="flat" cmpd="sng">
                <a:solidFill>
                  <a:schemeClr val="accent6"/>
                </a:solidFill>
                <a:prstDash val="solid"/>
                <a:round/>
                <a:headEnd type="none" w="sm" len="sm"/>
                <a:tailEnd type="none" w="sm" len="sm"/>
              </a:ln>
              <a:noFill/>
              <a:latin typeface="Poppins;600"/>
            </a:endParaRPr>
          </a:p>
        </p:txBody>
      </p:sp>
      <p:sp>
        <p:nvSpPr>
          <p:cNvPr id="2827" name="Google Shape;2827;p54"/>
          <p:cNvSpPr/>
          <p:nvPr/>
        </p:nvSpPr>
        <p:spPr>
          <a:xfrm>
            <a:off x="1179481" y="3051189"/>
            <a:ext cx="1657589" cy="223334"/>
          </a:xfrm>
          <a:prstGeom prst="rect">
            <a:avLst/>
          </a:prstGeom>
        </p:spPr>
        <p:txBody>
          <a:bodyPr>
            <a:prstTxWarp prst="textPlain">
              <a:avLst/>
            </a:prstTxWarp>
          </a:bodyPr>
          <a:lstStyle/>
          <a:p>
            <a:pPr lvl="0" algn="ctr"/>
            <a:r>
              <a:rPr lang="en-GB" b="0" i="0" dirty="0">
                <a:ln w="9525" cap="flat" cmpd="sng">
                  <a:solidFill>
                    <a:schemeClr val="accent6"/>
                  </a:solidFill>
                  <a:prstDash val="solid"/>
                  <a:round/>
                  <a:headEnd type="none" w="sm" len="sm"/>
                  <a:tailEnd type="none" w="sm" len="sm"/>
                </a:ln>
                <a:noFill/>
                <a:latin typeface="Poppins;600"/>
              </a:rPr>
              <a:t>UGC Creation</a:t>
            </a:r>
            <a:endParaRPr b="0" i="0" dirty="0">
              <a:ln w="9525" cap="flat" cmpd="sng">
                <a:solidFill>
                  <a:schemeClr val="accent6"/>
                </a:solidFill>
                <a:prstDash val="solid"/>
                <a:round/>
                <a:headEnd type="none" w="sm" len="sm"/>
                <a:tailEnd type="none" w="sm" len="sm"/>
              </a:ln>
              <a:noFill/>
              <a:latin typeface="Poppins;600"/>
            </a:endParaRPr>
          </a:p>
        </p:txBody>
      </p:sp>
      <p:sp>
        <p:nvSpPr>
          <p:cNvPr id="2828" name="Google Shape;2828;p54"/>
          <p:cNvSpPr/>
          <p:nvPr/>
        </p:nvSpPr>
        <p:spPr>
          <a:xfrm>
            <a:off x="3709852" y="3051189"/>
            <a:ext cx="1657589" cy="283040"/>
          </a:xfrm>
          <a:prstGeom prst="rect">
            <a:avLst/>
          </a:prstGeom>
        </p:spPr>
        <p:txBody>
          <a:bodyPr>
            <a:prstTxWarp prst="textPlain">
              <a:avLst/>
            </a:prstTxWarp>
          </a:bodyPr>
          <a:lstStyle/>
          <a:p>
            <a:pPr lvl="0" algn="ctr"/>
            <a:r>
              <a:rPr lang="en-GB" b="0" i="0" dirty="0">
                <a:ln w="9525" cap="flat" cmpd="sng">
                  <a:solidFill>
                    <a:schemeClr val="accent6"/>
                  </a:solidFill>
                  <a:prstDash val="solid"/>
                  <a:round/>
                  <a:headEnd type="none" w="sm" len="sm"/>
                  <a:tailEnd type="none" w="sm" len="sm"/>
                </a:ln>
                <a:noFill/>
                <a:latin typeface="Poppins;600"/>
              </a:rPr>
              <a:t>Print Marketing</a:t>
            </a:r>
            <a:endParaRPr b="0" i="0" dirty="0">
              <a:ln w="9525" cap="flat" cmpd="sng">
                <a:solidFill>
                  <a:schemeClr val="accent6"/>
                </a:solidFill>
                <a:prstDash val="solid"/>
                <a:round/>
                <a:headEnd type="none" w="sm" len="sm"/>
                <a:tailEnd type="none" w="sm" len="sm"/>
              </a:ln>
              <a:noFill/>
              <a:latin typeface="Poppins;600"/>
            </a:endParaRPr>
          </a:p>
        </p:txBody>
      </p:sp>
      <p:sp>
        <p:nvSpPr>
          <p:cNvPr id="2829" name="Google Shape;2829;p54"/>
          <p:cNvSpPr/>
          <p:nvPr/>
        </p:nvSpPr>
        <p:spPr>
          <a:xfrm>
            <a:off x="6414851" y="3051189"/>
            <a:ext cx="1414670" cy="226584"/>
          </a:xfrm>
          <a:prstGeom prst="rect">
            <a:avLst/>
          </a:prstGeom>
        </p:spPr>
        <p:txBody>
          <a:bodyPr>
            <a:prstTxWarp prst="textPlain">
              <a:avLst/>
            </a:prstTxWarp>
          </a:bodyPr>
          <a:lstStyle/>
          <a:p>
            <a:pPr lvl="0" algn="ctr"/>
            <a:r>
              <a:rPr lang="en-GB" b="0" i="0" dirty="0">
                <a:ln w="9525" cap="flat" cmpd="sng">
                  <a:solidFill>
                    <a:schemeClr val="accent6"/>
                  </a:solidFill>
                  <a:prstDash val="solid"/>
                  <a:round/>
                  <a:headEnd type="none" w="sm" len="sm"/>
                  <a:tailEnd type="none" w="sm" len="sm"/>
                </a:ln>
                <a:noFill/>
                <a:latin typeface="Poppins;600"/>
              </a:rPr>
              <a:t>Social First</a:t>
            </a:r>
            <a:endParaRPr b="0" i="0" dirty="0">
              <a:ln w="9525" cap="flat" cmpd="sng">
                <a:solidFill>
                  <a:schemeClr val="accent6"/>
                </a:solidFill>
                <a:prstDash val="solid"/>
                <a:round/>
                <a:headEnd type="none" w="sm" len="sm"/>
                <a:tailEnd type="none" w="sm" len="sm"/>
              </a:ln>
              <a:noFill/>
              <a:latin typeface="Poppins;600"/>
            </a:endParaRPr>
          </a:p>
        </p:txBody>
      </p:sp>
    </p:spTree>
  </p:cSld>
  <p:clrMapOvr>
    <a:masterClrMapping/>
  </p:clrMapOvr>
</p:sld>
</file>

<file path=ppt/theme/theme1.xml><?xml version="1.0" encoding="utf-8"?>
<a:theme xmlns:a="http://schemas.openxmlformats.org/drawingml/2006/main" name="Saas Sales Proposal by Slidesgo">
  <a:themeElements>
    <a:clrScheme name="Simple Light">
      <a:dk1>
        <a:srgbClr val="000000"/>
      </a:dk1>
      <a:lt1>
        <a:srgbClr val="FFFFFF"/>
      </a:lt1>
      <a:dk2>
        <a:srgbClr val="434343"/>
      </a:dk2>
      <a:lt2>
        <a:srgbClr val="666666"/>
      </a:lt2>
      <a:accent1>
        <a:srgbClr val="A9FF22"/>
      </a:accent1>
      <a:accent2>
        <a:srgbClr val="82C31A"/>
      </a:accent2>
      <a:accent3>
        <a:srgbClr val="639612"/>
      </a:accent3>
      <a:accent4>
        <a:srgbClr val="405F0E"/>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12168</TotalTime>
  <Words>2191</Words>
  <Application>Microsoft Office PowerPoint</Application>
  <PresentationFormat>On-screen Show (16:9)</PresentationFormat>
  <Paragraphs>233</Paragraphs>
  <Slides>35</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Poppins SemiBold</vt:lpstr>
      <vt:lpstr>Arial</vt:lpstr>
      <vt:lpstr>Poppins</vt:lpstr>
      <vt:lpstr>Fira Sans Extra Condensed Medium</vt:lpstr>
      <vt:lpstr>Montserrat</vt:lpstr>
      <vt:lpstr>Poppins Medium</vt:lpstr>
      <vt:lpstr>Poppins;500</vt:lpstr>
      <vt:lpstr>Poppins;600</vt:lpstr>
      <vt:lpstr>Saas Sales Proposal by Slidesgo</vt:lpstr>
      <vt:lpstr>SAAS proposal</vt:lpstr>
      <vt:lpstr>About the project</vt:lpstr>
      <vt:lpstr>- OUR COMPANY -</vt:lpstr>
      <vt:lpstr>About the</vt:lpstr>
      <vt:lpstr>- ABOUT THE PROJECT -</vt:lpstr>
      <vt:lpstr>Marketing styled deliverables</vt:lpstr>
      <vt:lpstr>major features</vt:lpstr>
      <vt:lpstr>- WHAT WE ARE WORKING ON -</vt:lpstr>
      <vt:lpstr>- SNEAK PEEK - </vt:lpstr>
      <vt:lpstr>-  ANALYSIS -</vt:lpstr>
      <vt:lpstr>- PROJECT GOALS -</vt:lpstr>
      <vt:lpstr>- PROJECT GOALS -</vt:lpstr>
      <vt:lpstr>- PROJECT GOALS -</vt:lpstr>
      <vt:lpstr>- PROJECT GOALS -</vt:lpstr>
      <vt:lpstr>Any</vt:lpstr>
      <vt:lpstr>project</vt:lpstr>
      <vt:lpstr>- GOALS -</vt:lpstr>
      <vt:lpstr>sneak peek</vt:lpstr>
      <vt:lpstr>- SNEAK PEAK -</vt:lpstr>
      <vt:lpstr>- SNEAK PEEK -</vt:lpstr>
      <vt:lpstr>- SNEAK PEEK -</vt:lpstr>
      <vt:lpstr>- SNEAK PEEK -</vt:lpstr>
      <vt:lpstr>Direct access to one of the most lucrative markets for brands</vt:lpstr>
      <vt:lpstr>PowerPoint Presentation</vt:lpstr>
      <vt:lpstr>PowerPoint Presentation</vt:lpstr>
      <vt:lpstr>PowerPoint Presentation</vt:lpstr>
      <vt:lpstr>PowerPoint Presentation</vt:lpstr>
      <vt:lpstr>project</vt:lpstr>
      <vt:lpstr>- PROJECT STAGES -</vt:lpstr>
      <vt:lpstr>Do you have any questions?</vt:lpstr>
      <vt:lpstr>- PROJECT STAGES -</vt:lpstr>
      <vt:lpstr>- OUR TEAM -</vt:lpstr>
      <vt:lpstr>our team</vt:lpstr>
      <vt:lpstr>- GOALS -</vt:lpstr>
      <vt:lpstr>Anyone who has lost track of time when using a computer knows the propensity to dream, the urge to make dreams come true and the tendency to miss lunch.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SAAS proposal</dc:title>
  <dc:creator>Louis Wright</dc:creator>
  <cp:lastModifiedBy>Louis Wright</cp:lastModifiedBy>
  <cp:revision>24</cp:revision>
  <dcterms:modified xsi:type="dcterms:W3CDTF">2021-10-19T13:53:49Z</dcterms:modified>
</cp:coreProperties>
</file>