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2F6DCA9-2460-4BE4-B615-1C865F703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Josh Inkiriwang</cp:lastModifiedBy>
  <cp:revision>1</cp:revision>
  <dcterms:created xsi:type="dcterms:W3CDTF">2021-04-28T09:04:57Z</dcterms:created>
  <dcterms:modified xsi:type="dcterms:W3CDTF">2021-04-28T09:13:53Z</dcterms:modified>
</cp:coreProperties>
</file>