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EC2F5-62E9-4ED2-9512-8EB4A01852A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793BE-7572-4B6C-A2DE-1ABE6FCAF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7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A10D0B-F5D6-40A2-B1A6-09913D55D0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EDF004C-4CBA-4B4F-8A7C-CDA8E04BD7A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4653136"/>
            <a:ext cx="6400800" cy="1227584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                                    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       PRESENTED BY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                                              JOSH JEBASTINE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VRINDA STORE SALES ANALYSIS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1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2400" cy="136207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CONCLUSION – TO IMPROVE </a:t>
            </a:r>
            <a:br>
              <a:rPr lang="en-IN" b="1" dirty="0" smtClean="0">
                <a:solidFill>
                  <a:schemeClr val="accent1"/>
                </a:solidFill>
              </a:rPr>
            </a:br>
            <a:r>
              <a:rPr lang="en-IN" b="1" dirty="0" smtClean="0">
                <a:solidFill>
                  <a:schemeClr val="accent1"/>
                </a:solidFill>
              </a:rPr>
              <a:t>VRINDA STORE SALES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573016"/>
            <a:ext cx="7772400" cy="1338262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TARGET WOMEN CUSTOMERS </a:t>
            </a:r>
            <a:r>
              <a:rPr lang="en-IN" b="1" dirty="0">
                <a:solidFill>
                  <a:schemeClr val="tx1"/>
                </a:solidFill>
              </a:rPr>
              <a:t>OF AGE GROUP (30-49) </a:t>
            </a:r>
            <a:r>
              <a:rPr lang="en-IN" b="1" dirty="0">
                <a:solidFill>
                  <a:schemeClr val="accent1"/>
                </a:solidFill>
              </a:rPr>
              <a:t>LIVES IN MAHARASHTRA, KARNATAKA AND UTTAR PRADESH</a:t>
            </a:r>
            <a:r>
              <a:rPr lang="en-IN" b="1" dirty="0">
                <a:solidFill>
                  <a:schemeClr val="tx1"/>
                </a:solidFill>
              </a:rPr>
              <a:t> BY SHOW ADS/OFFERS/COUPONS AVAILABLE ON AMAZON, FLIPKART AND MYNTRA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0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772400" cy="136207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OBJECTIVE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3284984"/>
            <a:ext cx="7772400" cy="15121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Vrinda stores wants to create an annual sales report for 2022. So that vrinda can understand their customers and grow more sales in 2023.</a:t>
            </a: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1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115212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INSIGHTS TO BE FIND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>
          <a:xfrm>
            <a:off x="755576" y="3284984"/>
            <a:ext cx="7772400" cy="2897286"/>
          </a:xfrm>
        </p:spPr>
        <p:txBody>
          <a:bodyPr>
            <a:norm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Month with the Highest sales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Sex Ratio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5 States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Channels Contribution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 Delivered Details</a:t>
            </a:r>
          </a:p>
        </p:txBody>
      </p:sp>
    </p:spTree>
    <p:extLst>
      <p:ext uri="{BB962C8B-B14F-4D97-AF65-F5344CB8AC3E}">
        <p14:creationId xmlns:p14="http://schemas.microsoft.com/office/powerpoint/2010/main" val="215456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96" y="620688"/>
            <a:ext cx="7772400" cy="136207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AUGUST MONTH HAS THE </a:t>
            </a:r>
            <a:br>
              <a:rPr lang="en-IN" b="1" dirty="0" smtClean="0">
                <a:solidFill>
                  <a:schemeClr val="accent1"/>
                </a:solidFill>
              </a:rPr>
            </a:br>
            <a:r>
              <a:rPr lang="en-IN" b="1" dirty="0" smtClean="0">
                <a:solidFill>
                  <a:schemeClr val="accent1"/>
                </a:solidFill>
              </a:rPr>
              <a:t>HIGHEST SALES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845932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4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772400" cy="136207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WOMENS ARE </a:t>
            </a:r>
            <a:br>
              <a:rPr lang="en-IN" b="1" dirty="0" smtClean="0">
                <a:solidFill>
                  <a:schemeClr val="accent1"/>
                </a:solidFill>
              </a:rPr>
            </a:br>
            <a:r>
              <a:rPr lang="en-IN" b="1" dirty="0" smtClean="0">
                <a:solidFill>
                  <a:schemeClr val="accent1"/>
                </a:solidFill>
              </a:rPr>
              <a:t>MAJORITY CUSTOMERS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52936"/>
            <a:ext cx="4961261" cy="35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3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36207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TOP 5 STATES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59596"/>
            <a:ext cx="839737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2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2400" cy="136207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CHANNELS CONTRIBUTION – AMAZON HAS THE HIGHEST SALES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25021"/>
            <a:ext cx="8748464" cy="38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36207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PRODUCT DELIVERED DETAILS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36912"/>
            <a:ext cx="5490811" cy="388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0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9"/>
            <a:ext cx="7772400" cy="115212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KEY INSIGHTS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3140968"/>
            <a:ext cx="7772400" cy="252028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accent1"/>
                </a:solidFill>
              </a:rPr>
              <a:t>WOMEN</a:t>
            </a:r>
            <a:r>
              <a:rPr lang="en-IN" sz="2200" b="1" dirty="0" smtClean="0">
                <a:solidFill>
                  <a:schemeClr val="tx1"/>
                </a:solidFill>
              </a:rPr>
              <a:t> ARE MORE LIKELY TO BUY COMPARED TO MEN (</a:t>
            </a:r>
            <a:r>
              <a:rPr lang="en-IN" sz="2200" b="1" dirty="0" smtClean="0">
                <a:solidFill>
                  <a:schemeClr val="accent1"/>
                </a:solidFill>
              </a:rPr>
              <a:t>65%</a:t>
            </a:r>
            <a:r>
              <a:rPr lang="en-IN" sz="2200" b="1" dirty="0" smtClean="0">
                <a:solidFill>
                  <a:schemeClr val="tx1"/>
                </a:solidFill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accent1"/>
                </a:solidFill>
              </a:rPr>
              <a:t>MAHARASHTRA</a:t>
            </a:r>
            <a:r>
              <a:rPr lang="en-IN" sz="2200" b="1" dirty="0" smtClean="0">
                <a:solidFill>
                  <a:schemeClr val="tx1"/>
                </a:solidFill>
              </a:rPr>
              <a:t>, </a:t>
            </a:r>
            <a:r>
              <a:rPr lang="en-IN" sz="2200" b="1" dirty="0" smtClean="0">
                <a:solidFill>
                  <a:schemeClr val="accent1"/>
                </a:solidFill>
              </a:rPr>
              <a:t>KARNATAKA</a:t>
            </a:r>
            <a:r>
              <a:rPr lang="en-IN" sz="2200" b="1" dirty="0" smtClean="0">
                <a:solidFill>
                  <a:schemeClr val="tx1"/>
                </a:solidFill>
              </a:rPr>
              <a:t> AND </a:t>
            </a:r>
            <a:r>
              <a:rPr lang="en-IN" sz="2200" b="1" dirty="0" smtClean="0">
                <a:solidFill>
                  <a:schemeClr val="accent1"/>
                </a:solidFill>
              </a:rPr>
              <a:t>UTTAR PRADESH </a:t>
            </a:r>
            <a:r>
              <a:rPr lang="en-IN" sz="2200" b="1" dirty="0" smtClean="0">
                <a:solidFill>
                  <a:schemeClr val="tx1"/>
                </a:solidFill>
              </a:rPr>
              <a:t>ARE THE TOP 3 STATES (</a:t>
            </a:r>
            <a:r>
              <a:rPr lang="en-IN" sz="2200" b="1" dirty="0" smtClean="0">
                <a:solidFill>
                  <a:schemeClr val="accent1"/>
                </a:solidFill>
              </a:rPr>
              <a:t>35%</a:t>
            </a:r>
            <a:r>
              <a:rPr lang="en-IN" sz="2200" b="1" dirty="0" smtClean="0">
                <a:solidFill>
                  <a:schemeClr val="tx1"/>
                </a:solidFill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accent1"/>
                </a:solidFill>
              </a:rPr>
              <a:t>ADULT AGE </a:t>
            </a:r>
            <a:r>
              <a:rPr lang="en-IN" sz="2200" b="1" dirty="0" smtClean="0">
                <a:solidFill>
                  <a:schemeClr val="tx1"/>
                </a:solidFill>
              </a:rPr>
              <a:t>GROUP (</a:t>
            </a:r>
            <a:r>
              <a:rPr lang="en-IN" sz="2200" b="1" dirty="0" smtClean="0">
                <a:solidFill>
                  <a:schemeClr val="accent1"/>
                </a:solidFill>
              </a:rPr>
              <a:t>30-49</a:t>
            </a:r>
            <a:r>
              <a:rPr lang="en-IN" sz="2200" b="1" dirty="0" smtClean="0">
                <a:solidFill>
                  <a:schemeClr val="tx1"/>
                </a:solidFill>
              </a:rPr>
              <a:t>) IS MAXIMUM CONTRIBUTING (</a:t>
            </a:r>
            <a:r>
              <a:rPr lang="en-IN" sz="2200" b="1" dirty="0" smtClean="0">
                <a:solidFill>
                  <a:schemeClr val="accent1"/>
                </a:solidFill>
              </a:rPr>
              <a:t>50%</a:t>
            </a:r>
            <a:r>
              <a:rPr lang="en-IN" sz="2200" b="1" dirty="0" smtClean="0">
                <a:solidFill>
                  <a:schemeClr val="tx1"/>
                </a:solidFill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accent1"/>
                </a:solidFill>
              </a:rPr>
              <a:t>AMAZON</a:t>
            </a:r>
            <a:r>
              <a:rPr lang="en-IN" sz="2200" b="1" dirty="0" smtClean="0">
                <a:solidFill>
                  <a:schemeClr val="tx1"/>
                </a:solidFill>
              </a:rPr>
              <a:t>, </a:t>
            </a:r>
            <a:r>
              <a:rPr lang="en-IN" sz="2200" b="1" dirty="0" smtClean="0">
                <a:solidFill>
                  <a:schemeClr val="accent1"/>
                </a:solidFill>
              </a:rPr>
              <a:t>FLIPKART</a:t>
            </a:r>
            <a:r>
              <a:rPr lang="en-IN" sz="2200" b="1" dirty="0" smtClean="0">
                <a:solidFill>
                  <a:schemeClr val="tx1"/>
                </a:solidFill>
              </a:rPr>
              <a:t> AND </a:t>
            </a:r>
            <a:r>
              <a:rPr lang="en-IN" sz="2200" b="1" dirty="0" smtClean="0">
                <a:solidFill>
                  <a:schemeClr val="accent1"/>
                </a:solidFill>
              </a:rPr>
              <a:t>MYNTRA</a:t>
            </a:r>
            <a:r>
              <a:rPr lang="en-IN" sz="2200" b="1" dirty="0" smtClean="0">
                <a:solidFill>
                  <a:schemeClr val="tx1"/>
                </a:solidFill>
              </a:rPr>
              <a:t> CHANNELS ARE MAXIMUM </a:t>
            </a:r>
            <a:r>
              <a:rPr lang="en-IN" sz="2200" b="1" dirty="0" smtClean="0">
                <a:solidFill>
                  <a:schemeClr val="accent1"/>
                </a:solidFill>
              </a:rPr>
              <a:t>CONTRIBUTING</a:t>
            </a:r>
            <a:r>
              <a:rPr lang="en-IN" sz="2200" b="1" dirty="0" smtClean="0">
                <a:solidFill>
                  <a:schemeClr val="tx1"/>
                </a:solidFill>
              </a:rPr>
              <a:t> (</a:t>
            </a:r>
            <a:r>
              <a:rPr lang="en-IN" sz="2200" b="1" dirty="0" smtClean="0">
                <a:solidFill>
                  <a:schemeClr val="accent1"/>
                </a:solidFill>
              </a:rPr>
              <a:t>80%</a:t>
            </a:r>
            <a:r>
              <a:rPr lang="en-IN" sz="2200" b="1" dirty="0" smtClean="0">
                <a:solidFill>
                  <a:schemeClr val="tx1"/>
                </a:solidFill>
              </a:rPr>
              <a:t>).</a:t>
            </a:r>
            <a:endParaRPr lang="en-IN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71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</TotalTime>
  <Words>159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VRINDA STORE SALES ANALYSIS</vt:lpstr>
      <vt:lpstr>OBJECTIVE</vt:lpstr>
      <vt:lpstr>INSIGHTS TO BE FIND</vt:lpstr>
      <vt:lpstr>AUGUST MONTH HAS THE  HIGHEST SALES</vt:lpstr>
      <vt:lpstr>WOMENS ARE  MAJORITY CUSTOMERS</vt:lpstr>
      <vt:lpstr>TOP 5 STATES</vt:lpstr>
      <vt:lpstr>CHANNELS CONTRIBUTION – AMAZON HAS THE HIGHEST SALES</vt:lpstr>
      <vt:lpstr>PRODUCT DELIVERED DETAILS</vt:lpstr>
      <vt:lpstr>KEY INSIGHTS</vt:lpstr>
      <vt:lpstr>CONCLUSION – TO IMPROVE  VRINDA STORE SALES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SALES ANALYSIS</dc:title>
  <dc:creator>JOSH</dc:creator>
  <cp:lastModifiedBy>JOSH</cp:lastModifiedBy>
  <cp:revision>7</cp:revision>
  <dcterms:created xsi:type="dcterms:W3CDTF">2023-04-06T10:11:13Z</dcterms:created>
  <dcterms:modified xsi:type="dcterms:W3CDTF">2023-04-06T11:16:39Z</dcterms:modified>
</cp:coreProperties>
</file>