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32b8de45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32b8de454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3e3470305e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3e3470305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23e3470305e_0_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e3470305e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e3470305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3e3470305e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832293" y="1775875"/>
            <a:ext cx="77724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Rain Water Detection System</a:t>
            </a:r>
            <a:b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TEITA-1 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2187500" y="3212425"/>
            <a:ext cx="4869300" cy="20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9144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Vedant Kadam 		1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9144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Ethan Moraes 		2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9144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Josh Jestine 			3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9144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Akshat Oza 			4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9144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Pratham Gaonkar 	16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2581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2323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1371600" y="248556"/>
            <a:ext cx="7315200" cy="1261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St. Francis Institute of Technology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Information Technology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 Project – Sensor Lab (ITL 603)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800" y="322653"/>
            <a:ext cx="1015509" cy="95523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1785439" y="5275823"/>
            <a:ext cx="5573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60475" marR="125539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Mentor: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60475" marR="125539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Prachi Raut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60475" marR="125539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720000" y="360000"/>
            <a:ext cx="79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b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Visual</a:t>
            </a: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 Diagram</a:t>
            </a:r>
            <a:b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400" y="1333425"/>
            <a:ext cx="8839204" cy="49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720000" y="360000"/>
            <a:ext cx="79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b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b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2971325" y="6103475"/>
            <a:ext cx="3509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 u="sng">
                <a:latin typeface="Calibri"/>
                <a:ea typeface="Calibri"/>
                <a:cs typeface="Calibri"/>
                <a:sym typeface="Calibri"/>
              </a:rPr>
              <a:t>Mobile and email Push Notifications</a:t>
            </a:r>
            <a:endParaRPr b="1" sz="1500" u="sng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375" y="1131375"/>
            <a:ext cx="2651375" cy="50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3700" y="2278225"/>
            <a:ext cx="4876000" cy="230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720000" y="360000"/>
            <a:ext cx="79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Hardware and Software Requirements</a:t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565200" y="1481763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Hardware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Nodemcu Esp 8266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Buzzer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Led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Rainwater sensor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Jumper wires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Breadboard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USB cable type A/B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Software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Blynk IOT platform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720000" y="360000"/>
            <a:ext cx="79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576000" y="1152000"/>
            <a:ext cx="8229600" cy="51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Times New Roman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In conclusion, an automatic rain detection system using a nodemcu can be created to accurately detect and measure rainfall.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The system should be designed to be reliable and able to withstand a variety of environmental conditions. The system should also be designed to be low-cost and easy to maintain.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Overall, a rainwater detection system using ESP8266 is a great way to automate the process of monitoring rainfall and provide accurate data for a variety of purposes.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720000" y="360000"/>
            <a:ext cx="79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441325" y="1152000"/>
            <a:ext cx="8256300" cy="47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[1] "Development and evaluation of a low-cost rainfall detection system for urban hydrology" by S. Kim, S. S. Yeo, and J. Kim, 2019.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[2] "Rainfall estimation using microwave links from cellular communication networks" by M. Tsukamoto, T. Kawanishi, and H. Hanado, 2018.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[3] "Design and development of a smart rainwater harvesting system for domestic households" by S. S. Vaishnav and S. S. Deshmukh, Sustainable Cities and Society, 2018.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720000" y="360000"/>
            <a:ext cx="79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Overview </a:t>
            </a:r>
            <a:endParaRPr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576000" y="1152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Research Gaps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Problem Statement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System Design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Hardware and Software Requirements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Circuit Diagram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Results &amp; Discussion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Conclusion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References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720000" y="360000"/>
            <a:ext cx="79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565200" y="14424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93700" lvl="0" marL="342900" rtl="0" algn="just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This project has a variety of applications, ranging from agriculture to various different rain monitoring applications such as turfs, automatic roofs, etc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342900" rtl="0" algn="just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The detection system helps solve the problem of automating systems when rain is detected over a large area.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342900" rtl="0" algn="just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Rainwater Detection system uses a rain sensor connected to a NodeMCU (ESP8266) along with buzzers and LED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342900" rtl="0" algn="just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The system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could detect rain and immediately turn on the roof/activate sheds/countermeasures in agricultural land.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Literature Review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457200" y="1499175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2060"/>
          </a:p>
          <a:p>
            <a:pPr indent="-310515" lvl="0" marL="45720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290"/>
              <a:buChar char="•"/>
            </a:pPr>
            <a:r>
              <a:rPr lang="en-US" sz="2060"/>
              <a:t>From the first research paper we learned about the combination of a commercial light detection and ranging (LiDAR) sensor and a microcontroller board. The LiDAR sensor is used to detect rainfall, and the microcontroller board is used to collect and process the data from the sensor. [1]</a:t>
            </a:r>
            <a:endParaRPr sz="2060"/>
          </a:p>
          <a:p>
            <a:pPr indent="0" lvl="0" marL="45720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2060"/>
          </a:p>
          <a:p>
            <a:pPr indent="-310515" lvl="0" marL="45720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290"/>
              <a:buChar char="•"/>
            </a:pPr>
            <a:r>
              <a:rPr lang="en-US" sz="2060"/>
              <a:t>The second research paper stressed on keeping the design user-friendly, with a mobile application that allows homeowners to monitor the system and adjust its settings. [2]</a:t>
            </a:r>
            <a:endParaRPr sz="2060"/>
          </a:p>
          <a:p>
            <a:pPr indent="0" lvl="0" marL="45720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2060"/>
          </a:p>
          <a:p>
            <a:pPr indent="-310515" lvl="0" marL="45720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290"/>
              <a:buChar char="•"/>
            </a:pPr>
            <a:r>
              <a:rPr lang="en-US" sz="2060"/>
              <a:t>Lastly the final learning involved collecting and analyzing data from microwave links between cellular communication towers. The research  was based off a technique called attenuation-based rainfall estimation, which involves measuring the attenuation of the microwave signals as they pass through the atmosphere  [3]</a:t>
            </a:r>
            <a:endParaRPr sz="2060"/>
          </a:p>
          <a:p>
            <a:pPr indent="0" lvl="0" marL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2060"/>
          </a:p>
          <a:p>
            <a:pPr indent="0" lvl="0" marL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2060"/>
          </a:p>
          <a:p>
            <a:pPr indent="0" lvl="0" marL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206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0000" y="360000"/>
            <a:ext cx="79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b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Research Gaps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565200" y="1636900"/>
            <a:ext cx="8229600" cy="4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We have not accounted for inaccuracy of the sensor in detecting rainwater.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Our sensor may become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dysfunctional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rapidly from the wear and tear associated with the continual pouring of rainwater.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Our code for measuring the rainwater amount is only accurate to the units place.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0000" y="360000"/>
            <a:ext cx="79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b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b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576000" y="1152000"/>
            <a:ext cx="83433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3429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The problem statement for this project is to create an automatic rain detection system using an NodeMCU.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3429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The system should also be low-cost, reliable and accurate 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3429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The system should be designed in such a way that it is reliable and can be used in a variety of environments. The system should also be able to accurately measure and analyze rainfall levels.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0000" y="360000"/>
            <a:ext cx="79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b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b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565200" y="15182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To build a low cost sensor to detect rainwater. Compared to the other boards in the market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To get an accurate measurement of moisture when rainwater falls.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6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6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 be notified via the app or an email that rainwater has been detected.</a:t>
            </a:r>
            <a:endParaRPr sz="26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6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also sends a warning if the rain water exceeds the threshold </a:t>
            </a:r>
            <a:endParaRPr sz="26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b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Circuit Diagram</a:t>
            </a:r>
            <a:b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450" y="1598100"/>
            <a:ext cx="8826549" cy="353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0000" y="360000"/>
            <a:ext cx="79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b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System Design</a:t>
            </a:r>
            <a:b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3250"/>
            <a:ext cx="8897750" cy="45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