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A25B-AC9D-6039-E11A-20FF9707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70127-EA8B-3D23-7B69-08D007EA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4E45-16A7-A58B-150A-5AD3D92D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B8AE-DA8F-D5F9-2E53-14711971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0CA2-9270-9D09-F235-47BB7CDC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1E91-8A8D-C908-E31F-95DB64DC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19A5C-C330-67D8-1E6C-5D13E038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B0C0-D66B-870C-FEB4-CAE07DF9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B3A4-0EB3-0414-511A-E6580AD8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02C1-E68B-4B8D-3884-C5FB31A3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1C163-6C21-2FD9-5178-6FDAA37F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72064-6D1D-DA0D-4597-88FFB722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624C-7624-802F-ACB3-62C77F1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DE0E-4CC4-828B-E5CF-C1E65644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85B8-EA88-26D3-D072-7AA85DEA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E41E-ECDB-E7DA-03A6-E24AF365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4307-52D6-5D71-4535-3CBEB7F0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07A9-DFF9-CAEB-0188-54920205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55F7-C602-151A-A244-F25F5B7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6E66-620C-D0C4-7D86-8EDADA80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946E-E17C-C749-26CD-7A8CDDB8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1214-DBB0-37B5-77E9-3A2B8226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33E0-B9C7-E9E6-3A70-5AFDFA56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3768-F7FF-7778-100C-C5E96654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FB51-1B82-FBC4-CCB4-6269F89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4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217-891B-7AB8-379E-6C99B429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865C-F919-695C-9C58-01C240696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1DCB8-2F59-1D20-D5D6-03AC34BAB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4DA5D-9844-EF98-82E7-35E2869E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A6090-8443-AF3E-1E86-3322551E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1BC1C-44E0-5575-46DE-BB8DA0C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A9A-E4AC-8D2C-D50E-B14D0132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7861-8D97-0F1A-A866-C42B1C5A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36ADA-F2BC-9D46-C5B0-EFD74AC6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16D3D-1ABA-3875-4BD9-C49C0026A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F1D5D-4FF9-8247-2A3B-24ABD783E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99020-E750-8489-EDFF-EBBA179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D90A9-C270-E393-A7DB-A1E1AB88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6C94E-FA88-F5B1-2A5F-684FEE0E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B0D-0158-D60B-2570-D096A837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BF73D-4731-4074-2C4C-5AD5C710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F7D3B-BC7C-A6C2-21FF-2CA1831C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6CB8A-FBF3-9F7A-A3E5-039EA0E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80A40-00A3-11A2-A78B-AE9A4A13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1351-470C-C8C2-A309-FDD57D3E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91293-0FC4-D575-DF5B-A34E47B6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5765-CF19-D27B-64C9-743E0C69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9CE5-9C3A-9B9F-6EB7-F168A363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C5DB-395A-9643-459E-BFD3695D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734A1-9164-ECC9-1F37-FABC9689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0CC3E-EFC9-CF83-9D0B-03901FD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17DF-4A91-A993-8B47-1229897D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EC9A-F058-7DC8-A3E0-A73170F5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6759-8E4F-50CF-90B8-FCE01929C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D566-2E25-30B0-7DD1-6E03E7F9F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E208-713C-44BA-7861-4BAE9ACC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D582-BE2D-F921-B7A8-07157334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19378-405E-31A7-4515-B2C779FB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45F9F-2971-529F-8184-7501375E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11D3-0785-3BDF-8BD8-33F37E0E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3233-E56D-E9C1-6C21-5471FD70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1412-F602-4CF3-AD6E-3F184825D70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03BE-3BEE-D6D3-9BBC-63B419C0C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C762-CE8E-5B1F-8B6E-837CE2F9A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64E6-436A-477D-8056-CCA3A198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8AE054-F451-88E0-7EC5-2121255D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8" y="38530"/>
            <a:ext cx="1105842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(Initial) Objective: Sentiment analysis and topic modeling on liberal vs conservative reaction to Elon Twitter buyout.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B227-76FE-4EE3-CD6C-D55BBE085FFF}"/>
              </a:ext>
            </a:extLst>
          </p:cNvPr>
          <p:cNvSpPr txBox="1"/>
          <p:nvPr/>
        </p:nvSpPr>
        <p:spPr>
          <a:xfrm>
            <a:off x="197178" y="34290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Retrieve tweets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C12FA-054B-EB43-DF85-583B5C381787}"/>
              </a:ext>
            </a:extLst>
          </p:cNvPr>
          <p:cNvCxnSpPr>
            <a:cxnSpLocks/>
          </p:cNvCxnSpPr>
          <p:nvPr/>
        </p:nvCxnSpPr>
        <p:spPr>
          <a:xfrm flipV="1">
            <a:off x="1583703" y="2422689"/>
            <a:ext cx="426211" cy="8766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D3E339-EBE9-8C0A-D663-CB59F93A1181}"/>
              </a:ext>
            </a:extLst>
          </p:cNvPr>
          <p:cNvSpPr txBox="1"/>
          <p:nvPr/>
        </p:nvSpPr>
        <p:spPr>
          <a:xfrm>
            <a:off x="2135172" y="1493712"/>
            <a:ext cx="175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Get list of political influencers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D0B94E-3905-1AED-9ACD-3A5C5ACD5DE9}"/>
              </a:ext>
            </a:extLst>
          </p:cNvPr>
          <p:cNvCxnSpPr>
            <a:cxnSpLocks/>
          </p:cNvCxnSpPr>
          <p:nvPr/>
        </p:nvCxnSpPr>
        <p:spPr>
          <a:xfrm>
            <a:off x="3534900" y="1913204"/>
            <a:ext cx="75449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E8CD280-28A3-A060-08E0-F7FC3C039F60}"/>
              </a:ext>
            </a:extLst>
          </p:cNvPr>
          <p:cNvSpPr/>
          <p:nvPr/>
        </p:nvSpPr>
        <p:spPr>
          <a:xfrm>
            <a:off x="3522191" y="1640328"/>
            <a:ext cx="565608" cy="565608"/>
          </a:xfrm>
          <a:prstGeom prst="mathMultiply">
            <a:avLst>
              <a:gd name="adj1" fmla="val 129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20F4-ADF4-DF04-84DD-0E674340AF39}"/>
              </a:ext>
            </a:extLst>
          </p:cNvPr>
          <p:cNvSpPr txBox="1"/>
          <p:nvPr/>
        </p:nvSpPr>
        <p:spPr>
          <a:xfrm>
            <a:off x="4289397" y="1551432"/>
            <a:ext cx="2646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Get follows info to determine political 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E1EF9-47A0-C5B8-C0F4-7B0F48724C82}"/>
              </a:ext>
            </a:extLst>
          </p:cNvPr>
          <p:cNvSpPr txBox="1"/>
          <p:nvPr/>
        </p:nvSpPr>
        <p:spPr>
          <a:xfrm>
            <a:off x="2071790" y="2376182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(Rate limited)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95293-1F5E-B10F-32EC-6D96FCCD56A1}"/>
              </a:ext>
            </a:extLst>
          </p:cNvPr>
          <p:cNvSpPr txBox="1"/>
          <p:nvPr/>
        </p:nvSpPr>
        <p:spPr>
          <a:xfrm>
            <a:off x="4351273" y="2115604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(Severely rate limited)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69DF0-4E15-3DCA-B700-FC0D3726200E}"/>
              </a:ext>
            </a:extLst>
          </p:cNvPr>
          <p:cNvSpPr txBox="1"/>
          <p:nvPr/>
        </p:nvSpPr>
        <p:spPr>
          <a:xfrm>
            <a:off x="1819373" y="4003346"/>
            <a:ext cx="1686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Remove non-English tweets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E6FA8-8E33-BE95-672D-A047CA028AB1}"/>
              </a:ext>
            </a:extLst>
          </p:cNvPr>
          <p:cNvCxnSpPr>
            <a:cxnSpLocks/>
          </p:cNvCxnSpPr>
          <p:nvPr/>
        </p:nvCxnSpPr>
        <p:spPr>
          <a:xfrm>
            <a:off x="1344136" y="3840361"/>
            <a:ext cx="479133" cy="48615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F76C5B-1CBB-5A24-1037-3D51397161A1}"/>
              </a:ext>
            </a:extLst>
          </p:cNvPr>
          <p:cNvCxnSpPr>
            <a:cxnSpLocks/>
          </p:cNvCxnSpPr>
          <p:nvPr/>
        </p:nvCxnSpPr>
        <p:spPr>
          <a:xfrm>
            <a:off x="3221195" y="4326512"/>
            <a:ext cx="75948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850D79-3164-4013-AC0F-9CB970756DE4}"/>
              </a:ext>
            </a:extLst>
          </p:cNvPr>
          <p:cNvSpPr txBox="1"/>
          <p:nvPr/>
        </p:nvSpPr>
        <p:spPr>
          <a:xfrm>
            <a:off x="3980677" y="4072976"/>
            <a:ext cx="1967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Remove </a:t>
            </a:r>
            <a:r>
              <a:rPr lang="en-US" dirty="0"/>
              <a:t>special characters, </a:t>
            </a:r>
            <a:r>
              <a:rPr lang="en-US" dirty="0" err="1"/>
              <a:t>urls</a:t>
            </a:r>
            <a:r>
              <a:rPr lang="en-US" dirty="0"/>
              <a:t>…</a:t>
            </a:r>
            <a:endParaRPr lang="en-US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373A7B-5B8D-6644-93FE-DC4E98330026}"/>
              </a:ext>
            </a:extLst>
          </p:cNvPr>
          <p:cNvCxnSpPr>
            <a:cxnSpLocks/>
          </p:cNvCxnSpPr>
          <p:nvPr/>
        </p:nvCxnSpPr>
        <p:spPr>
          <a:xfrm flipV="1">
            <a:off x="5717353" y="3580777"/>
            <a:ext cx="966849" cy="640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D13FA-043B-BCB0-CDA2-FBB0F3206B2D}"/>
              </a:ext>
            </a:extLst>
          </p:cNvPr>
          <p:cNvSpPr txBox="1"/>
          <p:nvPr/>
        </p:nvSpPr>
        <p:spPr>
          <a:xfrm>
            <a:off x="6699304" y="2560848"/>
            <a:ext cx="2795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VADER:</a:t>
            </a:r>
          </a:p>
          <a:p>
            <a:pPr lvl="0"/>
            <a:r>
              <a:rPr lang="en-US" dirty="0"/>
              <a:t>Compare sentiment among several time points</a:t>
            </a:r>
          </a:p>
          <a:p>
            <a:pPr lvl="0"/>
            <a:r>
              <a:rPr lang="en-US" sz="1800" dirty="0" err="1"/>
              <a:t>TextBlob</a:t>
            </a:r>
            <a:r>
              <a:rPr lang="en-US" sz="1800" dirty="0"/>
              <a:t>:</a:t>
            </a:r>
          </a:p>
          <a:p>
            <a:pPr lvl="0"/>
            <a:r>
              <a:rPr lang="en-US" dirty="0"/>
              <a:t>Subjectivity</a:t>
            </a:r>
            <a:endParaRPr 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691A71-AA84-B902-E6BC-297E2847FA1D}"/>
              </a:ext>
            </a:extLst>
          </p:cNvPr>
          <p:cNvSpPr txBox="1"/>
          <p:nvPr/>
        </p:nvSpPr>
        <p:spPr>
          <a:xfrm>
            <a:off x="9645879" y="5343411"/>
            <a:ext cx="2432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Topic modeling:</a:t>
            </a:r>
          </a:p>
          <a:p>
            <a:pPr lvl="0"/>
            <a:r>
              <a:rPr lang="en-US" sz="1800" dirty="0"/>
              <a:t>NMF and LSA (which one?)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C761F4-C21D-5DC6-FEE4-ED4FE135F6AE}"/>
              </a:ext>
            </a:extLst>
          </p:cNvPr>
          <p:cNvCxnSpPr>
            <a:cxnSpLocks/>
          </p:cNvCxnSpPr>
          <p:nvPr/>
        </p:nvCxnSpPr>
        <p:spPr>
          <a:xfrm>
            <a:off x="5574797" y="4662136"/>
            <a:ext cx="922246" cy="51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F24985-8743-540B-C407-628699C4A258}"/>
              </a:ext>
            </a:extLst>
          </p:cNvPr>
          <p:cNvCxnSpPr>
            <a:cxnSpLocks/>
          </p:cNvCxnSpPr>
          <p:nvPr/>
        </p:nvCxnSpPr>
        <p:spPr>
          <a:xfrm>
            <a:off x="284990" y="6053003"/>
            <a:ext cx="602503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11B1F5-6532-4FED-8689-51F2D17C2202}"/>
              </a:ext>
            </a:extLst>
          </p:cNvPr>
          <p:cNvSpPr txBox="1"/>
          <p:nvPr/>
        </p:nvSpPr>
        <p:spPr>
          <a:xfrm>
            <a:off x="197178" y="5678573"/>
            <a:ext cx="778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Done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293EEA-C48B-C4B6-1CD0-A4DF526BEB5B}"/>
              </a:ext>
            </a:extLst>
          </p:cNvPr>
          <p:cNvCxnSpPr>
            <a:cxnSpLocks/>
          </p:cNvCxnSpPr>
          <p:nvPr/>
        </p:nvCxnSpPr>
        <p:spPr>
          <a:xfrm>
            <a:off x="284990" y="6730370"/>
            <a:ext cx="6025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14623B-A534-EE7C-19A0-D428FBE5E141}"/>
              </a:ext>
            </a:extLst>
          </p:cNvPr>
          <p:cNvSpPr txBox="1"/>
          <p:nvPr/>
        </p:nvSpPr>
        <p:spPr>
          <a:xfrm>
            <a:off x="0" y="6355939"/>
            <a:ext cx="153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Not yet done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FF3C6D-FB91-A023-A76C-339826B10BD6}"/>
              </a:ext>
            </a:extLst>
          </p:cNvPr>
          <p:cNvSpPr txBox="1"/>
          <p:nvPr/>
        </p:nvSpPr>
        <p:spPr>
          <a:xfrm>
            <a:off x="6528288" y="4596732"/>
            <a:ext cx="2795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Tokenize -&gt;</a:t>
            </a:r>
          </a:p>
          <a:p>
            <a:pPr lvl="0"/>
            <a:r>
              <a:rPr lang="en-US" dirty="0"/>
              <a:t>Remove stop words -&gt;</a:t>
            </a:r>
            <a:endParaRPr lang="en-US" sz="1800" dirty="0"/>
          </a:p>
          <a:p>
            <a:pPr lvl="0"/>
            <a:r>
              <a:rPr lang="en-US" sz="1800" dirty="0"/>
              <a:t> lemmatize/stem -&gt; vectorize (TF-IDF?)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9703F6-28E2-3B78-E663-EBA4659676DB}"/>
              </a:ext>
            </a:extLst>
          </p:cNvPr>
          <p:cNvCxnSpPr>
            <a:cxnSpLocks/>
          </p:cNvCxnSpPr>
          <p:nvPr/>
        </p:nvCxnSpPr>
        <p:spPr>
          <a:xfrm>
            <a:off x="8828103" y="5321182"/>
            <a:ext cx="796663" cy="357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3444A1-5694-C850-412F-9E99CD784DD1}"/>
              </a:ext>
            </a:extLst>
          </p:cNvPr>
          <p:cNvCxnSpPr>
            <a:cxnSpLocks/>
          </p:cNvCxnSpPr>
          <p:nvPr/>
        </p:nvCxnSpPr>
        <p:spPr>
          <a:xfrm flipV="1">
            <a:off x="8998846" y="4326511"/>
            <a:ext cx="625920" cy="463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8CAB24-2A43-E7DE-83C1-DBC8097E5447}"/>
              </a:ext>
            </a:extLst>
          </p:cNvPr>
          <p:cNvSpPr txBox="1"/>
          <p:nvPr/>
        </p:nvSpPr>
        <p:spPr>
          <a:xfrm>
            <a:off x="9734735" y="3957179"/>
            <a:ext cx="2432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Word cloud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578575-6899-27EF-E23E-E1FC1E43F509}"/>
              </a:ext>
            </a:extLst>
          </p:cNvPr>
          <p:cNvCxnSpPr>
            <a:cxnSpLocks/>
          </p:cNvCxnSpPr>
          <p:nvPr/>
        </p:nvCxnSpPr>
        <p:spPr>
          <a:xfrm flipV="1">
            <a:off x="10389827" y="4477336"/>
            <a:ext cx="0" cy="742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65CE9A-60E4-E6BF-69DD-1F8FA03A2258}"/>
              </a:ext>
            </a:extLst>
          </p:cNvPr>
          <p:cNvCxnSpPr>
            <a:cxnSpLocks/>
          </p:cNvCxnSpPr>
          <p:nvPr/>
        </p:nvCxnSpPr>
        <p:spPr>
          <a:xfrm>
            <a:off x="3665866" y="2526510"/>
            <a:ext cx="2746682" cy="66023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8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(Initial) Objective: Sentiment analysis and topic modeling on liberal vs conservative reaction to Elon Twitter buyout.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Josh</dc:creator>
  <cp:lastModifiedBy>Wang Josh</cp:lastModifiedBy>
  <cp:revision>15</cp:revision>
  <dcterms:created xsi:type="dcterms:W3CDTF">2022-05-14T13:18:04Z</dcterms:created>
  <dcterms:modified xsi:type="dcterms:W3CDTF">2022-05-14T19:31:29Z</dcterms:modified>
</cp:coreProperties>
</file>