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69" r:id="rId14"/>
    <p:sldId id="270" r:id="rId15"/>
    <p:sldId id="274" r:id="rId16"/>
    <p:sldId id="272" r:id="rId17"/>
    <p:sldId id="27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ASP.NET</a:t>
            </a:r>
            <a:r>
              <a:rPr lang="en-GB" sz="2200" dirty="0"/>
              <a:t> (more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the perfect compromise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excellent performance</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anything synchronous whenever possible</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(i.e. it’s something like a native application and not a web application).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Suspect(),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2111</Words>
  <Application>Microsoft Office PowerPoint</Application>
  <PresentationFormat>Widescreen</PresentationFormat>
  <Paragraphs>309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106</cp:revision>
  <dcterms:created xsi:type="dcterms:W3CDTF">2018-11-19T13:49:40Z</dcterms:created>
  <dcterms:modified xsi:type="dcterms:W3CDTF">2018-11-20T14:17:25Z</dcterms:modified>
</cp:coreProperties>
</file>