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70" r:id="rId19"/>
    <p:sldId id="282" r:id="rId20"/>
    <p:sldId id="283" r:id="rId21"/>
    <p:sldId id="274" r:id="rId22"/>
    <p:sldId id="284" r:id="rId23"/>
    <p:sldId id="285" r:id="rId24"/>
    <p:sldId id="272" r:id="rId25"/>
    <p:sldId id="273" r:id="rId26"/>
    <p:sldId id="275" r:id="rId27"/>
    <p:sldId id="276" r:id="rId28"/>
    <p:sldId id="286" r:id="rId29"/>
    <p:sldId id="277"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26/11/2018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26/11/2018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excellent performance</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anything synchronous whenever possible</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(i.e. it’s something like a native application and not a web application).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pPr marL="342900" indent="-342900">
              <a:buFont typeface="Arial" panose="020B0604020202020204" pitchFamily="34" charset="0"/>
              <a:buChar char="•"/>
            </a:pPr>
            <a:r>
              <a:rPr lang="en-GB" sz="2200" b="1" dirty="0"/>
              <a:t>Use </a:t>
            </a:r>
            <a:r>
              <a:rPr lang="en-GB" sz="2200" b="1" dirty="0" err="1"/>
              <a:t>Task.Run</a:t>
            </a:r>
            <a:r>
              <a:rPr lang="en-GB" sz="2200" b="1" dirty="0"/>
              <a:t>(</a:t>
            </a:r>
            <a:r>
              <a:rPr lang="en-GB" sz="2200" b="1" dirty="0" err="1"/>
              <a:t>someAction</a:t>
            </a:r>
            <a:r>
              <a:rPr lang="en-GB" sz="2200" b="1" dirty="0"/>
              <a:t>) to start a new thread, instead of </a:t>
            </a:r>
            <a:r>
              <a:rPr lang="en-GB" sz="2200" b="1" dirty="0" err="1"/>
              <a:t>Task.Factory.StartNew</a:t>
            </a:r>
            <a:endParaRPr lang="en-GB" sz="2200" b="1"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3362938"/>
            <a:ext cx="11781182" cy="1088479"/>
          </a:xfrm>
          <a:prstGeom prst="rect">
            <a:avLst/>
          </a:prstGeom>
        </p:spPr>
      </p:pic>
      <p:sp>
        <p:nvSpPr>
          <p:cNvPr id="7" name="TextBox 6">
            <a:extLst>
              <a:ext uri="{FF2B5EF4-FFF2-40B4-BE49-F238E27FC236}">
                <a16:creationId xmlns:a16="http://schemas.microsoft.com/office/drawing/2014/main" id="{9CDC222A-52D0-42C6-B6D7-03797FBE8AA1}"/>
              </a:ext>
            </a:extLst>
          </p:cNvPr>
          <p:cNvSpPr txBox="1"/>
          <p:nvPr/>
        </p:nvSpPr>
        <p:spPr>
          <a:xfrm>
            <a:off x="278297" y="4797287"/>
            <a:ext cx="11569146" cy="2123658"/>
          </a:xfrm>
          <a:prstGeom prst="rect">
            <a:avLst/>
          </a:prstGeom>
          <a:noFill/>
        </p:spPr>
        <p:txBody>
          <a:bodyPr wrap="square" rtlCol="0">
            <a:spAutoFit/>
          </a:bodyPr>
          <a:lstStyle/>
          <a:p>
            <a:pPr marL="342900" indent="-342900">
              <a:buFont typeface="Arial" panose="020B0604020202020204" pitchFamily="34" charset="0"/>
              <a:buChar char="•"/>
            </a:pPr>
            <a:r>
              <a:rPr lang="en-GB" sz="2200" b="1" dirty="0"/>
              <a:t>You can do this in a web application, but you really shouldn’t</a:t>
            </a:r>
          </a:p>
          <a:p>
            <a:r>
              <a:rPr lang="en-GB" sz="2200" dirty="0"/>
              <a:t>If you absolutely must use multiple threads then you can, but you will starve your </a:t>
            </a:r>
            <a:r>
              <a:rPr lang="en-GB" sz="2200" dirty="0" err="1"/>
              <a:t>ThreadPool</a:t>
            </a:r>
            <a:r>
              <a:rPr lang="en-GB" sz="2200" dirty="0"/>
              <a:t> and reduce the number of requests you can receive. “fire and forget” methods are also dangerous as you have no guarantee your thread will survive after the HTTP request thread has finished. </a:t>
            </a:r>
          </a:p>
          <a:p>
            <a:r>
              <a:rPr lang="en-GB" sz="2200" b="1" dirty="0"/>
              <a:t> Best practice is to use one of various other techniques which allow you to schedule reliable background tasks in ASP.NET</a:t>
            </a:r>
          </a:p>
        </p:txBody>
      </p:sp>
    </p:spTree>
    <p:extLst>
      <p:ext uri="{BB962C8B-B14F-4D97-AF65-F5344CB8AC3E}">
        <p14:creationId xmlns:p14="http://schemas.microsoft.com/office/powerpoint/2010/main" val="27455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Multithreading is not for everyone</a:t>
            </a:r>
          </a:p>
          <a:p>
            <a:endParaRPr lang="en-GB" sz="2200" b="1" dirty="0"/>
          </a:p>
          <a:p>
            <a:r>
              <a:rPr lang="en-GB" sz="2200" b="1" dirty="0"/>
              <a:t>Native applications love multithreading</a:t>
            </a:r>
          </a:p>
          <a:p>
            <a:pPr marL="342900" indent="-342900">
              <a:buFont typeface="Arial" panose="020B0604020202020204" pitchFamily="34" charset="0"/>
              <a:buChar char="•"/>
            </a:pPr>
            <a:r>
              <a:rPr lang="en-GB" sz="2200" dirty="0"/>
              <a:t>Native applications (i.e. desktop and mobile applications) only have one user at a time. As a result, you can essentially throw threads at a problem in order to provide the best performance. This particular user having the best performance won’t affect other users. </a:t>
            </a:r>
          </a:p>
          <a:p>
            <a:pPr marL="342900" indent="-342900">
              <a:buFont typeface="Arial" panose="020B0604020202020204" pitchFamily="34" charset="0"/>
              <a:buChar char="•"/>
            </a:pPr>
            <a:r>
              <a:rPr lang="en-GB" sz="2200" dirty="0"/>
              <a:t>Horizontal scaling (running the application across multiple devices) is not a concept which applies here. </a:t>
            </a:r>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a:t>
            </a:r>
          </a:p>
          <a:p>
            <a:pPr marL="342900" indent="-342900">
              <a:buFont typeface="Arial" panose="020B0604020202020204" pitchFamily="34" charset="0"/>
              <a:buChar char="•"/>
            </a:pPr>
            <a:endParaRPr lang="en-GB" sz="2200" dirty="0"/>
          </a:p>
          <a:p>
            <a:r>
              <a:rPr lang="en-GB" sz="2200" b="1" dirty="0"/>
              <a:t>Multithreading will kill your web application </a:t>
            </a:r>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a:t>
            </a:r>
            <a:r>
              <a:rPr lang="en-GB" sz="2200" dirty="0"/>
              <a:t>. As a result, </a:t>
            </a:r>
            <a:r>
              <a:rPr lang="en-GB" sz="2200" b="1" dirty="0"/>
              <a:t>you must only use them for handling requests</a:t>
            </a:r>
            <a:r>
              <a:rPr lang="en-GB" sz="2200" dirty="0"/>
              <a:t>.</a:t>
            </a:r>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a:t>
            </a:r>
          </a:p>
          <a:p>
            <a:pPr marL="342900" indent="-342900">
              <a:buFont typeface="Arial" panose="020B0604020202020204" pitchFamily="34" charset="0"/>
              <a:buChar char="•"/>
            </a:pPr>
            <a:r>
              <a:rPr lang="en-GB" sz="2200" dirty="0"/>
              <a:t>Vertical scaling is expensive so you must make sure you serve the most requests possible out of your new expensive servers. </a:t>
            </a:r>
          </a:p>
        </p:txBody>
      </p:sp>
    </p:spTree>
    <p:extLst>
      <p:ext uri="{BB962C8B-B14F-4D97-AF65-F5344CB8AC3E}">
        <p14:creationId xmlns:p14="http://schemas.microsoft.com/office/powerpoint/2010/main" val="191957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server</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It has support for: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2793</Words>
  <Application>Microsoft Office PowerPoint</Application>
  <PresentationFormat>Widescreen</PresentationFormat>
  <Paragraphs>367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134</cp:revision>
  <dcterms:created xsi:type="dcterms:W3CDTF">2018-11-19T13:49:40Z</dcterms:created>
  <dcterms:modified xsi:type="dcterms:W3CDTF">2018-11-26T18:21:14Z</dcterms:modified>
</cp:coreProperties>
</file>