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17D7-26C9-4566-9EF5-CF9A3710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65D34-BCFB-41A3-ADAB-07A61BE93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9BEF-89A1-4EA3-BCD1-93259F7C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D6A4-64F5-4056-AAAA-78458D12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A642-CBB0-42DD-AF0F-AEC40166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06CC-099E-4585-BAAA-9862FB4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2FB39-5F73-48AF-BF7B-EE982501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DDE0-967B-4256-852F-E08D3AEE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761C1-48AF-4A6D-B67E-9E9E3F8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DAA6A-81AE-4327-B08E-782C69AC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06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196D0-D80E-4517-8CB9-C3167A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48DC7-55E6-4039-97DA-04C2BEA14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7810-FEF8-4F2C-8CBA-645BF0EE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0AB1-E462-49EB-930F-6566278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6CCE-C7CD-4316-8E2C-CA94916D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E373-7F23-431D-A953-354CA0A0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47F4-C76D-453C-B962-D6C5B39C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C57F-B2D6-4FDC-A985-64E6DCB4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F2CE-7DFC-4ACF-8FAA-5DF6866C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207C-3E00-4D00-9A2C-46A90527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3E1D-9B27-4F5A-BB34-B26EE7E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2D80-D0B4-41B7-B82E-998AB760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9331-117A-4821-A84B-10086F84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458E-28C9-4F17-931D-A4803828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106E-640B-4B2C-AA28-B09740D0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2DB-BED4-4BE9-935A-D4F13CE5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F9CD-0A4C-4FFD-978B-F6DCF17B5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F3F2C-C9D3-40A5-BD66-70F37EE08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9B886-C86B-4117-A911-DE0D6EC5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D3A01-9B23-4A48-9526-5E6A739E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7D96E-E123-44B1-BAE3-083BC664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3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8FC8-30D7-4D9C-888D-9385E99D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377D2-6B02-477E-970D-733286F3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A8A12-16A8-4758-B90B-155630B37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427FF-15B8-481E-B916-EFF82430D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2E017-BD12-45F5-B890-E845C4D84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F4F83-1598-4A12-94A2-E1247233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0820-CB4C-4B9E-AA9C-8451D752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CCA29-D4D0-4D34-B195-9F68B28C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3330-7382-42C2-8646-09A1CE4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1464D-41DF-4B2B-987C-A5BA52B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89563-9AD1-4E6A-AF25-53BC801B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F6B4-7C0C-4A18-A198-8A7B23B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2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CD67B-CD6B-4A84-A389-463FB456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696BB-92FA-4E36-BCF6-5B896BC2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A6161-99AA-4581-8C39-4F0FD2EE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A2EE-E973-4EEA-8F58-23CBCB3B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B9D7-8EAE-491C-B760-CE5039ED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F566-921A-4E29-9964-A2263168F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9EBE-61AC-477D-8253-06E230A8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F034-F4FD-4E70-A56F-2923FFE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0B77-FD47-4B44-81FA-DC3691D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3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42E-7B51-4664-933D-FB3C63C7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3D47B-CB1B-4FD4-94FE-457B6BD53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F335-9B60-449D-9FFC-5114B94D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14972-C658-47E2-AC99-43D0268E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EE2B-9196-4C05-A53C-5F7597EF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51741-EFDE-42D3-8FC5-AFD43A87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CA6B6-71BB-4273-8028-E6671DC6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9DAC-29DF-4BDD-BA88-E905F4F8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C878-98EF-4C9E-B112-F507739F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1300-4D93-4BCE-9B38-F8FAF83D05FF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BFE0-C448-42DD-B402-26A0C8F97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CFF8-C32A-4D96-9A22-70EE583B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B4DB-F03D-4777-9E1F-EA308DC19A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35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B10-05B3-4CC1-AEE0-76E781261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Tasks, async/await and multithreading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04A0C-82DE-4BA0-BE1F-4F40E73B7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David Omid</a:t>
            </a:r>
          </a:p>
        </p:txBody>
      </p:sp>
    </p:spTree>
    <p:extLst>
      <p:ext uri="{BB962C8B-B14F-4D97-AF65-F5344CB8AC3E}">
        <p14:creationId xmlns:p14="http://schemas.microsoft.com/office/powerpoint/2010/main" val="36014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316910" y="116978"/>
            <a:ext cx="49669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B5C5F-C643-4D31-9B38-0C0DD4769AA4}"/>
              </a:ext>
            </a:extLst>
          </p:cNvPr>
          <p:cNvSpPr txBox="1"/>
          <p:nvPr/>
        </p:nvSpPr>
        <p:spPr>
          <a:xfrm>
            <a:off x="8473554" y="625315"/>
            <a:ext cx="2810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</a:p>
          <a:p>
            <a:r>
              <a:rPr lang="en-GB" dirty="0">
                <a:solidFill>
                  <a:schemeClr val="bg1"/>
                </a:solidFill>
              </a:rPr>
              <a:t>     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3</a:t>
            </a:r>
          </a:p>
          <a:p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E. None of the above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BBF57-2795-4BD5-8BE1-E634AA47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809981"/>
            <a:ext cx="55911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EFDEF-4004-45ED-A028-30E08A89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" y="138112"/>
            <a:ext cx="7467600" cy="658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7523298" y="138112"/>
            <a:ext cx="4254759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Method2Async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They both have similar performance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68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Method2Async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They both have similar performance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ADA75-36EB-430B-ABEC-743A6859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6" y="611155"/>
            <a:ext cx="6772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8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Method2Async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They both have similar performance</a:t>
            </a:r>
            <a:r>
              <a:rPr lang="en-GB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6EE87-9722-4FE2-B436-A7B1266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6" y="499055"/>
            <a:ext cx="55816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Method2Async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They both have similar performance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3B031-3539-4317-BA99-3BF90B39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37" y="679508"/>
            <a:ext cx="6800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2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5B10-05B3-4CC1-AEE0-76E781261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59284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E3BFF-6F77-4DC5-A318-B72CA853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97378"/>
            <a:ext cx="5086350" cy="552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096000" y="933062"/>
            <a:ext cx="5234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	</a:t>
            </a:r>
          </a:p>
        </p:txBody>
      </p:sp>
    </p:spTree>
    <p:extLst>
      <p:ext uri="{BB962C8B-B14F-4D97-AF65-F5344CB8AC3E}">
        <p14:creationId xmlns:p14="http://schemas.microsoft.com/office/powerpoint/2010/main" val="30609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08990-24E3-402D-B57B-2F703631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860870"/>
            <a:ext cx="5524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1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E. None of the above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   Test 1</a:t>
            </a:r>
          </a:p>
          <a:p>
            <a:r>
              <a:rPr lang="en-GB" dirty="0">
                <a:solidFill>
                  <a:schemeClr val="bg1"/>
                </a:solidFill>
              </a:rPr>
              <a:t>    Test 2</a:t>
            </a:r>
          </a:p>
          <a:p>
            <a:r>
              <a:rPr lang="en-GB" dirty="0">
                <a:solidFill>
                  <a:schemeClr val="bg1"/>
                </a:solidFill>
              </a:rPr>
              <a:t>    Test 3</a:t>
            </a:r>
          </a:p>
          <a:p>
            <a:r>
              <a:rPr lang="en-GB" dirty="0">
                <a:solidFill>
                  <a:schemeClr val="bg1"/>
                </a:solidFill>
              </a:rPr>
              <a:t>    Test 2.5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DE183-DC9A-474D-BA3B-2612EB35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9405"/>
            <a:ext cx="5562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64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D). Test 1</a:t>
            </a:r>
          </a:p>
          <a:p>
            <a:r>
              <a:rPr lang="en-GB" dirty="0">
                <a:solidFill>
                  <a:schemeClr val="bg1"/>
                </a:solidFill>
              </a:rPr>
              <a:t>       Test 2</a:t>
            </a:r>
          </a:p>
          <a:p>
            <a:r>
              <a:rPr lang="en-GB" dirty="0">
                <a:solidFill>
                  <a:schemeClr val="bg1"/>
                </a:solidFill>
              </a:rPr>
              <a:t>       Test 2.5</a:t>
            </a:r>
          </a:p>
          <a:p>
            <a:r>
              <a:rPr lang="en-GB" dirty="0">
                <a:solidFill>
                  <a:schemeClr val="bg1"/>
                </a:solidFill>
              </a:rPr>
              <a:t>       Test 3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B6AC7-CBE7-4060-97EC-AF53AB7E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42950"/>
            <a:ext cx="5543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4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E3BFF-6F77-4DC5-A318-B72CA853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97378"/>
            <a:ext cx="5086350" cy="552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096000" y="933062"/>
            <a:ext cx="52344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      	</a:t>
            </a:r>
          </a:p>
        </p:txBody>
      </p:sp>
    </p:spTree>
    <p:extLst>
      <p:ext uri="{BB962C8B-B14F-4D97-AF65-F5344CB8AC3E}">
        <p14:creationId xmlns:p14="http://schemas.microsoft.com/office/powerpoint/2010/main" val="2687364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B. 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 Test 2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8D7B1-1FC0-4922-BAB1-BBCE1395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62000"/>
            <a:ext cx="5591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03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4621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BC23A-446D-4166-A3B3-F3BE941D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671804"/>
            <a:ext cx="5629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5046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3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01D30-5F7B-4F96-96B6-DE2F428A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7" y="633704"/>
            <a:ext cx="5638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316910" y="116978"/>
            <a:ext cx="496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2.5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66121-9119-461F-B05F-EB96D0BC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14794"/>
            <a:ext cx="5591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0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316910" y="116978"/>
            <a:ext cx="496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B5C5F-C643-4D31-9B38-0C0DD4769AA4}"/>
              </a:ext>
            </a:extLst>
          </p:cNvPr>
          <p:cNvSpPr txBox="1"/>
          <p:nvPr/>
        </p:nvSpPr>
        <p:spPr>
          <a:xfrm>
            <a:off x="6307397" y="611928"/>
            <a:ext cx="281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D. 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1.5</a:t>
            </a:r>
          </a:p>
          <a:p>
            <a:r>
              <a:rPr lang="en-GB" dirty="0">
                <a:solidFill>
                  <a:schemeClr val="bg1"/>
                </a:solidFill>
              </a:rPr>
              <a:t>     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    Test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BBF57-2795-4BD5-8BE1-E634AA47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809981"/>
            <a:ext cx="55911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6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EFDEF-4004-45ED-A028-30E08A89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" y="138112"/>
            <a:ext cx="7467600" cy="658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7523298" y="138112"/>
            <a:ext cx="4254759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B. Method2Async</a:t>
            </a:r>
          </a:p>
        </p:txBody>
      </p:sp>
    </p:spTree>
    <p:extLst>
      <p:ext uri="{BB962C8B-B14F-4D97-AF65-F5344CB8AC3E}">
        <p14:creationId xmlns:p14="http://schemas.microsoft.com/office/powerpoint/2010/main" val="31570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Method1Async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ADA75-36EB-430B-ABEC-743A6859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6" y="611155"/>
            <a:ext cx="67722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9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B. Method2Async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6EE87-9722-4FE2-B436-A7B12664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6" y="499055"/>
            <a:ext cx="55816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5C72DD-9009-40F6-A3BA-0806DD99E988}"/>
              </a:ext>
            </a:extLst>
          </p:cNvPr>
          <p:cNvSpPr txBox="1"/>
          <p:nvPr/>
        </p:nvSpPr>
        <p:spPr>
          <a:xfrm>
            <a:off x="338356" y="129723"/>
            <a:ext cx="425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1C216-CCC3-461C-B52E-B4EFFE179145}"/>
              </a:ext>
            </a:extLst>
          </p:cNvPr>
          <p:cNvSpPr txBox="1"/>
          <p:nvPr/>
        </p:nvSpPr>
        <p:spPr>
          <a:xfrm>
            <a:off x="7523298" y="679508"/>
            <a:ext cx="457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Which of these methods has the fastest performance? Method1Async or Method2Async?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398C9-396A-490D-BEF2-C21537BF28BD}"/>
              </a:ext>
            </a:extLst>
          </p:cNvPr>
          <p:cNvSpPr txBox="1"/>
          <p:nvPr/>
        </p:nvSpPr>
        <p:spPr>
          <a:xfrm>
            <a:off x="7636954" y="1904301"/>
            <a:ext cx="421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C. They both have similar performance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3B031-3539-4317-BA99-3BF90B39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37" y="679508"/>
            <a:ext cx="6800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2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08990-24E3-402D-B57B-2F703631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860870"/>
            <a:ext cx="5524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0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3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DE183-DC9A-474D-BA3B-2612EB35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29405"/>
            <a:ext cx="55626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B6AC7-CBE7-4060-97EC-AF53AB7E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42950"/>
            <a:ext cx="55435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08710" y="933062"/>
            <a:ext cx="46217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8D7B1-1FC0-4922-BAB1-BBCE1395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7" y="762000"/>
            <a:ext cx="5591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46217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Run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6BC23A-446D-4166-A3B3-F3BE941D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671804"/>
            <a:ext cx="56292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775822" y="611928"/>
            <a:ext cx="50460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None of the above.	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01D30-5F7B-4F96-96B6-DE2F428A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7" y="633704"/>
            <a:ext cx="5638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DFC944-8A12-42CA-B4D7-7CEF50C368ED}"/>
              </a:ext>
            </a:extLst>
          </p:cNvPr>
          <p:cNvSpPr txBox="1"/>
          <p:nvPr/>
        </p:nvSpPr>
        <p:spPr>
          <a:xfrm>
            <a:off x="624957" y="242596"/>
            <a:ext cx="113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Question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FC453-63D5-4985-9376-BE7589A7509A}"/>
              </a:ext>
            </a:extLst>
          </p:cNvPr>
          <p:cNvSpPr txBox="1"/>
          <p:nvPr/>
        </p:nvSpPr>
        <p:spPr>
          <a:xfrm>
            <a:off x="6316910" y="116978"/>
            <a:ext cx="49669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will be the output of the </a:t>
            </a:r>
            <a:r>
              <a:rPr lang="en-GB" dirty="0" err="1">
                <a:solidFill>
                  <a:schemeClr val="bg1"/>
                </a:solidFill>
              </a:rPr>
              <a:t>RunAsync</a:t>
            </a:r>
            <a:r>
              <a:rPr lang="en-GB" dirty="0">
                <a:solidFill>
                  <a:schemeClr val="bg1"/>
                </a:solidFill>
              </a:rPr>
              <a:t> method?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</a:p>
          <a:p>
            <a:pPr marL="342900" indent="-342900">
              <a:buFont typeface="+mj-lt"/>
              <a:buAutoNum type="alphaUcPeriod"/>
            </a:pP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GB" dirty="0">
                <a:solidFill>
                  <a:schemeClr val="bg1"/>
                </a:solidFill>
              </a:rPr>
              <a:t>Test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1.5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2.5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Test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B5C5F-C643-4D31-9B38-0C0DD4769AA4}"/>
              </a:ext>
            </a:extLst>
          </p:cNvPr>
          <p:cNvSpPr txBox="1"/>
          <p:nvPr/>
        </p:nvSpPr>
        <p:spPr>
          <a:xfrm>
            <a:off x="8473554" y="625315"/>
            <a:ext cx="281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E. None of the above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66121-9119-461F-B05F-EB96D0BC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14794"/>
            <a:ext cx="5591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924</Words>
  <Application>Microsoft Office PowerPoint</Application>
  <PresentationFormat>Widescreen</PresentationFormat>
  <Paragraphs>191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Tasks, async/await and multithreading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Tasks, async/await and multithreading quiz</dc:title>
  <dc:creator>David Omid</dc:creator>
  <cp:lastModifiedBy>David Omid</cp:lastModifiedBy>
  <cp:revision>35</cp:revision>
  <dcterms:created xsi:type="dcterms:W3CDTF">2018-11-23T00:14:50Z</dcterms:created>
  <dcterms:modified xsi:type="dcterms:W3CDTF">2020-03-08T12:46:28Z</dcterms:modified>
</cp:coreProperties>
</file>