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33" r:id="rId16"/>
    <p:sldId id="330" r:id="rId17"/>
    <p:sldId id="331" r:id="rId18"/>
    <p:sldId id="332" r:id="rId19"/>
    <p:sldId id="328" r:id="rId20"/>
    <p:sldId id="329"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a:t>
            </a:r>
            <a:r>
              <a:rPr lang="en-GB" sz="2000" dirty="0" err="1"/>
              <a:t>awaitable</a:t>
            </a:r>
            <a:r>
              <a:rPr lang="en-GB" sz="2000" dirty="0"/>
              <a:t>” code is reached.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a result from the completed I/O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on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5415</Words>
  <Application>Microsoft Office PowerPoint</Application>
  <PresentationFormat>Widescreen</PresentationFormat>
  <Paragraphs>667</Paragraphs>
  <Slides>73</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467</cp:revision>
  <dcterms:created xsi:type="dcterms:W3CDTF">2018-11-19T13:49:40Z</dcterms:created>
  <dcterms:modified xsi:type="dcterms:W3CDTF">2020-03-12T02:06:13Z</dcterms:modified>
</cp:coreProperties>
</file>