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78" r:id="rId14"/>
    <p:sldId id="279" r:id="rId15"/>
    <p:sldId id="269" r:id="rId16"/>
    <p:sldId id="280" r:id="rId17"/>
    <p:sldId id="281" r:id="rId18"/>
    <p:sldId id="270" r:id="rId19"/>
    <p:sldId id="282" r:id="rId20"/>
    <p:sldId id="283" r:id="rId21"/>
    <p:sldId id="274" r:id="rId22"/>
    <p:sldId id="284" r:id="rId23"/>
    <p:sldId id="285" r:id="rId24"/>
    <p:sldId id="272" r:id="rId25"/>
    <p:sldId id="273" r:id="rId26"/>
    <p:sldId id="275" r:id="rId27"/>
    <p:sldId id="276"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20/11/2018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20/11/2018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the perfect compromise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excellent performance</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anything synchronous whenever possible</a:t>
            </a:r>
            <a:r>
              <a:rPr lang="en-GB" dirty="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(i.e. it’s something like a native application and not a web application).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Multithreading is not for everyone</a:t>
            </a:r>
          </a:p>
          <a:p>
            <a:endParaRPr lang="en-GB" sz="2200" b="1" dirty="0"/>
          </a:p>
          <a:p>
            <a:r>
              <a:rPr lang="en-GB" sz="2200" b="1" dirty="0"/>
              <a:t>Native applications love multithreading</a:t>
            </a:r>
          </a:p>
          <a:p>
            <a:pPr marL="342900" indent="-342900">
              <a:buFont typeface="Arial" panose="020B0604020202020204" pitchFamily="34" charset="0"/>
              <a:buChar char="•"/>
            </a:pPr>
            <a:r>
              <a:rPr lang="en-GB" sz="2200" dirty="0"/>
              <a:t>Native applications (i.e. desktop and mobile applications) only have one user at a time. As a result, you can essentially throw threads at a problem in order to provide the best performance. This particular user having the best performance won’t affect other users. </a:t>
            </a:r>
          </a:p>
          <a:p>
            <a:pPr marL="342900" indent="-342900">
              <a:buFont typeface="Arial" panose="020B0604020202020204" pitchFamily="34" charset="0"/>
              <a:buChar char="•"/>
            </a:pPr>
            <a:r>
              <a:rPr lang="en-GB" sz="2200" dirty="0"/>
              <a:t>Horizontal scaling (running the application across multiple devices) is not a concept which applies here. </a:t>
            </a:r>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a:t>
            </a:r>
          </a:p>
          <a:p>
            <a:pPr marL="342900" indent="-342900">
              <a:buFont typeface="Arial" panose="020B0604020202020204" pitchFamily="34" charset="0"/>
              <a:buChar char="•"/>
            </a:pPr>
            <a:endParaRPr lang="en-GB" sz="2200" dirty="0"/>
          </a:p>
          <a:p>
            <a:r>
              <a:rPr lang="en-GB" sz="2200" b="1" dirty="0"/>
              <a:t>Multithreading will kill your web application </a:t>
            </a:r>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a:t>
            </a:r>
            <a:r>
              <a:rPr lang="en-GB" sz="2200" dirty="0"/>
              <a:t>. As a result, </a:t>
            </a:r>
            <a:r>
              <a:rPr lang="en-GB" sz="2200" b="1" dirty="0"/>
              <a:t>you must only use them for handling requests</a:t>
            </a:r>
            <a:r>
              <a:rPr lang="en-GB" sz="2200" dirty="0"/>
              <a:t>.</a:t>
            </a:r>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a:t>
            </a:r>
          </a:p>
          <a:p>
            <a:pPr marL="342900" indent="-342900">
              <a:buFont typeface="Arial" panose="020B0604020202020204" pitchFamily="34" charset="0"/>
              <a:buChar char="•"/>
            </a:pPr>
            <a:r>
              <a:rPr lang="en-GB" sz="2200" dirty="0"/>
              <a:t>Vertical scaling is expensive so you must make sure you serve the most requests possible out of your new expensive servers. </a:t>
            </a:r>
          </a:p>
        </p:txBody>
      </p:sp>
    </p:spTree>
    <p:extLst>
      <p:ext uri="{BB962C8B-B14F-4D97-AF65-F5344CB8AC3E}">
        <p14:creationId xmlns:p14="http://schemas.microsoft.com/office/powerpoint/2010/main" val="191957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Suspect(),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2353</Words>
  <Application>Microsoft Office PowerPoint</Application>
  <PresentationFormat>Widescreen</PresentationFormat>
  <Paragraphs>328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115</cp:revision>
  <dcterms:created xsi:type="dcterms:W3CDTF">2018-11-19T13:49:40Z</dcterms:created>
  <dcterms:modified xsi:type="dcterms:W3CDTF">2018-11-20T14:55:53Z</dcterms:modified>
</cp:coreProperties>
</file>