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95" r:id="rId19"/>
    <p:sldId id="270" r:id="rId20"/>
    <p:sldId id="282" r:id="rId21"/>
    <p:sldId id="283" r:id="rId22"/>
    <p:sldId id="274" r:id="rId23"/>
    <p:sldId id="284" r:id="rId24"/>
    <p:sldId id="285" r:id="rId25"/>
    <p:sldId id="272" r:id="rId26"/>
    <p:sldId id="273" r:id="rId27"/>
    <p:sldId id="275" r:id="rId28"/>
    <p:sldId id="276" r:id="rId29"/>
    <p:sldId id="286" r:id="rId30"/>
    <p:sldId id="290" r:id="rId31"/>
    <p:sldId id="277" r:id="rId32"/>
    <p:sldId id="287" r:id="rId33"/>
    <p:sldId id="288" r:id="rId34"/>
    <p:sldId id="289" r:id="rId35"/>
    <p:sldId id="293" r:id="rId36"/>
    <p:sldId id="292" r:id="rId37"/>
    <p:sldId id="294"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4" d="100"/>
          <a:sy n="114" d="100"/>
        </p:scale>
        <p:origin x="3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single-threaded programming 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a:t>
            </a:r>
          </a:p>
          <a:p>
            <a:endParaRPr lang="en-GB" sz="2200" b="1" dirty="0"/>
          </a:p>
          <a:p>
            <a:pPr marL="342900" indent="-342900">
              <a:buFont typeface="Arial" panose="020B0604020202020204" pitchFamily="34" charset="0"/>
              <a:buChar char="•"/>
            </a:pPr>
            <a:r>
              <a:rPr lang="en-GB" sz="2200" dirty="0"/>
              <a:t>Exceptions thrown within a task are always accessible from the Task’s </a:t>
            </a:r>
            <a:r>
              <a:rPr lang="en-GB" sz="2200" b="1" dirty="0"/>
              <a:t>Exception property</a:t>
            </a:r>
            <a:r>
              <a:rPr lang="en-GB" sz="2200" dirty="0"/>
              <a:t>. This is of type </a:t>
            </a:r>
            <a:r>
              <a:rPr lang="en-GB" sz="2200" b="1" dirty="0" err="1"/>
              <a:t>AggregateException</a:t>
            </a:r>
            <a:r>
              <a:rPr lang="en-GB" sz="2200" dirty="0"/>
              <a:t>. This is so multiple exceptions can be aggregated and propagated. </a:t>
            </a:r>
          </a:p>
          <a:p>
            <a:endParaRPr lang="en-GB" sz="2200" dirty="0"/>
          </a:p>
          <a:p>
            <a:pPr marL="342900" indent="-342900">
              <a:buFont typeface="Arial" panose="020B0604020202020204" pitchFamily="34" charset="0"/>
              <a:buChar char="•"/>
            </a:pPr>
            <a:r>
              <a:rPr lang="en-GB" sz="2200" dirty="0"/>
              <a:t>Observing the completion of a task by using </a:t>
            </a:r>
            <a:r>
              <a:rPr lang="en-GB" sz="2200" b="1" dirty="0"/>
              <a:t>Wait()</a:t>
            </a:r>
            <a:r>
              <a:rPr lang="en-GB" sz="2200" dirty="0"/>
              <a:t>,</a:t>
            </a:r>
            <a:r>
              <a:rPr lang="en-GB" sz="2200" b="1" dirty="0"/>
              <a:t> Result</a:t>
            </a:r>
            <a:r>
              <a:rPr lang="en-GB" sz="2200" dirty="0"/>
              <a:t> or </a:t>
            </a:r>
            <a:r>
              <a:rPr lang="en-GB" sz="2200" b="1" dirty="0"/>
              <a:t>await</a:t>
            </a:r>
            <a:r>
              <a:rPr lang="en-GB" sz="2200" dirty="0"/>
              <a:t> will propagate the exception. At this point, you need to handle it with a try/catch block. </a:t>
            </a:r>
          </a:p>
          <a:p>
            <a:endParaRPr lang="en-GB" sz="2200" b="1" dirty="0"/>
          </a:p>
          <a:p>
            <a:pPr marL="342900" indent="-342900">
              <a:buFont typeface="Arial" panose="020B0604020202020204" pitchFamily="34" charset="0"/>
              <a:buChar char="•"/>
            </a:pPr>
            <a:r>
              <a:rPr lang="en-GB" sz="2200" b="1" dirty="0"/>
              <a:t>Using await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3286</Words>
  <Application>Microsoft Office PowerPoint</Application>
  <PresentationFormat>Widescreen</PresentationFormat>
  <Paragraphs>411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181</cp:revision>
  <dcterms:created xsi:type="dcterms:W3CDTF">2018-11-19T13:49:40Z</dcterms:created>
  <dcterms:modified xsi:type="dcterms:W3CDTF">2018-11-30T00:25:13Z</dcterms:modified>
</cp:coreProperties>
</file>