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17D7-26C9-4566-9EF5-CF9A37100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65D34-BCFB-41A3-ADAB-07A61BE93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09BEF-89A1-4EA3-BCD1-93259F7C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D6A4-64F5-4056-AAAA-78458D12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A642-CBB0-42DD-AF0F-AEC40166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81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06CC-099E-4585-BAAA-9862FB42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2FB39-5F73-48AF-BF7B-EE9825016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6DDE0-967B-4256-852F-E08D3AEE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761C1-48AF-4A6D-B67E-9E9E3F8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DAA6A-81AE-4327-B08E-782C69AC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06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196D0-D80E-4517-8CB9-C3167A9C9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48DC7-55E6-4039-97DA-04C2BEA14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7810-FEF8-4F2C-8CBA-645BF0EE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A0AB1-E462-49EB-930F-65662780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6CCE-C7CD-4316-8E2C-CA94916D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12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E373-7F23-431D-A953-354CA0A0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47F4-C76D-453C-B962-D6C5B39C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C57F-B2D6-4FDC-A985-64E6DCB4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3F2CE-7DFC-4ACF-8FAA-5DF6866C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F207C-3E00-4D00-9A2C-46A90527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27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3E1D-9B27-4F5A-BB34-B26EE7E8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42D80-D0B4-41B7-B82E-998AB760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99331-117A-4821-A84B-10086F84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8458E-28C9-4F17-931D-A4803828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106E-640B-4B2C-AA28-B09740D0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6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D2DB-BED4-4BE9-935A-D4F13CE5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F9CD-0A4C-4FFD-978B-F6DCF17B5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F3F2C-C9D3-40A5-BD66-70F37EE08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9B886-C86B-4117-A911-DE0D6EC5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D3A01-9B23-4A48-9526-5E6A739E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7D96E-E123-44B1-BAE3-083BC664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13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8FC8-30D7-4D9C-888D-9385E99D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377D2-6B02-477E-970D-733286F3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A8A12-16A8-4758-B90B-155630B37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427FF-15B8-481E-B916-EFF82430D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2E017-BD12-45F5-B890-E845C4D84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F4F83-1598-4A12-94A2-E1247233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C0820-CB4C-4B9E-AA9C-8451D752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CCA29-D4D0-4D34-B195-9F68B28C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3330-7382-42C2-8646-09A1CE45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1464D-41DF-4B2B-987C-A5BA52B3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563-9AD1-4E6A-AF25-53BC801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AF6B4-7C0C-4A18-A198-8A7B23BD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42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CD67B-CD6B-4A84-A389-463FB456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696BB-92FA-4E36-BCF6-5B896BC2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A6161-99AA-4581-8C39-4F0FD2EE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48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A2EE-E973-4EEA-8F58-23CBCB3B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B9D7-8EAE-491C-B760-CE5039EDD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F566-921A-4E29-9964-A2263168F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B9EBE-61AC-477D-8253-06E230A8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9F034-F4FD-4E70-A56F-2923FFE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30B77-FD47-4B44-81FA-DC3691D0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73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242E-7B51-4664-933D-FB3C63C7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3D47B-CB1B-4FD4-94FE-457B6BD53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9F335-9B60-449D-9FFC-5114B94DF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14972-C658-47E2-AC99-43D0268E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0EE2B-9196-4C05-A53C-5F7597EF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51741-EFDE-42D3-8FC5-AFD43A87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CA6B6-71BB-4273-8028-E6671DC6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D9DAC-29DF-4BDD-BA88-E905F4F85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C878-98EF-4C9E-B112-F507739F3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BFE0-C448-42DD-B402-26A0C8F97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CFF8-C32A-4D96-9A22-70EE583B8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5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B10-05B3-4CC1-AEE0-76E781261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Tasks, async/await and multithreading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04A0C-82DE-4BA0-BE1F-4F40E73B7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David Omid</a:t>
            </a:r>
          </a:p>
        </p:txBody>
      </p:sp>
    </p:spTree>
    <p:extLst>
      <p:ext uri="{BB962C8B-B14F-4D97-AF65-F5344CB8AC3E}">
        <p14:creationId xmlns:p14="http://schemas.microsoft.com/office/powerpoint/2010/main" val="360146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94E12-D70D-4FA7-8CD1-97B2F3374BBC}"/>
              </a:ext>
            </a:extLst>
          </p:cNvPr>
          <p:cNvSpPr txBox="1"/>
          <p:nvPr/>
        </p:nvSpPr>
        <p:spPr>
          <a:xfrm>
            <a:off x="5197151" y="1035698"/>
            <a:ext cx="6802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 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E2870C-098D-499A-9049-8238CF6CD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957262"/>
            <a:ext cx="31242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9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2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5E3BFF-6F77-4DC5-A318-B72CA853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797378"/>
            <a:ext cx="5086350" cy="5524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096000" y="933062"/>
            <a:ext cx="52344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      	</a:t>
            </a:r>
          </a:p>
        </p:txBody>
      </p:sp>
    </p:spTree>
    <p:extLst>
      <p:ext uri="{BB962C8B-B14F-4D97-AF65-F5344CB8AC3E}">
        <p14:creationId xmlns:p14="http://schemas.microsoft.com/office/powerpoint/2010/main" val="268736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3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908990-24E3-402D-B57B-2F703631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860870"/>
            <a:ext cx="5524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0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4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DE183-DC9A-474D-BA3B-2612EB35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29405"/>
            <a:ext cx="55626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4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5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CB6AC7-CBE7-4060-97EC-AF53AB7E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742950"/>
            <a:ext cx="55435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6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8D7B1-1FC0-4922-BAB1-BBCE1395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762000"/>
            <a:ext cx="55911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7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7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75822" y="611928"/>
            <a:ext cx="46217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BC23A-446D-4166-A3B3-F3BE941DA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671804"/>
            <a:ext cx="56292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0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8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75822" y="611928"/>
            <a:ext cx="50460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</a:t>
            </a:r>
            <a:r>
              <a:rPr lang="en-GB" dirty="0" err="1">
                <a:solidFill>
                  <a:schemeClr val="bg1"/>
                </a:solidFill>
              </a:rPr>
              <a:t>RunAsync</a:t>
            </a:r>
            <a:r>
              <a:rPr lang="en-GB" dirty="0">
                <a:solidFill>
                  <a:schemeClr val="bg1"/>
                </a:solidFill>
              </a:rPr>
              <a:t>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01D30-5F7B-4F96-96B6-DE2F428A9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7" y="633704"/>
            <a:ext cx="56388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122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Tasks, async/await and multithreading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Tasks, async/await and multithreading quiz</dc:title>
  <dc:creator>David Omid</dc:creator>
  <cp:lastModifiedBy>David Omid</cp:lastModifiedBy>
  <cp:revision>9</cp:revision>
  <dcterms:created xsi:type="dcterms:W3CDTF">2018-11-23T00:14:50Z</dcterms:created>
  <dcterms:modified xsi:type="dcterms:W3CDTF">2018-11-23T00:49:42Z</dcterms:modified>
</cp:coreProperties>
</file>