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7D7-26C9-4566-9EF5-CF9A3710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65D34-BCFB-41A3-ADAB-07A61BE93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9BEF-89A1-4EA3-BCD1-93259F7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D6A4-64F5-4056-AAAA-78458D12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A642-CBB0-42DD-AF0F-AEC4016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06CC-099E-4585-BAAA-9862FB4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FB39-5F73-48AF-BF7B-EE982501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DDE0-967B-4256-852F-E08D3AE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61C1-48AF-4A6D-B67E-9E9E3F8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AA6A-81AE-4327-B08E-782C69AC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196D0-D80E-4517-8CB9-C3167A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48DC7-55E6-4039-97DA-04C2BEA1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7810-FEF8-4F2C-8CBA-645BF0E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0AB1-E462-49EB-930F-6566278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6CCE-C7CD-4316-8E2C-CA94916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E373-7F23-431D-A953-354CA0A0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47F4-C76D-453C-B962-D6C5B39C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C57F-B2D6-4FDC-A985-64E6DCB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F2CE-7DFC-4ACF-8FAA-5DF6866C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207C-3E00-4D00-9A2C-46A90527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3E1D-9B27-4F5A-BB34-B26EE7E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2D80-D0B4-41B7-B82E-998AB76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9331-117A-4821-A84B-10086F84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58E-28C9-4F17-931D-A480382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106E-640B-4B2C-AA28-B09740D0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2DB-BED4-4BE9-935A-D4F13CE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F9CD-0A4C-4FFD-978B-F6DCF17B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F3F2C-C9D3-40A5-BD66-70F37EE0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B886-C86B-4117-A911-DE0D6EC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3A01-9B23-4A48-9526-5E6A739E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D96E-E123-44B1-BAE3-083BC66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FC8-30D7-4D9C-888D-9385E99D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77D2-6B02-477E-970D-733286F3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8A12-16A8-4758-B90B-155630B3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427FF-15B8-481E-B916-EFF82430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2E017-BD12-45F5-B890-E845C4D8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F4F83-1598-4A12-94A2-E124723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0820-CB4C-4B9E-AA9C-8451D75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CA29-D4D0-4D34-B195-9F68B28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3330-7382-42C2-8646-09A1CE4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464D-41DF-4B2B-987C-A5BA52B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563-9AD1-4E6A-AF25-53BC801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F6B4-7C0C-4A18-A198-8A7B23B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2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CD67B-CD6B-4A84-A389-463FB456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696BB-92FA-4E36-BCF6-5B896BC2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6161-99AA-4581-8C39-4F0FD2EE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A2EE-E973-4EEA-8F58-23CBCB3B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9D7-8EAE-491C-B760-CE5039ED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F566-921A-4E29-9964-A2263168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9EBE-61AC-477D-8253-06E230A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F034-F4FD-4E70-A56F-2923FFE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0B77-FD47-4B44-81FA-DC3691D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42E-7B51-4664-933D-FB3C63C7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3D47B-CB1B-4FD4-94FE-457B6BD5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F335-9B60-449D-9FFC-5114B94D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4972-C658-47E2-AC99-43D0268E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EE2B-9196-4C05-A53C-5F7597E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1741-EFDE-42D3-8FC5-AFD43A87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CA6B6-71BB-4273-8028-E6671DC6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9DAC-29DF-4BDD-BA88-E905F4F8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C878-98EF-4C9E-B112-F507739F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1300-4D93-4BCE-9B38-F8FAF83D05FF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BFE0-C448-42DD-B402-26A0C8F9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CFF8-C32A-4D96-9A22-70EE583B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5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05B3-4CC1-AEE0-76E78126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Tasks, async/await and multithreading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04A0C-82DE-4BA0-BE1F-4F40E73B7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David Omid</a:t>
            </a:r>
          </a:p>
        </p:txBody>
      </p:sp>
    </p:spTree>
    <p:extLst>
      <p:ext uri="{BB962C8B-B14F-4D97-AF65-F5344CB8AC3E}">
        <p14:creationId xmlns:p14="http://schemas.microsoft.com/office/powerpoint/2010/main" val="3601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8473554" y="625315"/>
            <a:ext cx="2810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</a:p>
          <a:p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BBF57-2795-4BD5-8BE1-E634AA47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09981"/>
            <a:ext cx="55911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EFDEF-4004-45ED-A028-30E08A8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" y="138112"/>
            <a:ext cx="7467600" cy="658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7523298" y="138112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68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ADA75-36EB-430B-ABEC-743A6859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611155"/>
            <a:ext cx="6772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6EE87-9722-4FE2-B436-A7B1266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499055"/>
            <a:ext cx="5581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3B031-3539-4317-BA99-3BF90B39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7" y="679508"/>
            <a:ext cx="6800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05B3-4CC1-AEE0-76E78126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9284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E3BFF-6F77-4DC5-A318-B72CA85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97378"/>
            <a:ext cx="5086350" cy="552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096000" y="933062"/>
            <a:ext cx="5234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	</a:t>
            </a:r>
          </a:p>
        </p:txBody>
      </p:sp>
    </p:spTree>
    <p:extLst>
      <p:ext uri="{BB962C8B-B14F-4D97-AF65-F5344CB8AC3E}">
        <p14:creationId xmlns:p14="http://schemas.microsoft.com/office/powerpoint/2010/main" val="30609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08990-24E3-402D-B57B-2F7036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860870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1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Test 1</a:t>
            </a:r>
          </a:p>
          <a:p>
            <a:r>
              <a:rPr lang="en-GB" dirty="0">
                <a:solidFill>
                  <a:schemeClr val="bg1"/>
                </a:solidFill>
              </a:rPr>
              <a:t>    Test 2</a:t>
            </a:r>
          </a:p>
          <a:p>
            <a:r>
              <a:rPr lang="en-GB" dirty="0">
                <a:solidFill>
                  <a:schemeClr val="bg1"/>
                </a:solidFill>
              </a:rPr>
              <a:t>    Test 3</a:t>
            </a:r>
          </a:p>
          <a:p>
            <a:r>
              <a:rPr lang="en-GB" dirty="0">
                <a:solidFill>
                  <a:schemeClr val="bg1"/>
                </a:solidFill>
              </a:rPr>
              <a:t>    Test 2.5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E183-DC9A-474D-BA3B-2612EB35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9405"/>
            <a:ext cx="556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D). Test 1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2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2.5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B6AC7-CBE7-4060-97EC-AF53AB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42950"/>
            <a:ext cx="5543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E3BFF-6F77-4DC5-A318-B72CA85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97378"/>
            <a:ext cx="5086350" cy="552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096000" y="933062"/>
            <a:ext cx="5234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      	</a:t>
            </a:r>
          </a:p>
        </p:txBody>
      </p:sp>
    </p:spTree>
    <p:extLst>
      <p:ext uri="{BB962C8B-B14F-4D97-AF65-F5344CB8AC3E}">
        <p14:creationId xmlns:p14="http://schemas.microsoft.com/office/powerpoint/2010/main" val="26873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B. 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Test 2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D7B1-1FC0-4922-BAB1-BBCE1395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62000"/>
            <a:ext cx="5591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462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C23A-446D-4166-A3B3-F3BE941D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71804"/>
            <a:ext cx="562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5046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01D30-5F7B-4F96-96B6-DE2F428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" y="633704"/>
            <a:ext cx="5638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66121-9119-461F-B05F-EB96D0BC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14794"/>
            <a:ext cx="5591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6307397" y="611928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</a:p>
          <a:p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BBF57-2795-4BD5-8BE1-E634AA47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09981"/>
            <a:ext cx="55911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EFDEF-4004-45ED-A028-30E08A8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" y="138112"/>
            <a:ext cx="7467600" cy="658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7523298" y="138112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B. Method2Async</a:t>
            </a:r>
          </a:p>
        </p:txBody>
      </p:sp>
    </p:spTree>
    <p:extLst>
      <p:ext uri="{BB962C8B-B14F-4D97-AF65-F5344CB8AC3E}">
        <p14:creationId xmlns:p14="http://schemas.microsoft.com/office/powerpoint/2010/main" val="31570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ADA75-36EB-430B-ABEC-743A6859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611155"/>
            <a:ext cx="6772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B. Method2Async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6EE87-9722-4FE2-B436-A7B1266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499055"/>
            <a:ext cx="5581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 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3B031-3539-4317-BA99-3BF90B39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7" y="679508"/>
            <a:ext cx="6800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08990-24E3-402D-B57B-2F7036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860870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E183-DC9A-474D-BA3B-2612EB35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9405"/>
            <a:ext cx="556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B6AC7-CBE7-4060-97EC-AF53AB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42950"/>
            <a:ext cx="5543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D7B1-1FC0-4922-BAB1-BBCE1395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62000"/>
            <a:ext cx="5591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46217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C23A-446D-4166-A3B3-F3BE941D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71804"/>
            <a:ext cx="562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50460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01D30-5F7B-4F96-96B6-DE2F428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" y="633704"/>
            <a:ext cx="5638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8473554" y="62531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66121-9119-461F-B05F-EB96D0BC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14794"/>
            <a:ext cx="5591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478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Tasks, async/await and multithreading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Tasks, async/await and multithreading quiz</dc:title>
  <dc:creator>David Omid</dc:creator>
  <cp:lastModifiedBy>David Omid</cp:lastModifiedBy>
  <cp:revision>35</cp:revision>
  <dcterms:created xsi:type="dcterms:W3CDTF">2018-11-23T00:14:50Z</dcterms:created>
  <dcterms:modified xsi:type="dcterms:W3CDTF">2018-11-23T01:45:47Z</dcterms:modified>
</cp:coreProperties>
</file>