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33" r:id="rId16"/>
    <p:sldId id="330" r:id="rId17"/>
    <p:sldId id="331" r:id="rId18"/>
    <p:sldId id="332" r:id="rId19"/>
    <p:sldId id="328" r:id="rId20"/>
    <p:sldId id="329"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12/03/2020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12/03/2020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synchronously or asynchronously.</a:t>
            </a:r>
          </a:p>
          <a:p>
            <a:endParaRPr lang="en-GB" sz="2800" dirty="0"/>
          </a:p>
          <a:p>
            <a:pPr marL="457200" indent="-457200">
              <a:buFont typeface="Arial" panose="020B0604020202020204" pitchFamily="34" charset="0"/>
              <a:buChar char="•"/>
            </a:pPr>
            <a:r>
              <a:rPr lang="en-GB" sz="2800" dirty="0"/>
              <a:t>Task and Task&lt;</a:t>
            </a:r>
            <a:r>
              <a:rPr lang="en-GB" sz="2800" dirty="0" err="1"/>
              <a:t>TResult</a:t>
            </a:r>
            <a:r>
              <a:rPr lang="en-GB" sz="2800" dirty="0"/>
              <a:t>&gt; allow you to use the powerful </a:t>
            </a:r>
            <a:r>
              <a:rPr lang="en-GB" sz="2800" b="1" dirty="0"/>
              <a:t>async and await </a:t>
            </a:r>
            <a:r>
              <a:rPr lang="en-GB" sz="2800" dirty="0"/>
              <a:t>keywords to execute them asynchronously without blocking threads. </a:t>
            </a: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a:t>
            </a:r>
            <a:r>
              <a:rPr lang="en-GB" sz="2000" dirty="0" err="1"/>
              <a:t>awaitable</a:t>
            </a:r>
            <a:r>
              <a:rPr lang="en-GB" sz="2000" dirty="0"/>
              <a:t>” code is reached.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a result from the completed I/O operation.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before the result can be retrieved from it.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on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893647"/>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2185214"/>
          </a:xfrm>
          <a:prstGeom prst="rect">
            <a:avLst/>
          </a:prstGeom>
          <a:noFill/>
        </p:spPr>
        <p:txBody>
          <a:bodyPr wrap="square" rtlCol="0">
            <a:spAutoFit/>
          </a:bodyPr>
          <a:lstStyle/>
          <a:p>
            <a:r>
              <a:rPr lang="en-GB" sz="3200" b="1" dirty="0"/>
              <a:t>How using tasks with async and await help</a:t>
            </a:r>
            <a:br>
              <a:rPr lang="en-GB" sz="3200" b="1" dirty="0"/>
            </a:br>
            <a:br>
              <a:rPr lang="en-GB" sz="3200" b="1" dirty="0"/>
            </a:br>
            <a:r>
              <a:rPr lang="en-GB" sz="2400" dirty="0"/>
              <a:t>Consider the following code…</a:t>
            </a:r>
          </a:p>
          <a:p>
            <a:endParaRPr lang="en-GB" sz="2400" dirty="0"/>
          </a:p>
          <a:p>
            <a:endParaRPr lang="en-GB" sz="2400" dirty="0"/>
          </a:p>
        </p:txBody>
      </p:sp>
    </p:spTree>
    <p:extLst>
      <p:ext uri="{BB962C8B-B14F-4D97-AF65-F5344CB8AC3E}">
        <p14:creationId xmlns:p14="http://schemas.microsoft.com/office/powerpoint/2010/main" val="215935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5415</Words>
  <Application>Microsoft Office PowerPoint</Application>
  <PresentationFormat>Widescreen</PresentationFormat>
  <Paragraphs>667</Paragraphs>
  <Slides>73</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466</cp:revision>
  <dcterms:created xsi:type="dcterms:W3CDTF">2018-11-19T13:49:40Z</dcterms:created>
  <dcterms:modified xsi:type="dcterms:W3CDTF">2020-03-12T02:02:58Z</dcterms:modified>
</cp:coreProperties>
</file>