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28" r:id="rId16"/>
    <p:sldId id="329" r:id="rId17"/>
    <p:sldId id="317" r:id="rId18"/>
    <p:sldId id="297" r:id="rId19"/>
    <p:sldId id="327" r:id="rId20"/>
    <p:sldId id="326" r:id="rId21"/>
    <p:sldId id="318" r:id="rId22"/>
    <p:sldId id="265" r:id="rId23"/>
    <p:sldId id="267" r:id="rId24"/>
    <p:sldId id="268" r:id="rId25"/>
    <p:sldId id="278" r:id="rId26"/>
    <p:sldId id="279" r:id="rId27"/>
    <p:sldId id="269" r:id="rId28"/>
    <p:sldId id="280" r:id="rId29"/>
    <p:sldId id="281" r:id="rId30"/>
    <p:sldId id="295" r:id="rId31"/>
    <p:sldId id="270" r:id="rId32"/>
    <p:sldId id="282" r:id="rId33"/>
    <p:sldId id="283" r:id="rId34"/>
    <p:sldId id="274" r:id="rId35"/>
    <p:sldId id="284" r:id="rId36"/>
    <p:sldId id="285" r:id="rId37"/>
    <p:sldId id="272" r:id="rId38"/>
    <p:sldId id="273" r:id="rId39"/>
    <p:sldId id="275" r:id="rId40"/>
    <p:sldId id="276" r:id="rId41"/>
    <p:sldId id="286" r:id="rId42"/>
    <p:sldId id="290" r:id="rId43"/>
    <p:sldId id="277" r:id="rId44"/>
    <p:sldId id="287" r:id="rId45"/>
    <p:sldId id="288" r:id="rId46"/>
    <p:sldId id="289" r:id="rId47"/>
    <p:sldId id="293" r:id="rId48"/>
    <p:sldId id="292" r:id="rId49"/>
    <p:sldId id="294" r:id="rId50"/>
    <p:sldId id="296" r:id="rId51"/>
    <p:sldId id="304" r:id="rId52"/>
    <p:sldId id="298" r:id="rId53"/>
    <p:sldId id="308" r:id="rId54"/>
    <p:sldId id="299" r:id="rId55"/>
    <p:sldId id="309" r:id="rId56"/>
    <p:sldId id="300" r:id="rId57"/>
    <p:sldId id="316" r:id="rId58"/>
    <p:sldId id="301" r:id="rId59"/>
    <p:sldId id="310" r:id="rId60"/>
    <p:sldId id="302" r:id="rId61"/>
    <p:sldId id="311" r:id="rId62"/>
    <p:sldId id="303" r:id="rId63"/>
    <p:sldId id="312" r:id="rId64"/>
    <p:sldId id="305" r:id="rId65"/>
    <p:sldId id="313" r:id="rId66"/>
    <p:sldId id="306" r:id="rId67"/>
    <p:sldId id="314" r:id="rId68"/>
    <p:sldId id="307"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40307"/>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400" dirty="0"/>
              <a:t>When you run a method which returns Task or Task&lt;</a:t>
            </a:r>
            <a:r>
              <a:rPr lang="en-GB" sz="2400" dirty="0" err="1"/>
              <a:t>TResult</a:t>
            </a:r>
            <a:r>
              <a:rPr lang="en-GB" sz="2400" dirty="0"/>
              <a:t>&gt;: </a:t>
            </a:r>
          </a:p>
          <a:p>
            <a:endParaRPr lang="en-GB" sz="3200" b="1" dirty="0"/>
          </a:p>
          <a:p>
            <a:pPr marL="342900" indent="-342900">
              <a:buFont typeface="Arial" panose="020B0604020202020204" pitchFamily="34" charset="0"/>
              <a:buChar char="•"/>
            </a:pPr>
            <a:r>
              <a:rPr lang="en-GB" sz="2400" dirty="0"/>
              <a:t>CPU-bound code is run by the executing thread until the I/O-bound code is reached.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I/O operation is started and the thread </a:t>
            </a:r>
            <a:r>
              <a:rPr lang="en-GB" sz="2400"/>
              <a:t>continues executing </a:t>
            </a:r>
            <a:r>
              <a:rPr lang="en-GB" sz="2400" dirty="0"/>
              <a:t>the method until the point it’s told it needs a result from the completed I/O operation.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method returns an task instance with </a:t>
            </a:r>
            <a:r>
              <a:rPr lang="en-GB" sz="2400" dirty="0" err="1"/>
              <a:t>IsCompleted</a:t>
            </a:r>
            <a:r>
              <a:rPr lang="en-GB" sz="2400" dirty="0"/>
              <a:t> set to false, signalling to the calling method that it has to wait for it to be completed before the result can be retrieved from it. </a:t>
            </a:r>
          </a:p>
          <a:p>
            <a:endParaRPr lang="en-GB" sz="2400" dirty="0"/>
          </a:p>
          <a:p>
            <a:pPr marL="342900" indent="-342900">
              <a:buFont typeface="Arial" panose="020B0604020202020204" pitchFamily="34" charset="0"/>
              <a:buChar char="•"/>
            </a:pPr>
            <a:r>
              <a:rPr lang="en-GB" sz="2400" dirty="0"/>
              <a:t>Execution then continues on the calling method until the point that the thread is told it can’t continue until the task is complete. </a:t>
            </a:r>
          </a:p>
          <a:p>
            <a:endParaRPr lang="en-GB" sz="2400" dirty="0"/>
          </a:p>
          <a:p>
            <a:pPr algn="ctr"/>
            <a:r>
              <a:rPr lang="en-GB" sz="2400" b="1" dirty="0"/>
              <a:t>Let’s see how this looks in code</a:t>
            </a:r>
          </a:p>
          <a:p>
            <a:endParaRPr lang="en-GB" sz="2400"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TotalTime>
  <Words>5043</Words>
  <Application>Microsoft Office PowerPoint</Application>
  <PresentationFormat>Widescreen</PresentationFormat>
  <Paragraphs>634</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388</cp:revision>
  <dcterms:created xsi:type="dcterms:W3CDTF">2018-11-19T13:49:40Z</dcterms:created>
  <dcterms:modified xsi:type="dcterms:W3CDTF">2020-03-09T23:31:30Z</dcterms:modified>
</cp:coreProperties>
</file>