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33" r:id="rId15"/>
    <p:sldId id="325" r:id="rId16"/>
    <p:sldId id="330" r:id="rId17"/>
    <p:sldId id="331" r:id="rId18"/>
    <p:sldId id="332" r:id="rId19"/>
    <p:sldId id="328" r:id="rId20"/>
    <p:sldId id="329" r:id="rId21"/>
    <p:sldId id="317" r:id="rId22"/>
    <p:sldId id="297" r:id="rId23"/>
    <p:sldId id="327" r:id="rId24"/>
    <p:sldId id="326" r:id="rId25"/>
    <p:sldId id="318" r:id="rId26"/>
    <p:sldId id="265" r:id="rId27"/>
    <p:sldId id="267" r:id="rId28"/>
    <p:sldId id="268" r:id="rId29"/>
    <p:sldId id="278" r:id="rId30"/>
    <p:sldId id="279" r:id="rId31"/>
    <p:sldId id="269" r:id="rId32"/>
    <p:sldId id="280" r:id="rId33"/>
    <p:sldId id="281" r:id="rId34"/>
    <p:sldId id="295" r:id="rId35"/>
    <p:sldId id="270" r:id="rId36"/>
    <p:sldId id="282" r:id="rId37"/>
    <p:sldId id="283" r:id="rId38"/>
    <p:sldId id="274" r:id="rId39"/>
    <p:sldId id="284" r:id="rId40"/>
    <p:sldId id="285" r:id="rId41"/>
    <p:sldId id="272" r:id="rId42"/>
    <p:sldId id="273" r:id="rId43"/>
    <p:sldId id="275" r:id="rId44"/>
    <p:sldId id="276" r:id="rId45"/>
    <p:sldId id="286" r:id="rId46"/>
    <p:sldId id="290" r:id="rId47"/>
    <p:sldId id="277" r:id="rId48"/>
    <p:sldId id="287" r:id="rId49"/>
    <p:sldId id="288" r:id="rId50"/>
    <p:sldId id="289" r:id="rId51"/>
    <p:sldId id="293" r:id="rId52"/>
    <p:sldId id="292" r:id="rId53"/>
    <p:sldId id="294" r:id="rId54"/>
    <p:sldId id="296" r:id="rId55"/>
    <p:sldId id="304" r:id="rId56"/>
    <p:sldId id="298" r:id="rId57"/>
    <p:sldId id="308" r:id="rId58"/>
    <p:sldId id="299" r:id="rId59"/>
    <p:sldId id="309" r:id="rId60"/>
    <p:sldId id="300" r:id="rId61"/>
    <p:sldId id="316" r:id="rId62"/>
    <p:sldId id="301" r:id="rId63"/>
    <p:sldId id="310" r:id="rId64"/>
    <p:sldId id="302" r:id="rId65"/>
    <p:sldId id="311" r:id="rId66"/>
    <p:sldId id="303" r:id="rId67"/>
    <p:sldId id="312" r:id="rId68"/>
    <p:sldId id="305" r:id="rId69"/>
    <p:sldId id="313" r:id="rId70"/>
    <p:sldId id="306" r:id="rId71"/>
    <p:sldId id="314" r:id="rId72"/>
    <p:sldId id="307" r:id="rId73"/>
    <p:sldId id="31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synchronously or asynchronously.</a:t>
            </a:r>
          </a:p>
          <a:p>
            <a:endParaRPr lang="en-GB" sz="2800" dirty="0"/>
          </a:p>
          <a:p>
            <a:pPr marL="457200" indent="-457200">
              <a:buFont typeface="Arial" panose="020B0604020202020204" pitchFamily="34" charset="0"/>
              <a:buChar char="•"/>
            </a:pPr>
            <a:r>
              <a:rPr lang="en-GB" sz="2800" dirty="0"/>
              <a:t>Task and Task&lt;</a:t>
            </a:r>
            <a:r>
              <a:rPr lang="en-GB" sz="2800" dirty="0" err="1"/>
              <a:t>TResult</a:t>
            </a:r>
            <a:r>
              <a:rPr lang="en-GB" sz="2800" dirty="0"/>
              <a:t>&gt; allow you to use the powerful </a:t>
            </a:r>
            <a:r>
              <a:rPr lang="en-GB" sz="2800" b="1" dirty="0"/>
              <a:t>async and await </a:t>
            </a:r>
            <a:r>
              <a:rPr lang="en-GB" sz="2800" dirty="0"/>
              <a:t>keywords to execute them asynchronously without blocking threads. </a:t>
            </a: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an “</a:t>
            </a:r>
            <a:r>
              <a:rPr lang="en-GB" sz="2000" dirty="0" err="1"/>
              <a:t>awaitable</a:t>
            </a:r>
            <a:r>
              <a:rPr lang="en-GB" sz="2000" dirty="0"/>
              <a:t>” operation is reached.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a result from the completed </a:t>
            </a:r>
            <a:r>
              <a:rPr lang="en-GB" sz="2000" dirty="0" err="1"/>
              <a:t>awaitable</a:t>
            </a:r>
            <a:r>
              <a:rPr lang="en-GB" sz="2000" dirty="0"/>
              <a:t> operation.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before the result can be retrieved from it.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of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893647"/>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2718</TotalTime>
  <Words>5414</Words>
  <Application>Microsoft Office PowerPoint</Application>
  <PresentationFormat>Widescreen</PresentationFormat>
  <Paragraphs>667</Paragraphs>
  <Slides>73</Slides>
  <Notes>0</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472</cp:revision>
  <dcterms:created xsi:type="dcterms:W3CDTF">2018-11-19T13:49:40Z</dcterms:created>
  <dcterms:modified xsi:type="dcterms:W3CDTF">2020-03-15T23:19:16Z</dcterms:modified>
</cp:coreProperties>
</file>