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317" r:id="rId5"/>
    <p:sldId id="318" r:id="rId6"/>
    <p:sldId id="266" r:id="rId7"/>
    <p:sldId id="257" r:id="rId8"/>
    <p:sldId id="258" r:id="rId9"/>
    <p:sldId id="259" r:id="rId10"/>
    <p:sldId id="260" r:id="rId11"/>
    <p:sldId id="261" r:id="rId12"/>
    <p:sldId id="265" r:id="rId13"/>
    <p:sldId id="267" r:id="rId14"/>
    <p:sldId id="268" r:id="rId15"/>
    <p:sldId id="278" r:id="rId16"/>
    <p:sldId id="279" r:id="rId17"/>
    <p:sldId id="269" r:id="rId18"/>
    <p:sldId id="280" r:id="rId19"/>
    <p:sldId id="281" r:id="rId20"/>
    <p:sldId id="295" r:id="rId21"/>
    <p:sldId id="270" r:id="rId22"/>
    <p:sldId id="282" r:id="rId23"/>
    <p:sldId id="283" r:id="rId24"/>
    <p:sldId id="274" r:id="rId25"/>
    <p:sldId id="284" r:id="rId26"/>
    <p:sldId id="285" r:id="rId27"/>
    <p:sldId id="272" r:id="rId28"/>
    <p:sldId id="273" r:id="rId29"/>
    <p:sldId id="275" r:id="rId30"/>
    <p:sldId id="276" r:id="rId31"/>
    <p:sldId id="286" r:id="rId32"/>
    <p:sldId id="290" r:id="rId33"/>
    <p:sldId id="277" r:id="rId34"/>
    <p:sldId id="287" r:id="rId35"/>
    <p:sldId id="288" r:id="rId36"/>
    <p:sldId id="289" r:id="rId37"/>
    <p:sldId id="293" r:id="rId38"/>
    <p:sldId id="292" r:id="rId39"/>
    <p:sldId id="294" r:id="rId40"/>
    <p:sldId id="296" r:id="rId41"/>
    <p:sldId id="304" r:id="rId42"/>
    <p:sldId id="298" r:id="rId43"/>
    <p:sldId id="308" r:id="rId44"/>
    <p:sldId id="299" r:id="rId45"/>
    <p:sldId id="309" r:id="rId46"/>
    <p:sldId id="300" r:id="rId47"/>
    <p:sldId id="316" r:id="rId48"/>
    <p:sldId id="301" r:id="rId49"/>
    <p:sldId id="310" r:id="rId50"/>
    <p:sldId id="302" r:id="rId51"/>
    <p:sldId id="311" r:id="rId52"/>
    <p:sldId id="303" r:id="rId53"/>
    <p:sldId id="312" r:id="rId54"/>
    <p:sldId id="305" r:id="rId55"/>
    <p:sldId id="313" r:id="rId56"/>
    <p:sldId id="306" r:id="rId57"/>
    <p:sldId id="314" r:id="rId58"/>
    <p:sldId id="307" r:id="rId59"/>
    <p:sldId id="315" r:id="rId60"/>
    <p:sldId id="29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14" d="100"/>
          <a:sy n="114"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In C#, synchronous operations look like this:</a:t>
            </a:r>
          </a:p>
        </p:txBody>
      </p:sp>
    </p:spTree>
    <p:extLst>
      <p:ext uri="{BB962C8B-B14F-4D97-AF65-F5344CB8AC3E}">
        <p14:creationId xmlns:p14="http://schemas.microsoft.com/office/powerpoint/2010/main" val="220451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3539430"/>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p:txBody>
      </p:sp>
    </p:spTree>
    <p:extLst>
      <p:ext uri="{BB962C8B-B14F-4D97-AF65-F5344CB8AC3E}">
        <p14:creationId xmlns:p14="http://schemas.microsoft.com/office/powerpoint/2010/main" val="1477074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3623</Words>
  <Application>Microsoft Office PowerPoint</Application>
  <PresentationFormat>Widescreen</PresentationFormat>
  <Paragraphs>561</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Tasks, async/await and multithreading</vt:lpstr>
      <vt:lpstr>What exactly are synchronous and asynchronous operations?</vt:lpstr>
      <vt:lpstr>PowerPoint Presentation</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203</cp:revision>
  <dcterms:created xsi:type="dcterms:W3CDTF">2018-11-19T13:49:40Z</dcterms:created>
  <dcterms:modified xsi:type="dcterms:W3CDTF">2020-03-02T17:56:11Z</dcterms:modified>
</cp:coreProperties>
</file>