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22"/>
  </p:notesMasterIdLst>
  <p:sldIdLst>
    <p:sldId id="256" r:id="rId3"/>
    <p:sldId id="276" r:id="rId4"/>
    <p:sldId id="277" r:id="rId5"/>
    <p:sldId id="278" r:id="rId6"/>
    <p:sldId id="280" r:id="rId7"/>
    <p:sldId id="281" r:id="rId8"/>
    <p:sldId id="282" r:id="rId9"/>
    <p:sldId id="284" r:id="rId10"/>
    <p:sldId id="283" r:id="rId11"/>
    <p:sldId id="294" r:id="rId12"/>
    <p:sldId id="297" r:id="rId13"/>
    <p:sldId id="285" r:id="rId14"/>
    <p:sldId id="298" r:id="rId15"/>
    <p:sldId id="300" r:id="rId16"/>
    <p:sldId id="301" r:id="rId17"/>
    <p:sldId id="306" r:id="rId18"/>
    <p:sldId id="307" r:id="rId19"/>
    <p:sldId id="305" r:id="rId20"/>
    <p:sldId id="28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What is the Data Model?" id="{397B7B89-D5F6-4BE5-A63D-15E450AF614D}">
          <p14:sldIdLst>
            <p14:sldId id="276"/>
            <p14:sldId id="277"/>
            <p14:sldId id="278"/>
            <p14:sldId id="280"/>
            <p14:sldId id="281"/>
            <p14:sldId id="282"/>
            <p14:sldId id="284"/>
            <p14:sldId id="283"/>
          </p14:sldIdLst>
        </p14:section>
        <p14:section name="Examples" id="{EE92102A-674A-4A43-BEAA-401B3AB1B7E5}">
          <p14:sldIdLst>
            <p14:sldId id="294"/>
            <p14:sldId id="297"/>
            <p14:sldId id="285"/>
            <p14:sldId id="298"/>
            <p14:sldId id="300"/>
            <p14:sldId id="301"/>
            <p14:sldId id="306"/>
            <p14:sldId id="307"/>
          </p14:sldIdLst>
        </p14:section>
        <p14:section name="The Zen of the Zen" id="{A1FA4D89-0520-4EBB-91A5-7A54BC819ADF}">
          <p14:sldIdLst>
            <p14:sldId id="305"/>
          </p14:sldIdLst>
        </p14:section>
        <p14:section name="Further Resources" id="{1AABEFF1-3742-4BDE-8F6E-53BD133B4322}">
          <p14:sldIdLst>
            <p14:sldId id="287"/>
          </p14:sldIdLst>
        </p14:section>
        <p14:section name="Backup" id="{B6C2B808-3E78-4CA9-ABAD-25045062E61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2A4"/>
    <a:srgbClr val="1B9E77"/>
    <a:srgbClr val="CA463E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D5F9F-E98B-4436-A6D0-13E004DEAD4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74A09-F30D-44C4-84E9-27C83AC8F706}">
      <dgm:prSet phldrT="[Text]"/>
      <dgm:spPr/>
      <dgm:t>
        <a:bodyPr/>
        <a:lstStyle/>
        <a:p>
          <a:r>
            <a:rPr lang="en-US" dirty="0"/>
            <a:t>Primitives</a:t>
          </a:r>
        </a:p>
      </dgm:t>
    </dgm:pt>
    <dgm:pt modelId="{9BEA7445-4005-469F-9866-CE456585AFCD}" type="parTrans" cxnId="{17F7C200-2206-4FD8-95CD-5CB4F773A4DA}">
      <dgm:prSet/>
      <dgm:spPr/>
      <dgm:t>
        <a:bodyPr/>
        <a:lstStyle/>
        <a:p>
          <a:endParaRPr lang="en-US"/>
        </a:p>
      </dgm:t>
    </dgm:pt>
    <dgm:pt modelId="{658A48B5-635E-475F-B0ED-C17D2EB82FEA}" type="sibTrans" cxnId="{17F7C200-2206-4FD8-95CD-5CB4F773A4DA}">
      <dgm:prSet/>
      <dgm:spPr/>
      <dgm:t>
        <a:bodyPr/>
        <a:lstStyle/>
        <a:p>
          <a:endParaRPr lang="en-US"/>
        </a:p>
      </dgm:t>
    </dgm:pt>
    <dgm:pt modelId="{A178CD26-80DE-4893-8034-459A7EFB4B74}">
      <dgm:prSet phldrT="[Text]"/>
      <dgm:spPr/>
      <dgm:t>
        <a:bodyPr/>
        <a:lstStyle/>
        <a:p>
          <a:r>
            <a:rPr lang="en-US" dirty="0"/>
            <a:t>Containers</a:t>
          </a:r>
        </a:p>
      </dgm:t>
    </dgm:pt>
    <dgm:pt modelId="{DA800548-DD69-4F3C-9AFE-F383EE40D4D2}" type="parTrans" cxnId="{787FD148-44E2-45B2-930A-ACF79F590371}">
      <dgm:prSet/>
      <dgm:spPr/>
      <dgm:t>
        <a:bodyPr/>
        <a:lstStyle/>
        <a:p>
          <a:endParaRPr lang="en-US"/>
        </a:p>
      </dgm:t>
    </dgm:pt>
    <dgm:pt modelId="{3850C8D6-D398-464F-9536-7BD2F5D33E46}" type="sibTrans" cxnId="{787FD148-44E2-45B2-930A-ACF79F590371}">
      <dgm:prSet/>
      <dgm:spPr/>
      <dgm:t>
        <a:bodyPr/>
        <a:lstStyle/>
        <a:p>
          <a:endParaRPr lang="en-US"/>
        </a:p>
      </dgm:t>
    </dgm:pt>
    <dgm:pt modelId="{60E80714-1A75-4520-9234-1AE44D7D41FD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int</a:t>
          </a:r>
        </a:p>
      </dgm:t>
    </dgm:pt>
    <dgm:pt modelId="{9AA1EE3D-1953-4C4A-830F-38AC7394B519}" type="parTrans" cxnId="{72A93966-D6B2-4786-A223-FAF4EB399344}">
      <dgm:prSet/>
      <dgm:spPr/>
      <dgm:t>
        <a:bodyPr/>
        <a:lstStyle/>
        <a:p>
          <a:endParaRPr lang="en-US"/>
        </a:p>
      </dgm:t>
    </dgm:pt>
    <dgm:pt modelId="{4F5E887D-A11D-403A-A2E1-626F049AD11C}" type="sibTrans" cxnId="{72A93966-D6B2-4786-A223-FAF4EB399344}">
      <dgm:prSet/>
      <dgm:spPr/>
      <dgm:t>
        <a:bodyPr/>
        <a:lstStyle/>
        <a:p>
          <a:endParaRPr lang="en-US"/>
        </a:p>
      </dgm:t>
    </dgm:pt>
    <dgm:pt modelId="{1E714AD8-3C0A-4419-A157-F3C22BBAF7A7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char</a:t>
          </a:r>
        </a:p>
      </dgm:t>
    </dgm:pt>
    <dgm:pt modelId="{C0588370-7337-45D3-8677-2D4BCB3EA5C3}" type="parTrans" cxnId="{70FC8538-FF33-4E8D-95A1-3F062F7EADD6}">
      <dgm:prSet/>
      <dgm:spPr/>
      <dgm:t>
        <a:bodyPr/>
        <a:lstStyle/>
        <a:p>
          <a:endParaRPr lang="en-US"/>
        </a:p>
      </dgm:t>
    </dgm:pt>
    <dgm:pt modelId="{97A31A58-FE95-4381-A730-0B5B3FE98487}" type="sibTrans" cxnId="{70FC8538-FF33-4E8D-95A1-3F062F7EADD6}">
      <dgm:prSet/>
      <dgm:spPr/>
      <dgm:t>
        <a:bodyPr/>
        <a:lstStyle/>
        <a:p>
          <a:endParaRPr lang="en-US"/>
        </a:p>
      </dgm:t>
    </dgm:pt>
    <dgm:pt modelId="{09235BED-0660-40B5-B5E3-06788B6724FF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bool</a:t>
          </a:r>
        </a:p>
      </dgm:t>
    </dgm:pt>
    <dgm:pt modelId="{C5ADFB84-144E-4FDE-82FC-AF414E292882}" type="parTrans" cxnId="{4005B6BC-D594-485E-B608-FB622358F704}">
      <dgm:prSet/>
      <dgm:spPr/>
      <dgm:t>
        <a:bodyPr/>
        <a:lstStyle/>
        <a:p>
          <a:endParaRPr lang="en-US"/>
        </a:p>
      </dgm:t>
    </dgm:pt>
    <dgm:pt modelId="{33019AB6-50F2-487B-9D6B-2B4A4A4AA355}" type="sibTrans" cxnId="{4005B6BC-D594-485E-B608-FB622358F704}">
      <dgm:prSet/>
      <dgm:spPr/>
      <dgm:t>
        <a:bodyPr/>
        <a:lstStyle/>
        <a:p>
          <a:endParaRPr lang="en-US"/>
        </a:p>
      </dgm:t>
    </dgm:pt>
    <dgm:pt modelId="{9935532A-B1E6-48E2-AAC4-D386D5D70AA2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float</a:t>
          </a:r>
        </a:p>
      </dgm:t>
    </dgm:pt>
    <dgm:pt modelId="{1AE276B0-31F5-4F98-9FD3-83F181B34918}" type="parTrans" cxnId="{F82C1C89-2436-4C82-AA6D-C004A4006DFC}">
      <dgm:prSet/>
      <dgm:spPr/>
      <dgm:t>
        <a:bodyPr/>
        <a:lstStyle/>
        <a:p>
          <a:endParaRPr lang="en-US"/>
        </a:p>
      </dgm:t>
    </dgm:pt>
    <dgm:pt modelId="{125F926C-57B9-46D5-A6F9-9E185AD8595E}" type="sibTrans" cxnId="{F82C1C89-2436-4C82-AA6D-C004A4006DFC}">
      <dgm:prSet/>
      <dgm:spPr/>
      <dgm:t>
        <a:bodyPr/>
        <a:lstStyle/>
        <a:p>
          <a:endParaRPr lang="en-US"/>
        </a:p>
      </dgm:t>
    </dgm:pt>
    <dgm:pt modelId="{C0C9E8F2-A4C5-441E-861C-A55636F7DD8C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list</a:t>
          </a:r>
        </a:p>
      </dgm:t>
    </dgm:pt>
    <dgm:pt modelId="{D0FFE4D0-9AD4-44B0-BC1D-61B1310CEA82}" type="parTrans" cxnId="{4423DBCE-FDFC-44BC-B0CA-C5E52EF65DD7}">
      <dgm:prSet/>
      <dgm:spPr/>
      <dgm:t>
        <a:bodyPr/>
        <a:lstStyle/>
        <a:p>
          <a:endParaRPr lang="en-US"/>
        </a:p>
      </dgm:t>
    </dgm:pt>
    <dgm:pt modelId="{34421EB2-B07A-455D-B497-27968798A1C7}" type="sibTrans" cxnId="{4423DBCE-FDFC-44BC-B0CA-C5E52EF65DD7}">
      <dgm:prSet/>
      <dgm:spPr/>
      <dgm:t>
        <a:bodyPr/>
        <a:lstStyle/>
        <a:p>
          <a:endParaRPr lang="en-US"/>
        </a:p>
      </dgm:t>
    </dgm:pt>
    <dgm:pt modelId="{AC42027F-5A1A-426A-A0AC-C9B959DF6983}">
      <dgm:prSet phldrT="[Text]"/>
      <dgm:spPr/>
      <dgm:t>
        <a:bodyPr/>
        <a:lstStyle/>
        <a:p>
          <a:r>
            <a:rPr lang="en-US" dirty="0" err="1">
              <a:latin typeface="Source Code Pro" panose="020B0509030403020204" pitchFamily="49" charset="0"/>
            </a:rPr>
            <a:t>dict</a:t>
          </a:r>
          <a:endParaRPr lang="en-US" dirty="0">
            <a:latin typeface="Source Code Pro" panose="020B0509030403020204" pitchFamily="49" charset="0"/>
          </a:endParaRPr>
        </a:p>
      </dgm:t>
    </dgm:pt>
    <dgm:pt modelId="{F7C636F7-6E84-45ED-B60E-BF3602090188}" type="parTrans" cxnId="{6388C6EB-0976-412B-9FBF-92AB5A6B7769}">
      <dgm:prSet/>
      <dgm:spPr/>
      <dgm:t>
        <a:bodyPr/>
        <a:lstStyle/>
        <a:p>
          <a:endParaRPr lang="en-US"/>
        </a:p>
      </dgm:t>
    </dgm:pt>
    <dgm:pt modelId="{5FC2D214-C2D9-4BBC-BAD2-BC538CBE0819}" type="sibTrans" cxnId="{6388C6EB-0976-412B-9FBF-92AB5A6B7769}">
      <dgm:prSet/>
      <dgm:spPr/>
      <dgm:t>
        <a:bodyPr/>
        <a:lstStyle/>
        <a:p>
          <a:endParaRPr lang="en-US"/>
        </a:p>
      </dgm:t>
    </dgm:pt>
    <dgm:pt modelId="{F74BEA1C-8CBA-4BD8-A438-2CA9704A01D5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set</a:t>
          </a:r>
        </a:p>
      </dgm:t>
    </dgm:pt>
    <dgm:pt modelId="{6EAC373A-BB59-46B3-9802-20E3BE19E5F6}" type="parTrans" cxnId="{76AE2430-E983-4E2D-B7D4-F7C2A91AA6BF}">
      <dgm:prSet/>
      <dgm:spPr/>
      <dgm:t>
        <a:bodyPr/>
        <a:lstStyle/>
        <a:p>
          <a:endParaRPr lang="en-US"/>
        </a:p>
      </dgm:t>
    </dgm:pt>
    <dgm:pt modelId="{135D0B02-6016-4BD7-A1DD-D4BA62677F6A}" type="sibTrans" cxnId="{76AE2430-E983-4E2D-B7D4-F7C2A91AA6BF}">
      <dgm:prSet/>
      <dgm:spPr/>
      <dgm:t>
        <a:bodyPr/>
        <a:lstStyle/>
        <a:p>
          <a:endParaRPr lang="en-US"/>
        </a:p>
      </dgm:t>
    </dgm:pt>
    <dgm:pt modelId="{B7A6ED41-FDDD-48A8-826C-1234D406D446}">
      <dgm:prSet phldrT="[Text]"/>
      <dgm:spPr/>
      <dgm:t>
        <a:bodyPr/>
        <a:lstStyle/>
        <a:p>
          <a:r>
            <a:rPr lang="en-US" dirty="0"/>
            <a:t>Custom</a:t>
          </a:r>
        </a:p>
      </dgm:t>
    </dgm:pt>
    <dgm:pt modelId="{C6D6CB51-867B-4B06-AADE-6EB85B508CC5}" type="parTrans" cxnId="{EAA73E9C-8801-46A7-8BE6-EB95285523D1}">
      <dgm:prSet/>
      <dgm:spPr/>
      <dgm:t>
        <a:bodyPr/>
        <a:lstStyle/>
        <a:p>
          <a:endParaRPr lang="en-US"/>
        </a:p>
      </dgm:t>
    </dgm:pt>
    <dgm:pt modelId="{41595CAC-6904-415B-AA23-38058ADA9C3D}" type="sibTrans" cxnId="{EAA73E9C-8801-46A7-8BE6-EB95285523D1}">
      <dgm:prSet/>
      <dgm:spPr/>
      <dgm:t>
        <a:bodyPr/>
        <a:lstStyle/>
        <a:p>
          <a:endParaRPr lang="en-US"/>
        </a:p>
      </dgm:t>
    </dgm:pt>
    <dgm:pt modelId="{6871B7CD-9B6D-42D2-B206-65617A94F852}">
      <dgm:prSet phldrT="[Text]"/>
      <dgm:spPr/>
      <dgm:t>
        <a:bodyPr/>
        <a:lstStyle/>
        <a:p>
          <a:r>
            <a:rPr lang="en-US"/>
            <a:t>Objects</a:t>
          </a:r>
          <a:endParaRPr lang="en-US" dirty="0"/>
        </a:p>
      </dgm:t>
    </dgm:pt>
    <dgm:pt modelId="{1E1142B0-1A98-4EDF-9CB6-A8C07D3DBF52}" type="parTrans" cxnId="{94A77E68-5307-4A65-800E-3F3123EE909F}">
      <dgm:prSet/>
      <dgm:spPr/>
      <dgm:t>
        <a:bodyPr/>
        <a:lstStyle/>
        <a:p>
          <a:endParaRPr lang="en-US"/>
        </a:p>
      </dgm:t>
    </dgm:pt>
    <dgm:pt modelId="{D033FFD1-652E-4A5F-922D-542C59FD06A6}" type="sibTrans" cxnId="{94A77E68-5307-4A65-800E-3F3123EE909F}">
      <dgm:prSet/>
      <dgm:spPr/>
      <dgm:t>
        <a:bodyPr/>
        <a:lstStyle/>
        <a:p>
          <a:endParaRPr lang="en-US"/>
        </a:p>
      </dgm:t>
    </dgm:pt>
    <dgm:pt modelId="{66A8CFF2-6947-4681-808C-41EB3B4A8578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tuple</a:t>
          </a:r>
        </a:p>
      </dgm:t>
    </dgm:pt>
    <dgm:pt modelId="{7964C6E1-099D-4DB2-8A5F-BBA6FB437297}" type="parTrans" cxnId="{22B9CC11-02AA-45B7-B4F7-6ADB7243D6F6}">
      <dgm:prSet/>
      <dgm:spPr/>
      <dgm:t>
        <a:bodyPr/>
        <a:lstStyle/>
        <a:p>
          <a:endParaRPr lang="en-US"/>
        </a:p>
      </dgm:t>
    </dgm:pt>
    <dgm:pt modelId="{A74525DE-C7D9-4DA6-8874-4166ED1A4D31}" type="sibTrans" cxnId="{22B9CC11-02AA-45B7-B4F7-6ADB7243D6F6}">
      <dgm:prSet/>
      <dgm:spPr/>
      <dgm:t>
        <a:bodyPr/>
        <a:lstStyle/>
        <a:p>
          <a:endParaRPr lang="en-US"/>
        </a:p>
      </dgm:t>
    </dgm:pt>
    <dgm:pt modelId="{3E09F442-1C55-485F-B131-43E8F44CBD28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string</a:t>
          </a:r>
        </a:p>
      </dgm:t>
    </dgm:pt>
    <dgm:pt modelId="{B5ABA936-7B4F-41CD-9BC4-B887C1F9116A}" type="parTrans" cxnId="{72BE4D82-9310-4882-A5FD-2FF302F31597}">
      <dgm:prSet/>
      <dgm:spPr/>
      <dgm:t>
        <a:bodyPr/>
        <a:lstStyle/>
        <a:p>
          <a:endParaRPr lang="en-US"/>
        </a:p>
      </dgm:t>
    </dgm:pt>
    <dgm:pt modelId="{19363C3D-50E5-49E3-9EB3-3DF17DCC8289}" type="sibTrans" cxnId="{72BE4D82-9310-4882-A5FD-2FF302F31597}">
      <dgm:prSet/>
      <dgm:spPr/>
      <dgm:t>
        <a:bodyPr/>
        <a:lstStyle/>
        <a:p>
          <a:endParaRPr lang="en-US"/>
        </a:p>
      </dgm:t>
    </dgm:pt>
    <dgm:pt modelId="{D5F0DF1B-8ECA-4019-98B0-AE698951A325}" type="pres">
      <dgm:prSet presAssocID="{850D5F9F-E98B-4436-A6D0-13E004DEAD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1C4D24-A54A-4006-9C45-38D16B430FB7}" type="pres">
      <dgm:prSet presAssocID="{EF774A09-F30D-44C4-84E9-27C83AC8F706}" presName="root1" presStyleCnt="0"/>
      <dgm:spPr/>
    </dgm:pt>
    <dgm:pt modelId="{3822A4AA-63FF-42F2-BD42-77868220324A}" type="pres">
      <dgm:prSet presAssocID="{EF774A09-F30D-44C4-84E9-27C83AC8F706}" presName="LevelOneTextNode" presStyleLbl="node0" presStyleIdx="0" presStyleCnt="2">
        <dgm:presLayoutVars>
          <dgm:chPref val="3"/>
        </dgm:presLayoutVars>
      </dgm:prSet>
      <dgm:spPr/>
    </dgm:pt>
    <dgm:pt modelId="{7AEF7B1D-AF27-4F22-92EC-E0B199E4424F}" type="pres">
      <dgm:prSet presAssocID="{EF774A09-F30D-44C4-84E9-27C83AC8F706}" presName="level2hierChild" presStyleCnt="0"/>
      <dgm:spPr/>
    </dgm:pt>
    <dgm:pt modelId="{D3499EA5-9C1C-4AA1-B2D7-DB65C4CED52E}" type="pres">
      <dgm:prSet presAssocID="{9AA1EE3D-1953-4C4A-830F-38AC7394B519}" presName="conn2-1" presStyleLbl="parChTrans1D2" presStyleIdx="0" presStyleCnt="6"/>
      <dgm:spPr/>
    </dgm:pt>
    <dgm:pt modelId="{28119DE7-BAA3-450D-99C9-CBFE3F198F95}" type="pres">
      <dgm:prSet presAssocID="{9AA1EE3D-1953-4C4A-830F-38AC7394B519}" presName="connTx" presStyleLbl="parChTrans1D2" presStyleIdx="0" presStyleCnt="6"/>
      <dgm:spPr/>
    </dgm:pt>
    <dgm:pt modelId="{92CC3A6A-9AA5-4AF9-B0A7-FEC994406B1E}" type="pres">
      <dgm:prSet presAssocID="{60E80714-1A75-4520-9234-1AE44D7D41FD}" presName="root2" presStyleCnt="0"/>
      <dgm:spPr/>
    </dgm:pt>
    <dgm:pt modelId="{D786780D-69CF-4453-B9F0-09A1E6475FDC}" type="pres">
      <dgm:prSet presAssocID="{60E80714-1A75-4520-9234-1AE44D7D41FD}" presName="LevelTwoTextNode" presStyleLbl="node2" presStyleIdx="0" presStyleCnt="6">
        <dgm:presLayoutVars>
          <dgm:chPref val="3"/>
        </dgm:presLayoutVars>
      </dgm:prSet>
      <dgm:spPr/>
    </dgm:pt>
    <dgm:pt modelId="{EB559AD8-7F85-44B5-9875-F4BF6ACC16A5}" type="pres">
      <dgm:prSet presAssocID="{60E80714-1A75-4520-9234-1AE44D7D41FD}" presName="level3hierChild" presStyleCnt="0"/>
      <dgm:spPr/>
    </dgm:pt>
    <dgm:pt modelId="{66E2B246-0B3A-4654-AABF-F00A59786141}" type="pres">
      <dgm:prSet presAssocID="{1AE276B0-31F5-4F98-9FD3-83F181B34918}" presName="conn2-1" presStyleLbl="parChTrans1D2" presStyleIdx="1" presStyleCnt="6"/>
      <dgm:spPr/>
    </dgm:pt>
    <dgm:pt modelId="{8D882267-6B1B-422B-A093-5E0BAF137FAA}" type="pres">
      <dgm:prSet presAssocID="{1AE276B0-31F5-4F98-9FD3-83F181B34918}" presName="connTx" presStyleLbl="parChTrans1D2" presStyleIdx="1" presStyleCnt="6"/>
      <dgm:spPr/>
    </dgm:pt>
    <dgm:pt modelId="{0911AA55-AA64-4A58-9689-8246E5580416}" type="pres">
      <dgm:prSet presAssocID="{9935532A-B1E6-48E2-AAC4-D386D5D70AA2}" presName="root2" presStyleCnt="0"/>
      <dgm:spPr/>
    </dgm:pt>
    <dgm:pt modelId="{A4FEA779-68FD-4308-9AE9-DC20A6F03B92}" type="pres">
      <dgm:prSet presAssocID="{9935532A-B1E6-48E2-AAC4-D386D5D70AA2}" presName="LevelTwoTextNode" presStyleLbl="node2" presStyleIdx="1" presStyleCnt="6">
        <dgm:presLayoutVars>
          <dgm:chPref val="3"/>
        </dgm:presLayoutVars>
      </dgm:prSet>
      <dgm:spPr/>
    </dgm:pt>
    <dgm:pt modelId="{6C3AC9CF-6389-4ED7-B66A-60D94703AE87}" type="pres">
      <dgm:prSet presAssocID="{9935532A-B1E6-48E2-AAC4-D386D5D70AA2}" presName="level3hierChild" presStyleCnt="0"/>
      <dgm:spPr/>
    </dgm:pt>
    <dgm:pt modelId="{4428DA6B-4653-4992-BB3B-05765306D1ED}" type="pres">
      <dgm:prSet presAssocID="{C0588370-7337-45D3-8677-2D4BCB3EA5C3}" presName="conn2-1" presStyleLbl="parChTrans1D2" presStyleIdx="2" presStyleCnt="6"/>
      <dgm:spPr/>
    </dgm:pt>
    <dgm:pt modelId="{E158B284-A20A-4CE7-9F95-4313F81EAC70}" type="pres">
      <dgm:prSet presAssocID="{C0588370-7337-45D3-8677-2D4BCB3EA5C3}" presName="connTx" presStyleLbl="parChTrans1D2" presStyleIdx="2" presStyleCnt="6"/>
      <dgm:spPr/>
    </dgm:pt>
    <dgm:pt modelId="{05C57D37-5243-4C43-A973-05B18B47B675}" type="pres">
      <dgm:prSet presAssocID="{1E714AD8-3C0A-4419-A157-F3C22BBAF7A7}" presName="root2" presStyleCnt="0"/>
      <dgm:spPr/>
    </dgm:pt>
    <dgm:pt modelId="{A928D65B-485C-4B46-9388-CA3D40B64334}" type="pres">
      <dgm:prSet presAssocID="{1E714AD8-3C0A-4419-A157-F3C22BBAF7A7}" presName="LevelTwoTextNode" presStyleLbl="node2" presStyleIdx="2" presStyleCnt="6">
        <dgm:presLayoutVars>
          <dgm:chPref val="3"/>
        </dgm:presLayoutVars>
      </dgm:prSet>
      <dgm:spPr/>
    </dgm:pt>
    <dgm:pt modelId="{553A0E2B-D54A-45E8-9773-7DC9EAB4F579}" type="pres">
      <dgm:prSet presAssocID="{1E714AD8-3C0A-4419-A157-F3C22BBAF7A7}" presName="level3hierChild" presStyleCnt="0"/>
      <dgm:spPr/>
    </dgm:pt>
    <dgm:pt modelId="{0E4687D4-68C0-400E-952E-A4C074C7515A}" type="pres">
      <dgm:prSet presAssocID="{C5ADFB84-144E-4FDE-82FC-AF414E292882}" presName="conn2-1" presStyleLbl="parChTrans1D2" presStyleIdx="3" presStyleCnt="6"/>
      <dgm:spPr/>
    </dgm:pt>
    <dgm:pt modelId="{B7FABBCB-64E7-43BD-A770-35CF85A0A008}" type="pres">
      <dgm:prSet presAssocID="{C5ADFB84-144E-4FDE-82FC-AF414E292882}" presName="connTx" presStyleLbl="parChTrans1D2" presStyleIdx="3" presStyleCnt="6"/>
      <dgm:spPr/>
    </dgm:pt>
    <dgm:pt modelId="{492E4CCD-8AB3-4554-869F-5FA40BB012CD}" type="pres">
      <dgm:prSet presAssocID="{09235BED-0660-40B5-B5E3-06788B6724FF}" presName="root2" presStyleCnt="0"/>
      <dgm:spPr/>
    </dgm:pt>
    <dgm:pt modelId="{E203CBD3-5127-43AB-B02F-0616D238DBCC}" type="pres">
      <dgm:prSet presAssocID="{09235BED-0660-40B5-B5E3-06788B6724FF}" presName="LevelTwoTextNode" presStyleLbl="node2" presStyleIdx="3" presStyleCnt="6">
        <dgm:presLayoutVars>
          <dgm:chPref val="3"/>
        </dgm:presLayoutVars>
      </dgm:prSet>
      <dgm:spPr/>
    </dgm:pt>
    <dgm:pt modelId="{51BA8854-DEBD-4969-8B5E-A014C8F66191}" type="pres">
      <dgm:prSet presAssocID="{09235BED-0660-40B5-B5E3-06788B6724FF}" presName="level3hierChild" presStyleCnt="0"/>
      <dgm:spPr/>
    </dgm:pt>
    <dgm:pt modelId="{0FF2D771-3BB9-4AB9-9769-416C0B8EF1CB}" type="pres">
      <dgm:prSet presAssocID="{6871B7CD-9B6D-42D2-B206-65617A94F852}" presName="root1" presStyleCnt="0"/>
      <dgm:spPr/>
    </dgm:pt>
    <dgm:pt modelId="{42FA5384-9EC9-4B33-8D7F-80E1FE83EAC9}" type="pres">
      <dgm:prSet presAssocID="{6871B7CD-9B6D-42D2-B206-65617A94F852}" presName="LevelOneTextNode" presStyleLbl="node0" presStyleIdx="1" presStyleCnt="2">
        <dgm:presLayoutVars>
          <dgm:chPref val="3"/>
        </dgm:presLayoutVars>
      </dgm:prSet>
      <dgm:spPr/>
    </dgm:pt>
    <dgm:pt modelId="{19CBE64A-C33E-4492-B032-876EF3154FAF}" type="pres">
      <dgm:prSet presAssocID="{6871B7CD-9B6D-42D2-B206-65617A94F852}" presName="level2hierChild" presStyleCnt="0"/>
      <dgm:spPr/>
    </dgm:pt>
    <dgm:pt modelId="{1BAA3075-4B74-4324-A2FE-AD2D55E7252A}" type="pres">
      <dgm:prSet presAssocID="{DA800548-DD69-4F3C-9AFE-F383EE40D4D2}" presName="conn2-1" presStyleLbl="parChTrans1D2" presStyleIdx="4" presStyleCnt="6"/>
      <dgm:spPr/>
    </dgm:pt>
    <dgm:pt modelId="{573C2C4F-BC02-45DC-A4F4-531450DB4C5B}" type="pres">
      <dgm:prSet presAssocID="{DA800548-DD69-4F3C-9AFE-F383EE40D4D2}" presName="connTx" presStyleLbl="parChTrans1D2" presStyleIdx="4" presStyleCnt="6"/>
      <dgm:spPr/>
    </dgm:pt>
    <dgm:pt modelId="{739F3ED1-3F0A-48EB-9C62-92FA41076A4C}" type="pres">
      <dgm:prSet presAssocID="{A178CD26-80DE-4893-8034-459A7EFB4B74}" presName="root2" presStyleCnt="0"/>
      <dgm:spPr/>
    </dgm:pt>
    <dgm:pt modelId="{9583ABBE-E893-4381-A95D-9202AE9519EE}" type="pres">
      <dgm:prSet presAssocID="{A178CD26-80DE-4893-8034-459A7EFB4B74}" presName="LevelTwoTextNode" presStyleLbl="node2" presStyleIdx="4" presStyleCnt="6">
        <dgm:presLayoutVars>
          <dgm:chPref val="3"/>
        </dgm:presLayoutVars>
      </dgm:prSet>
      <dgm:spPr/>
    </dgm:pt>
    <dgm:pt modelId="{131403E8-5014-4079-ADFB-750828636B3B}" type="pres">
      <dgm:prSet presAssocID="{A178CD26-80DE-4893-8034-459A7EFB4B74}" presName="level3hierChild" presStyleCnt="0"/>
      <dgm:spPr/>
    </dgm:pt>
    <dgm:pt modelId="{077D0259-46DB-47A4-9925-3ABD911E2E6F}" type="pres">
      <dgm:prSet presAssocID="{7964C6E1-099D-4DB2-8A5F-BBA6FB437297}" presName="conn2-1" presStyleLbl="parChTrans1D3" presStyleIdx="0" presStyleCnt="5"/>
      <dgm:spPr/>
    </dgm:pt>
    <dgm:pt modelId="{3D04EECF-4027-44B5-A9F8-CE3D575E67E4}" type="pres">
      <dgm:prSet presAssocID="{7964C6E1-099D-4DB2-8A5F-BBA6FB437297}" presName="connTx" presStyleLbl="parChTrans1D3" presStyleIdx="0" presStyleCnt="5"/>
      <dgm:spPr/>
    </dgm:pt>
    <dgm:pt modelId="{3EEE84C7-4001-4086-825D-BCDB7F20D791}" type="pres">
      <dgm:prSet presAssocID="{66A8CFF2-6947-4681-808C-41EB3B4A8578}" presName="root2" presStyleCnt="0"/>
      <dgm:spPr/>
    </dgm:pt>
    <dgm:pt modelId="{3D1E5EB0-0C15-4505-B764-4B14E59AD026}" type="pres">
      <dgm:prSet presAssocID="{66A8CFF2-6947-4681-808C-41EB3B4A8578}" presName="LevelTwoTextNode" presStyleLbl="node3" presStyleIdx="0" presStyleCnt="5">
        <dgm:presLayoutVars>
          <dgm:chPref val="3"/>
        </dgm:presLayoutVars>
      </dgm:prSet>
      <dgm:spPr/>
    </dgm:pt>
    <dgm:pt modelId="{AC1902DC-2A7D-445B-8C49-A3F1A4ACB350}" type="pres">
      <dgm:prSet presAssocID="{66A8CFF2-6947-4681-808C-41EB3B4A8578}" presName="level3hierChild" presStyleCnt="0"/>
      <dgm:spPr/>
    </dgm:pt>
    <dgm:pt modelId="{5C76F7BD-20D8-4B23-B1DE-D39C0DD03F83}" type="pres">
      <dgm:prSet presAssocID="{D0FFE4D0-9AD4-44B0-BC1D-61B1310CEA82}" presName="conn2-1" presStyleLbl="parChTrans1D3" presStyleIdx="1" presStyleCnt="5"/>
      <dgm:spPr/>
    </dgm:pt>
    <dgm:pt modelId="{6C233579-71C5-4703-B96C-2575FE2E8F60}" type="pres">
      <dgm:prSet presAssocID="{D0FFE4D0-9AD4-44B0-BC1D-61B1310CEA82}" presName="connTx" presStyleLbl="parChTrans1D3" presStyleIdx="1" presStyleCnt="5"/>
      <dgm:spPr/>
    </dgm:pt>
    <dgm:pt modelId="{254BED06-E01D-462E-A7F2-13DEDB30D168}" type="pres">
      <dgm:prSet presAssocID="{C0C9E8F2-A4C5-441E-861C-A55636F7DD8C}" presName="root2" presStyleCnt="0"/>
      <dgm:spPr/>
    </dgm:pt>
    <dgm:pt modelId="{2E897A61-E856-495B-8AE3-F6259D6D7F51}" type="pres">
      <dgm:prSet presAssocID="{C0C9E8F2-A4C5-441E-861C-A55636F7DD8C}" presName="LevelTwoTextNode" presStyleLbl="node3" presStyleIdx="1" presStyleCnt="5">
        <dgm:presLayoutVars>
          <dgm:chPref val="3"/>
        </dgm:presLayoutVars>
      </dgm:prSet>
      <dgm:spPr/>
    </dgm:pt>
    <dgm:pt modelId="{3F099917-55E4-4884-B1AC-72F72CEEE8F2}" type="pres">
      <dgm:prSet presAssocID="{C0C9E8F2-A4C5-441E-861C-A55636F7DD8C}" presName="level3hierChild" presStyleCnt="0"/>
      <dgm:spPr/>
    </dgm:pt>
    <dgm:pt modelId="{4CBF9454-E0B2-4A4C-BB36-7495A886CC0E}" type="pres">
      <dgm:prSet presAssocID="{B5ABA936-7B4F-41CD-9BC4-B887C1F9116A}" presName="conn2-1" presStyleLbl="parChTrans1D3" presStyleIdx="2" presStyleCnt="5"/>
      <dgm:spPr/>
    </dgm:pt>
    <dgm:pt modelId="{539B94F4-7B9C-4C66-A253-882C654C308E}" type="pres">
      <dgm:prSet presAssocID="{B5ABA936-7B4F-41CD-9BC4-B887C1F9116A}" presName="connTx" presStyleLbl="parChTrans1D3" presStyleIdx="2" presStyleCnt="5"/>
      <dgm:spPr/>
    </dgm:pt>
    <dgm:pt modelId="{A53D684F-5A74-4CE2-8E3D-B4C1B8DF151E}" type="pres">
      <dgm:prSet presAssocID="{3E09F442-1C55-485F-B131-43E8F44CBD28}" presName="root2" presStyleCnt="0"/>
      <dgm:spPr/>
    </dgm:pt>
    <dgm:pt modelId="{0FEBBF2B-22AA-4DF9-B89B-4DD5A181820C}" type="pres">
      <dgm:prSet presAssocID="{3E09F442-1C55-485F-B131-43E8F44CBD28}" presName="LevelTwoTextNode" presStyleLbl="node3" presStyleIdx="2" presStyleCnt="5">
        <dgm:presLayoutVars>
          <dgm:chPref val="3"/>
        </dgm:presLayoutVars>
      </dgm:prSet>
      <dgm:spPr/>
    </dgm:pt>
    <dgm:pt modelId="{332FB5A3-3B04-4C2E-BE94-BD7054796059}" type="pres">
      <dgm:prSet presAssocID="{3E09F442-1C55-485F-B131-43E8F44CBD28}" presName="level3hierChild" presStyleCnt="0"/>
      <dgm:spPr/>
    </dgm:pt>
    <dgm:pt modelId="{64282BF2-30A3-4527-A463-277B2A39519C}" type="pres">
      <dgm:prSet presAssocID="{F7C636F7-6E84-45ED-B60E-BF3602090188}" presName="conn2-1" presStyleLbl="parChTrans1D3" presStyleIdx="3" presStyleCnt="5"/>
      <dgm:spPr/>
    </dgm:pt>
    <dgm:pt modelId="{5C2A3006-0D8F-418D-A2AB-0C720D885FD5}" type="pres">
      <dgm:prSet presAssocID="{F7C636F7-6E84-45ED-B60E-BF3602090188}" presName="connTx" presStyleLbl="parChTrans1D3" presStyleIdx="3" presStyleCnt="5"/>
      <dgm:spPr/>
    </dgm:pt>
    <dgm:pt modelId="{BA99675B-8179-4009-B815-C84E13DDB25C}" type="pres">
      <dgm:prSet presAssocID="{AC42027F-5A1A-426A-A0AC-C9B959DF6983}" presName="root2" presStyleCnt="0"/>
      <dgm:spPr/>
    </dgm:pt>
    <dgm:pt modelId="{EA90305E-2378-481D-BB90-04A18EA6F1A1}" type="pres">
      <dgm:prSet presAssocID="{AC42027F-5A1A-426A-A0AC-C9B959DF6983}" presName="LevelTwoTextNode" presStyleLbl="node3" presStyleIdx="3" presStyleCnt="5">
        <dgm:presLayoutVars>
          <dgm:chPref val="3"/>
        </dgm:presLayoutVars>
      </dgm:prSet>
      <dgm:spPr/>
    </dgm:pt>
    <dgm:pt modelId="{E462B170-C5EF-4038-8BA0-0B7F6997FE9E}" type="pres">
      <dgm:prSet presAssocID="{AC42027F-5A1A-426A-A0AC-C9B959DF6983}" presName="level3hierChild" presStyleCnt="0"/>
      <dgm:spPr/>
    </dgm:pt>
    <dgm:pt modelId="{C3058D05-7F82-4005-85F4-76C13F04B5D6}" type="pres">
      <dgm:prSet presAssocID="{6EAC373A-BB59-46B3-9802-20E3BE19E5F6}" presName="conn2-1" presStyleLbl="parChTrans1D3" presStyleIdx="4" presStyleCnt="5"/>
      <dgm:spPr/>
    </dgm:pt>
    <dgm:pt modelId="{999861CA-D464-4D74-A265-98597471F07F}" type="pres">
      <dgm:prSet presAssocID="{6EAC373A-BB59-46B3-9802-20E3BE19E5F6}" presName="connTx" presStyleLbl="parChTrans1D3" presStyleIdx="4" presStyleCnt="5"/>
      <dgm:spPr/>
    </dgm:pt>
    <dgm:pt modelId="{66850EAF-A959-4368-B24C-EA8FDA3C2183}" type="pres">
      <dgm:prSet presAssocID="{F74BEA1C-8CBA-4BD8-A438-2CA9704A01D5}" presName="root2" presStyleCnt="0"/>
      <dgm:spPr/>
    </dgm:pt>
    <dgm:pt modelId="{A62959D8-3E52-478F-9524-DD9D187BEAD8}" type="pres">
      <dgm:prSet presAssocID="{F74BEA1C-8CBA-4BD8-A438-2CA9704A01D5}" presName="LevelTwoTextNode" presStyleLbl="node3" presStyleIdx="4" presStyleCnt="5">
        <dgm:presLayoutVars>
          <dgm:chPref val="3"/>
        </dgm:presLayoutVars>
      </dgm:prSet>
      <dgm:spPr/>
    </dgm:pt>
    <dgm:pt modelId="{1257FE44-8A3D-4209-A0B4-238D956FED72}" type="pres">
      <dgm:prSet presAssocID="{F74BEA1C-8CBA-4BD8-A438-2CA9704A01D5}" presName="level3hierChild" presStyleCnt="0"/>
      <dgm:spPr/>
    </dgm:pt>
    <dgm:pt modelId="{4EAE8CBF-E842-469A-BCEF-7B0DD33FAD78}" type="pres">
      <dgm:prSet presAssocID="{C6D6CB51-867B-4B06-AADE-6EB85B508CC5}" presName="conn2-1" presStyleLbl="parChTrans1D2" presStyleIdx="5" presStyleCnt="6"/>
      <dgm:spPr/>
    </dgm:pt>
    <dgm:pt modelId="{1BC796CE-2AE8-461B-9BCF-F52039E3E474}" type="pres">
      <dgm:prSet presAssocID="{C6D6CB51-867B-4B06-AADE-6EB85B508CC5}" presName="connTx" presStyleLbl="parChTrans1D2" presStyleIdx="5" presStyleCnt="6"/>
      <dgm:spPr/>
    </dgm:pt>
    <dgm:pt modelId="{2C77387D-D79F-4FF0-ACBC-AA518345A5D5}" type="pres">
      <dgm:prSet presAssocID="{B7A6ED41-FDDD-48A8-826C-1234D406D446}" presName="root2" presStyleCnt="0"/>
      <dgm:spPr/>
    </dgm:pt>
    <dgm:pt modelId="{5516DA61-085D-417B-848F-DD595B0000B9}" type="pres">
      <dgm:prSet presAssocID="{B7A6ED41-FDDD-48A8-826C-1234D406D446}" presName="LevelTwoTextNode" presStyleLbl="node2" presStyleIdx="5" presStyleCnt="6">
        <dgm:presLayoutVars>
          <dgm:chPref val="3"/>
        </dgm:presLayoutVars>
      </dgm:prSet>
      <dgm:spPr/>
    </dgm:pt>
    <dgm:pt modelId="{A0437BE4-1497-49C7-9FBF-0BA1CAD41654}" type="pres">
      <dgm:prSet presAssocID="{B7A6ED41-FDDD-48A8-826C-1234D406D446}" presName="level3hierChild" presStyleCnt="0"/>
      <dgm:spPr/>
    </dgm:pt>
  </dgm:ptLst>
  <dgm:cxnLst>
    <dgm:cxn modelId="{17F7C200-2206-4FD8-95CD-5CB4F773A4DA}" srcId="{850D5F9F-E98B-4436-A6D0-13E004DEAD42}" destId="{EF774A09-F30D-44C4-84E9-27C83AC8F706}" srcOrd="0" destOrd="0" parTransId="{9BEA7445-4005-469F-9866-CE456585AFCD}" sibTransId="{658A48B5-635E-475F-B0ED-C17D2EB82FEA}"/>
    <dgm:cxn modelId="{7B5BF000-369C-4CC7-9AAC-FA7204B8D006}" type="presOf" srcId="{850D5F9F-E98B-4436-A6D0-13E004DEAD42}" destId="{D5F0DF1B-8ECA-4019-98B0-AE698951A325}" srcOrd="0" destOrd="0" presId="urn:microsoft.com/office/officeart/2008/layout/HorizontalMultiLevelHierarchy"/>
    <dgm:cxn modelId="{6F70C207-58F7-427C-B026-C772F7597D23}" type="presOf" srcId="{C5ADFB84-144E-4FDE-82FC-AF414E292882}" destId="{B7FABBCB-64E7-43BD-A770-35CF85A0A008}" srcOrd="1" destOrd="0" presId="urn:microsoft.com/office/officeart/2008/layout/HorizontalMultiLevelHierarchy"/>
    <dgm:cxn modelId="{229A3E08-1652-4F51-9477-825B6ED7579D}" type="presOf" srcId="{60E80714-1A75-4520-9234-1AE44D7D41FD}" destId="{D786780D-69CF-4453-B9F0-09A1E6475FDC}" srcOrd="0" destOrd="0" presId="urn:microsoft.com/office/officeart/2008/layout/HorizontalMultiLevelHierarchy"/>
    <dgm:cxn modelId="{71FAF00B-A3B3-410B-AA42-73C118FA8007}" type="presOf" srcId="{3E09F442-1C55-485F-B131-43E8F44CBD28}" destId="{0FEBBF2B-22AA-4DF9-B89B-4DD5A181820C}" srcOrd="0" destOrd="0" presId="urn:microsoft.com/office/officeart/2008/layout/HorizontalMultiLevelHierarchy"/>
    <dgm:cxn modelId="{22B9CC11-02AA-45B7-B4F7-6ADB7243D6F6}" srcId="{A178CD26-80DE-4893-8034-459A7EFB4B74}" destId="{66A8CFF2-6947-4681-808C-41EB3B4A8578}" srcOrd="0" destOrd="0" parTransId="{7964C6E1-099D-4DB2-8A5F-BBA6FB437297}" sibTransId="{A74525DE-C7D9-4DA6-8874-4166ED1A4D31}"/>
    <dgm:cxn modelId="{EADA661B-9BF5-49F6-9896-8D64BF4D214A}" type="presOf" srcId="{09235BED-0660-40B5-B5E3-06788B6724FF}" destId="{E203CBD3-5127-43AB-B02F-0616D238DBCC}" srcOrd="0" destOrd="0" presId="urn:microsoft.com/office/officeart/2008/layout/HorizontalMultiLevelHierarchy"/>
    <dgm:cxn modelId="{84B3A51C-0D3C-42B1-97A5-BDD836C5699E}" type="presOf" srcId="{DA800548-DD69-4F3C-9AFE-F383EE40D4D2}" destId="{573C2C4F-BC02-45DC-A4F4-531450DB4C5B}" srcOrd="1" destOrd="0" presId="urn:microsoft.com/office/officeart/2008/layout/HorizontalMultiLevelHierarchy"/>
    <dgm:cxn modelId="{9523DA2D-1CDD-41C5-8A03-8F6B6383DB8F}" type="presOf" srcId="{66A8CFF2-6947-4681-808C-41EB3B4A8578}" destId="{3D1E5EB0-0C15-4505-B764-4B14E59AD026}" srcOrd="0" destOrd="0" presId="urn:microsoft.com/office/officeart/2008/layout/HorizontalMultiLevelHierarchy"/>
    <dgm:cxn modelId="{76AE2430-E983-4E2D-B7D4-F7C2A91AA6BF}" srcId="{A178CD26-80DE-4893-8034-459A7EFB4B74}" destId="{F74BEA1C-8CBA-4BD8-A438-2CA9704A01D5}" srcOrd="4" destOrd="0" parTransId="{6EAC373A-BB59-46B3-9802-20E3BE19E5F6}" sibTransId="{135D0B02-6016-4BD7-A1DD-D4BA62677F6A}"/>
    <dgm:cxn modelId="{70FC8538-FF33-4E8D-95A1-3F062F7EADD6}" srcId="{EF774A09-F30D-44C4-84E9-27C83AC8F706}" destId="{1E714AD8-3C0A-4419-A157-F3C22BBAF7A7}" srcOrd="2" destOrd="0" parTransId="{C0588370-7337-45D3-8677-2D4BCB3EA5C3}" sibTransId="{97A31A58-FE95-4381-A730-0B5B3FE98487}"/>
    <dgm:cxn modelId="{729F6E40-F479-4A1B-9B57-21E0AFF9415C}" type="presOf" srcId="{1AE276B0-31F5-4F98-9FD3-83F181B34918}" destId="{66E2B246-0B3A-4654-AABF-F00A59786141}" srcOrd="0" destOrd="0" presId="urn:microsoft.com/office/officeart/2008/layout/HorizontalMultiLevelHierarchy"/>
    <dgm:cxn modelId="{0112CC5C-2ECE-420A-B263-FB51CEA82DE3}" type="presOf" srcId="{6EAC373A-BB59-46B3-9802-20E3BE19E5F6}" destId="{999861CA-D464-4D74-A265-98597471F07F}" srcOrd="1" destOrd="0" presId="urn:microsoft.com/office/officeart/2008/layout/HorizontalMultiLevelHierarchy"/>
    <dgm:cxn modelId="{4B481C5D-EA8E-483D-A089-315974A4D7D6}" type="presOf" srcId="{F7C636F7-6E84-45ED-B60E-BF3602090188}" destId="{64282BF2-30A3-4527-A463-277B2A39519C}" srcOrd="0" destOrd="0" presId="urn:microsoft.com/office/officeart/2008/layout/HorizontalMultiLevelHierarchy"/>
    <dgm:cxn modelId="{EAFB0B61-F9F2-4E7A-B8D2-435EE4AB9DC0}" type="presOf" srcId="{7964C6E1-099D-4DB2-8A5F-BBA6FB437297}" destId="{077D0259-46DB-47A4-9925-3ABD911E2E6F}" srcOrd="0" destOrd="0" presId="urn:microsoft.com/office/officeart/2008/layout/HorizontalMultiLevelHierarchy"/>
    <dgm:cxn modelId="{58A04C63-8C68-43FD-8328-CD09E68CE379}" type="presOf" srcId="{F7C636F7-6E84-45ED-B60E-BF3602090188}" destId="{5C2A3006-0D8F-418D-A2AB-0C720D885FD5}" srcOrd="1" destOrd="0" presId="urn:microsoft.com/office/officeart/2008/layout/HorizontalMultiLevelHierarchy"/>
    <dgm:cxn modelId="{72A93966-D6B2-4786-A223-FAF4EB399344}" srcId="{EF774A09-F30D-44C4-84E9-27C83AC8F706}" destId="{60E80714-1A75-4520-9234-1AE44D7D41FD}" srcOrd="0" destOrd="0" parTransId="{9AA1EE3D-1953-4C4A-830F-38AC7394B519}" sibTransId="{4F5E887D-A11D-403A-A2E1-626F049AD11C}"/>
    <dgm:cxn modelId="{94A77E68-5307-4A65-800E-3F3123EE909F}" srcId="{850D5F9F-E98B-4436-A6D0-13E004DEAD42}" destId="{6871B7CD-9B6D-42D2-B206-65617A94F852}" srcOrd="1" destOrd="0" parTransId="{1E1142B0-1A98-4EDF-9CB6-A8C07D3DBF52}" sibTransId="{D033FFD1-652E-4A5F-922D-542C59FD06A6}"/>
    <dgm:cxn modelId="{787FD148-44E2-45B2-930A-ACF79F590371}" srcId="{6871B7CD-9B6D-42D2-B206-65617A94F852}" destId="{A178CD26-80DE-4893-8034-459A7EFB4B74}" srcOrd="0" destOrd="0" parTransId="{DA800548-DD69-4F3C-9AFE-F383EE40D4D2}" sibTransId="{3850C8D6-D398-464F-9536-7BD2F5D33E46}"/>
    <dgm:cxn modelId="{7EC0B46D-463B-41CB-B28C-D31DD2BDAEC9}" type="presOf" srcId="{C0C9E8F2-A4C5-441E-861C-A55636F7DD8C}" destId="{2E897A61-E856-495B-8AE3-F6259D6D7F51}" srcOrd="0" destOrd="0" presId="urn:microsoft.com/office/officeart/2008/layout/HorizontalMultiLevelHierarchy"/>
    <dgm:cxn modelId="{16C3524E-2542-42A6-896C-E229FF8D4889}" type="presOf" srcId="{C5ADFB84-144E-4FDE-82FC-AF414E292882}" destId="{0E4687D4-68C0-400E-952E-A4C074C7515A}" srcOrd="0" destOrd="0" presId="urn:microsoft.com/office/officeart/2008/layout/HorizontalMultiLevelHierarchy"/>
    <dgm:cxn modelId="{CE65EE6E-9999-40F1-90C3-A0C3744BF5D0}" type="presOf" srcId="{1E714AD8-3C0A-4419-A157-F3C22BBAF7A7}" destId="{A928D65B-485C-4B46-9388-CA3D40B64334}" srcOrd="0" destOrd="0" presId="urn:microsoft.com/office/officeart/2008/layout/HorizontalMultiLevelHierarchy"/>
    <dgm:cxn modelId="{065A1C71-66B6-4323-89D2-121AC0D00A44}" type="presOf" srcId="{7964C6E1-099D-4DB2-8A5F-BBA6FB437297}" destId="{3D04EECF-4027-44B5-A9F8-CE3D575E67E4}" srcOrd="1" destOrd="0" presId="urn:microsoft.com/office/officeart/2008/layout/HorizontalMultiLevelHierarchy"/>
    <dgm:cxn modelId="{B92E6A71-9378-463E-90F7-9A84A00C202D}" type="presOf" srcId="{C0588370-7337-45D3-8677-2D4BCB3EA5C3}" destId="{E158B284-A20A-4CE7-9F95-4313F81EAC70}" srcOrd="1" destOrd="0" presId="urn:microsoft.com/office/officeart/2008/layout/HorizontalMultiLevelHierarchy"/>
    <dgm:cxn modelId="{0344A153-53E9-4D92-B067-5D69004240E0}" type="presOf" srcId="{9935532A-B1E6-48E2-AAC4-D386D5D70AA2}" destId="{A4FEA779-68FD-4308-9AE9-DC20A6F03B92}" srcOrd="0" destOrd="0" presId="urn:microsoft.com/office/officeart/2008/layout/HorizontalMultiLevelHierarchy"/>
    <dgm:cxn modelId="{6A774B74-AE9C-4FEB-A16A-A5F829986238}" type="presOf" srcId="{D0FFE4D0-9AD4-44B0-BC1D-61B1310CEA82}" destId="{6C233579-71C5-4703-B96C-2575FE2E8F60}" srcOrd="1" destOrd="0" presId="urn:microsoft.com/office/officeart/2008/layout/HorizontalMultiLevelHierarchy"/>
    <dgm:cxn modelId="{2BC86178-2200-4824-B16C-3E694CC79D43}" type="presOf" srcId="{AC42027F-5A1A-426A-A0AC-C9B959DF6983}" destId="{EA90305E-2378-481D-BB90-04A18EA6F1A1}" srcOrd="0" destOrd="0" presId="urn:microsoft.com/office/officeart/2008/layout/HorizontalMultiLevelHierarchy"/>
    <dgm:cxn modelId="{4626277B-1F95-41A2-9BE9-8AAA8538B33A}" type="presOf" srcId="{EF774A09-F30D-44C4-84E9-27C83AC8F706}" destId="{3822A4AA-63FF-42F2-BD42-77868220324A}" srcOrd="0" destOrd="0" presId="urn:microsoft.com/office/officeart/2008/layout/HorizontalMultiLevelHierarchy"/>
    <dgm:cxn modelId="{1736387C-2780-48AE-871F-5F444ECB840D}" type="presOf" srcId="{D0FFE4D0-9AD4-44B0-BC1D-61B1310CEA82}" destId="{5C76F7BD-20D8-4B23-B1DE-D39C0DD03F83}" srcOrd="0" destOrd="0" presId="urn:microsoft.com/office/officeart/2008/layout/HorizontalMultiLevelHierarchy"/>
    <dgm:cxn modelId="{09FB2A80-4B93-438B-B1BA-FDBEEED2433C}" type="presOf" srcId="{9AA1EE3D-1953-4C4A-830F-38AC7394B519}" destId="{D3499EA5-9C1C-4AA1-B2D7-DB65C4CED52E}" srcOrd="0" destOrd="0" presId="urn:microsoft.com/office/officeart/2008/layout/HorizontalMultiLevelHierarchy"/>
    <dgm:cxn modelId="{6FB64981-C675-4BE8-A013-E42E5FA9AF91}" type="presOf" srcId="{B7A6ED41-FDDD-48A8-826C-1234D406D446}" destId="{5516DA61-085D-417B-848F-DD595B0000B9}" srcOrd="0" destOrd="0" presId="urn:microsoft.com/office/officeart/2008/layout/HorizontalMultiLevelHierarchy"/>
    <dgm:cxn modelId="{72BE4D82-9310-4882-A5FD-2FF302F31597}" srcId="{A178CD26-80DE-4893-8034-459A7EFB4B74}" destId="{3E09F442-1C55-485F-B131-43E8F44CBD28}" srcOrd="2" destOrd="0" parTransId="{B5ABA936-7B4F-41CD-9BC4-B887C1F9116A}" sibTransId="{19363C3D-50E5-49E3-9EB3-3DF17DCC8289}"/>
    <dgm:cxn modelId="{0372EC87-530F-433A-891D-9A8CF7234F08}" type="presOf" srcId="{9AA1EE3D-1953-4C4A-830F-38AC7394B519}" destId="{28119DE7-BAA3-450D-99C9-CBFE3F198F95}" srcOrd="1" destOrd="0" presId="urn:microsoft.com/office/officeart/2008/layout/HorizontalMultiLevelHierarchy"/>
    <dgm:cxn modelId="{F82C1C89-2436-4C82-AA6D-C004A4006DFC}" srcId="{EF774A09-F30D-44C4-84E9-27C83AC8F706}" destId="{9935532A-B1E6-48E2-AAC4-D386D5D70AA2}" srcOrd="1" destOrd="0" parTransId="{1AE276B0-31F5-4F98-9FD3-83F181B34918}" sibTransId="{125F926C-57B9-46D5-A6F9-9E185AD8595E}"/>
    <dgm:cxn modelId="{9B180992-97EF-434F-B1F3-7E72E850EA91}" type="presOf" srcId="{6EAC373A-BB59-46B3-9802-20E3BE19E5F6}" destId="{C3058D05-7F82-4005-85F4-76C13F04B5D6}" srcOrd="0" destOrd="0" presId="urn:microsoft.com/office/officeart/2008/layout/HorizontalMultiLevelHierarchy"/>
    <dgm:cxn modelId="{329E2795-A23F-485B-B313-FBA109943F6A}" type="presOf" srcId="{C6D6CB51-867B-4B06-AADE-6EB85B508CC5}" destId="{4EAE8CBF-E842-469A-BCEF-7B0DD33FAD78}" srcOrd="0" destOrd="0" presId="urn:microsoft.com/office/officeart/2008/layout/HorizontalMultiLevelHierarchy"/>
    <dgm:cxn modelId="{EAA73E9C-8801-46A7-8BE6-EB95285523D1}" srcId="{6871B7CD-9B6D-42D2-B206-65617A94F852}" destId="{B7A6ED41-FDDD-48A8-826C-1234D406D446}" srcOrd="1" destOrd="0" parTransId="{C6D6CB51-867B-4B06-AADE-6EB85B508CC5}" sibTransId="{41595CAC-6904-415B-AA23-38058ADA9C3D}"/>
    <dgm:cxn modelId="{900F0C9F-9D4B-4648-8E7E-B32C80E6B782}" type="presOf" srcId="{F74BEA1C-8CBA-4BD8-A438-2CA9704A01D5}" destId="{A62959D8-3E52-478F-9524-DD9D187BEAD8}" srcOrd="0" destOrd="0" presId="urn:microsoft.com/office/officeart/2008/layout/HorizontalMultiLevelHierarchy"/>
    <dgm:cxn modelId="{8AC01F9F-FA14-4597-8AD5-3E6E1BBDD3A0}" type="presOf" srcId="{C6D6CB51-867B-4B06-AADE-6EB85B508CC5}" destId="{1BC796CE-2AE8-461B-9BCF-F52039E3E474}" srcOrd="1" destOrd="0" presId="urn:microsoft.com/office/officeart/2008/layout/HorizontalMultiLevelHierarchy"/>
    <dgm:cxn modelId="{BD2EE3AD-B32C-4E43-BE17-947CA41B564A}" type="presOf" srcId="{B5ABA936-7B4F-41CD-9BC4-B887C1F9116A}" destId="{539B94F4-7B9C-4C66-A253-882C654C308E}" srcOrd="1" destOrd="0" presId="urn:microsoft.com/office/officeart/2008/layout/HorizontalMultiLevelHierarchy"/>
    <dgm:cxn modelId="{4005B6BC-D594-485E-B608-FB622358F704}" srcId="{EF774A09-F30D-44C4-84E9-27C83AC8F706}" destId="{09235BED-0660-40B5-B5E3-06788B6724FF}" srcOrd="3" destOrd="0" parTransId="{C5ADFB84-144E-4FDE-82FC-AF414E292882}" sibTransId="{33019AB6-50F2-487B-9D6B-2B4A4A4AA355}"/>
    <dgm:cxn modelId="{452634BF-FA14-4932-974F-297357E99169}" type="presOf" srcId="{B5ABA936-7B4F-41CD-9BC4-B887C1F9116A}" destId="{4CBF9454-E0B2-4A4C-BB36-7495A886CC0E}" srcOrd="0" destOrd="0" presId="urn:microsoft.com/office/officeart/2008/layout/HorizontalMultiLevelHierarchy"/>
    <dgm:cxn modelId="{4423DBCE-FDFC-44BC-B0CA-C5E52EF65DD7}" srcId="{A178CD26-80DE-4893-8034-459A7EFB4B74}" destId="{C0C9E8F2-A4C5-441E-861C-A55636F7DD8C}" srcOrd="1" destOrd="0" parTransId="{D0FFE4D0-9AD4-44B0-BC1D-61B1310CEA82}" sibTransId="{34421EB2-B07A-455D-B497-27968798A1C7}"/>
    <dgm:cxn modelId="{95F24AD3-4189-4D7F-9B87-E4CF8E1C0B8C}" type="presOf" srcId="{A178CD26-80DE-4893-8034-459A7EFB4B74}" destId="{9583ABBE-E893-4381-A95D-9202AE9519EE}" srcOrd="0" destOrd="0" presId="urn:microsoft.com/office/officeart/2008/layout/HorizontalMultiLevelHierarchy"/>
    <dgm:cxn modelId="{33D93CD5-C9A9-4F1F-BA45-A6A8A492D5D4}" type="presOf" srcId="{6871B7CD-9B6D-42D2-B206-65617A94F852}" destId="{42FA5384-9EC9-4B33-8D7F-80E1FE83EAC9}" srcOrd="0" destOrd="0" presId="urn:microsoft.com/office/officeart/2008/layout/HorizontalMultiLevelHierarchy"/>
    <dgm:cxn modelId="{95341FDC-08AF-4284-930D-E931FF22E4C8}" type="presOf" srcId="{1AE276B0-31F5-4F98-9FD3-83F181B34918}" destId="{8D882267-6B1B-422B-A093-5E0BAF137FAA}" srcOrd="1" destOrd="0" presId="urn:microsoft.com/office/officeart/2008/layout/HorizontalMultiLevelHierarchy"/>
    <dgm:cxn modelId="{6388C6EB-0976-412B-9FBF-92AB5A6B7769}" srcId="{A178CD26-80DE-4893-8034-459A7EFB4B74}" destId="{AC42027F-5A1A-426A-A0AC-C9B959DF6983}" srcOrd="3" destOrd="0" parTransId="{F7C636F7-6E84-45ED-B60E-BF3602090188}" sibTransId="{5FC2D214-C2D9-4BBC-BAD2-BC538CBE0819}"/>
    <dgm:cxn modelId="{3CBA1EED-D499-4688-9C0A-244A072BD3AF}" type="presOf" srcId="{C0588370-7337-45D3-8677-2D4BCB3EA5C3}" destId="{4428DA6B-4653-4992-BB3B-05765306D1ED}" srcOrd="0" destOrd="0" presId="urn:microsoft.com/office/officeart/2008/layout/HorizontalMultiLevelHierarchy"/>
    <dgm:cxn modelId="{5EC24CFB-28CB-4A6F-B325-0D4E765B1409}" type="presOf" srcId="{DA800548-DD69-4F3C-9AFE-F383EE40D4D2}" destId="{1BAA3075-4B74-4324-A2FE-AD2D55E7252A}" srcOrd="0" destOrd="0" presId="urn:microsoft.com/office/officeart/2008/layout/HorizontalMultiLevelHierarchy"/>
    <dgm:cxn modelId="{FADD5F7D-FDCC-41A8-AF57-D3385503915A}" type="presParOf" srcId="{D5F0DF1B-8ECA-4019-98B0-AE698951A325}" destId="{091C4D24-A54A-4006-9C45-38D16B430FB7}" srcOrd="0" destOrd="0" presId="urn:microsoft.com/office/officeart/2008/layout/HorizontalMultiLevelHierarchy"/>
    <dgm:cxn modelId="{C0FBBAD0-DAF4-46D3-BC94-2E6E245D120F}" type="presParOf" srcId="{091C4D24-A54A-4006-9C45-38D16B430FB7}" destId="{3822A4AA-63FF-42F2-BD42-77868220324A}" srcOrd="0" destOrd="0" presId="urn:microsoft.com/office/officeart/2008/layout/HorizontalMultiLevelHierarchy"/>
    <dgm:cxn modelId="{9FD01E39-8962-4D35-902B-E1B2818F5BE2}" type="presParOf" srcId="{091C4D24-A54A-4006-9C45-38D16B430FB7}" destId="{7AEF7B1D-AF27-4F22-92EC-E0B199E4424F}" srcOrd="1" destOrd="0" presId="urn:microsoft.com/office/officeart/2008/layout/HorizontalMultiLevelHierarchy"/>
    <dgm:cxn modelId="{6ABE15C0-E559-4786-B928-93D54C51E1C6}" type="presParOf" srcId="{7AEF7B1D-AF27-4F22-92EC-E0B199E4424F}" destId="{D3499EA5-9C1C-4AA1-B2D7-DB65C4CED52E}" srcOrd="0" destOrd="0" presId="urn:microsoft.com/office/officeart/2008/layout/HorizontalMultiLevelHierarchy"/>
    <dgm:cxn modelId="{BDDB305E-1046-46A1-A093-E8A293170EB7}" type="presParOf" srcId="{D3499EA5-9C1C-4AA1-B2D7-DB65C4CED52E}" destId="{28119DE7-BAA3-450D-99C9-CBFE3F198F95}" srcOrd="0" destOrd="0" presId="urn:microsoft.com/office/officeart/2008/layout/HorizontalMultiLevelHierarchy"/>
    <dgm:cxn modelId="{3C8A31FE-C99E-4FDD-893E-559D9D60635C}" type="presParOf" srcId="{7AEF7B1D-AF27-4F22-92EC-E0B199E4424F}" destId="{92CC3A6A-9AA5-4AF9-B0A7-FEC994406B1E}" srcOrd="1" destOrd="0" presId="urn:microsoft.com/office/officeart/2008/layout/HorizontalMultiLevelHierarchy"/>
    <dgm:cxn modelId="{BE9CF0BB-7CCB-4FF2-B2C6-793D555D3A66}" type="presParOf" srcId="{92CC3A6A-9AA5-4AF9-B0A7-FEC994406B1E}" destId="{D786780D-69CF-4453-B9F0-09A1E6475FDC}" srcOrd="0" destOrd="0" presId="urn:microsoft.com/office/officeart/2008/layout/HorizontalMultiLevelHierarchy"/>
    <dgm:cxn modelId="{E509E5A8-28C0-4C0A-A869-8DE2E9BF90B6}" type="presParOf" srcId="{92CC3A6A-9AA5-4AF9-B0A7-FEC994406B1E}" destId="{EB559AD8-7F85-44B5-9875-F4BF6ACC16A5}" srcOrd="1" destOrd="0" presId="urn:microsoft.com/office/officeart/2008/layout/HorizontalMultiLevelHierarchy"/>
    <dgm:cxn modelId="{79041729-0B24-4981-A3E8-41385FE1E616}" type="presParOf" srcId="{7AEF7B1D-AF27-4F22-92EC-E0B199E4424F}" destId="{66E2B246-0B3A-4654-AABF-F00A59786141}" srcOrd="2" destOrd="0" presId="urn:microsoft.com/office/officeart/2008/layout/HorizontalMultiLevelHierarchy"/>
    <dgm:cxn modelId="{63A11A52-9EA1-4B2F-9ACE-24E4CC31AB4F}" type="presParOf" srcId="{66E2B246-0B3A-4654-AABF-F00A59786141}" destId="{8D882267-6B1B-422B-A093-5E0BAF137FAA}" srcOrd="0" destOrd="0" presId="urn:microsoft.com/office/officeart/2008/layout/HorizontalMultiLevelHierarchy"/>
    <dgm:cxn modelId="{EB5301BB-FEE7-45F8-828F-AD708B9334A4}" type="presParOf" srcId="{7AEF7B1D-AF27-4F22-92EC-E0B199E4424F}" destId="{0911AA55-AA64-4A58-9689-8246E5580416}" srcOrd="3" destOrd="0" presId="urn:microsoft.com/office/officeart/2008/layout/HorizontalMultiLevelHierarchy"/>
    <dgm:cxn modelId="{BB1DDF08-380E-4826-911B-F7E03BB8CFCD}" type="presParOf" srcId="{0911AA55-AA64-4A58-9689-8246E5580416}" destId="{A4FEA779-68FD-4308-9AE9-DC20A6F03B92}" srcOrd="0" destOrd="0" presId="urn:microsoft.com/office/officeart/2008/layout/HorizontalMultiLevelHierarchy"/>
    <dgm:cxn modelId="{8AEBCFDE-C92A-4E7D-A956-D6654CCC7022}" type="presParOf" srcId="{0911AA55-AA64-4A58-9689-8246E5580416}" destId="{6C3AC9CF-6389-4ED7-B66A-60D94703AE87}" srcOrd="1" destOrd="0" presId="urn:microsoft.com/office/officeart/2008/layout/HorizontalMultiLevelHierarchy"/>
    <dgm:cxn modelId="{661C5B2C-5022-4D95-89E7-174C2E4706AA}" type="presParOf" srcId="{7AEF7B1D-AF27-4F22-92EC-E0B199E4424F}" destId="{4428DA6B-4653-4992-BB3B-05765306D1ED}" srcOrd="4" destOrd="0" presId="urn:microsoft.com/office/officeart/2008/layout/HorizontalMultiLevelHierarchy"/>
    <dgm:cxn modelId="{FBADD2C2-27A1-4971-9213-EAC99AD2964F}" type="presParOf" srcId="{4428DA6B-4653-4992-BB3B-05765306D1ED}" destId="{E158B284-A20A-4CE7-9F95-4313F81EAC70}" srcOrd="0" destOrd="0" presId="urn:microsoft.com/office/officeart/2008/layout/HorizontalMultiLevelHierarchy"/>
    <dgm:cxn modelId="{F425C9E7-7122-4FD0-8B20-139414E03352}" type="presParOf" srcId="{7AEF7B1D-AF27-4F22-92EC-E0B199E4424F}" destId="{05C57D37-5243-4C43-A973-05B18B47B675}" srcOrd="5" destOrd="0" presId="urn:microsoft.com/office/officeart/2008/layout/HorizontalMultiLevelHierarchy"/>
    <dgm:cxn modelId="{01F0D766-F74D-4999-AE50-64ABD7CF4203}" type="presParOf" srcId="{05C57D37-5243-4C43-A973-05B18B47B675}" destId="{A928D65B-485C-4B46-9388-CA3D40B64334}" srcOrd="0" destOrd="0" presId="urn:microsoft.com/office/officeart/2008/layout/HorizontalMultiLevelHierarchy"/>
    <dgm:cxn modelId="{8A68132A-C701-4167-BAEE-F747F30B0DB4}" type="presParOf" srcId="{05C57D37-5243-4C43-A973-05B18B47B675}" destId="{553A0E2B-D54A-45E8-9773-7DC9EAB4F579}" srcOrd="1" destOrd="0" presId="urn:microsoft.com/office/officeart/2008/layout/HorizontalMultiLevelHierarchy"/>
    <dgm:cxn modelId="{82000D80-7A87-4570-A43D-F60805E97A7F}" type="presParOf" srcId="{7AEF7B1D-AF27-4F22-92EC-E0B199E4424F}" destId="{0E4687D4-68C0-400E-952E-A4C074C7515A}" srcOrd="6" destOrd="0" presId="urn:microsoft.com/office/officeart/2008/layout/HorizontalMultiLevelHierarchy"/>
    <dgm:cxn modelId="{B8002BFB-ACFC-4E1E-86BA-A29355CDB4D4}" type="presParOf" srcId="{0E4687D4-68C0-400E-952E-A4C074C7515A}" destId="{B7FABBCB-64E7-43BD-A770-35CF85A0A008}" srcOrd="0" destOrd="0" presId="urn:microsoft.com/office/officeart/2008/layout/HorizontalMultiLevelHierarchy"/>
    <dgm:cxn modelId="{9070429E-966D-42B1-9B4D-697267500051}" type="presParOf" srcId="{7AEF7B1D-AF27-4F22-92EC-E0B199E4424F}" destId="{492E4CCD-8AB3-4554-869F-5FA40BB012CD}" srcOrd="7" destOrd="0" presId="urn:microsoft.com/office/officeart/2008/layout/HorizontalMultiLevelHierarchy"/>
    <dgm:cxn modelId="{A166F976-C51F-4F37-8BEE-F740A5721ED2}" type="presParOf" srcId="{492E4CCD-8AB3-4554-869F-5FA40BB012CD}" destId="{E203CBD3-5127-43AB-B02F-0616D238DBCC}" srcOrd="0" destOrd="0" presId="urn:microsoft.com/office/officeart/2008/layout/HorizontalMultiLevelHierarchy"/>
    <dgm:cxn modelId="{935CF3E3-825B-4820-84AD-A554995E87AA}" type="presParOf" srcId="{492E4CCD-8AB3-4554-869F-5FA40BB012CD}" destId="{51BA8854-DEBD-4969-8B5E-A014C8F66191}" srcOrd="1" destOrd="0" presId="urn:microsoft.com/office/officeart/2008/layout/HorizontalMultiLevelHierarchy"/>
    <dgm:cxn modelId="{C8DC9CD9-55CA-40DA-B858-9F2131547D93}" type="presParOf" srcId="{D5F0DF1B-8ECA-4019-98B0-AE698951A325}" destId="{0FF2D771-3BB9-4AB9-9769-416C0B8EF1CB}" srcOrd="1" destOrd="0" presId="urn:microsoft.com/office/officeart/2008/layout/HorizontalMultiLevelHierarchy"/>
    <dgm:cxn modelId="{43ECA2E7-99A5-4204-9FB0-1E847DE27A2A}" type="presParOf" srcId="{0FF2D771-3BB9-4AB9-9769-416C0B8EF1CB}" destId="{42FA5384-9EC9-4B33-8D7F-80E1FE83EAC9}" srcOrd="0" destOrd="0" presId="urn:microsoft.com/office/officeart/2008/layout/HorizontalMultiLevelHierarchy"/>
    <dgm:cxn modelId="{9BD7C6C6-47BA-4815-96E6-04F5FF91BB52}" type="presParOf" srcId="{0FF2D771-3BB9-4AB9-9769-416C0B8EF1CB}" destId="{19CBE64A-C33E-4492-B032-876EF3154FAF}" srcOrd="1" destOrd="0" presId="urn:microsoft.com/office/officeart/2008/layout/HorizontalMultiLevelHierarchy"/>
    <dgm:cxn modelId="{922F137D-2930-45AD-A744-86AA1CAFBF4A}" type="presParOf" srcId="{19CBE64A-C33E-4492-B032-876EF3154FAF}" destId="{1BAA3075-4B74-4324-A2FE-AD2D55E7252A}" srcOrd="0" destOrd="0" presId="urn:microsoft.com/office/officeart/2008/layout/HorizontalMultiLevelHierarchy"/>
    <dgm:cxn modelId="{A47C8900-106A-4845-8BF4-25C682E38E75}" type="presParOf" srcId="{1BAA3075-4B74-4324-A2FE-AD2D55E7252A}" destId="{573C2C4F-BC02-45DC-A4F4-531450DB4C5B}" srcOrd="0" destOrd="0" presId="urn:microsoft.com/office/officeart/2008/layout/HorizontalMultiLevelHierarchy"/>
    <dgm:cxn modelId="{486DDBAF-8A8D-4C52-B442-654CA824B3F4}" type="presParOf" srcId="{19CBE64A-C33E-4492-B032-876EF3154FAF}" destId="{739F3ED1-3F0A-48EB-9C62-92FA41076A4C}" srcOrd="1" destOrd="0" presId="urn:microsoft.com/office/officeart/2008/layout/HorizontalMultiLevelHierarchy"/>
    <dgm:cxn modelId="{260CB0D4-B32B-4918-8912-DBF701DC36AD}" type="presParOf" srcId="{739F3ED1-3F0A-48EB-9C62-92FA41076A4C}" destId="{9583ABBE-E893-4381-A95D-9202AE9519EE}" srcOrd="0" destOrd="0" presId="urn:microsoft.com/office/officeart/2008/layout/HorizontalMultiLevelHierarchy"/>
    <dgm:cxn modelId="{881EECE5-86B1-4C4E-B257-E4DCDB123399}" type="presParOf" srcId="{739F3ED1-3F0A-48EB-9C62-92FA41076A4C}" destId="{131403E8-5014-4079-ADFB-750828636B3B}" srcOrd="1" destOrd="0" presId="urn:microsoft.com/office/officeart/2008/layout/HorizontalMultiLevelHierarchy"/>
    <dgm:cxn modelId="{B188E2D5-90DE-4508-A46E-8E75BE3E408F}" type="presParOf" srcId="{131403E8-5014-4079-ADFB-750828636B3B}" destId="{077D0259-46DB-47A4-9925-3ABD911E2E6F}" srcOrd="0" destOrd="0" presId="urn:microsoft.com/office/officeart/2008/layout/HorizontalMultiLevelHierarchy"/>
    <dgm:cxn modelId="{C15081ED-54AC-4BC2-8022-E192FE3AED41}" type="presParOf" srcId="{077D0259-46DB-47A4-9925-3ABD911E2E6F}" destId="{3D04EECF-4027-44B5-A9F8-CE3D575E67E4}" srcOrd="0" destOrd="0" presId="urn:microsoft.com/office/officeart/2008/layout/HorizontalMultiLevelHierarchy"/>
    <dgm:cxn modelId="{4D09EFD0-39AB-4904-83EE-CC935667E2E9}" type="presParOf" srcId="{131403E8-5014-4079-ADFB-750828636B3B}" destId="{3EEE84C7-4001-4086-825D-BCDB7F20D791}" srcOrd="1" destOrd="0" presId="urn:microsoft.com/office/officeart/2008/layout/HorizontalMultiLevelHierarchy"/>
    <dgm:cxn modelId="{1D8C1E2E-549A-4A99-8B4D-6F76F176D9E6}" type="presParOf" srcId="{3EEE84C7-4001-4086-825D-BCDB7F20D791}" destId="{3D1E5EB0-0C15-4505-B764-4B14E59AD026}" srcOrd="0" destOrd="0" presId="urn:microsoft.com/office/officeart/2008/layout/HorizontalMultiLevelHierarchy"/>
    <dgm:cxn modelId="{160CC1EE-E1DA-4176-84BC-6408D0B0E565}" type="presParOf" srcId="{3EEE84C7-4001-4086-825D-BCDB7F20D791}" destId="{AC1902DC-2A7D-445B-8C49-A3F1A4ACB350}" srcOrd="1" destOrd="0" presId="urn:microsoft.com/office/officeart/2008/layout/HorizontalMultiLevelHierarchy"/>
    <dgm:cxn modelId="{703E29F2-C446-44D3-9955-F38E589EE818}" type="presParOf" srcId="{131403E8-5014-4079-ADFB-750828636B3B}" destId="{5C76F7BD-20D8-4B23-B1DE-D39C0DD03F83}" srcOrd="2" destOrd="0" presId="urn:microsoft.com/office/officeart/2008/layout/HorizontalMultiLevelHierarchy"/>
    <dgm:cxn modelId="{D14178CF-2535-444F-8ED5-EA390705A388}" type="presParOf" srcId="{5C76F7BD-20D8-4B23-B1DE-D39C0DD03F83}" destId="{6C233579-71C5-4703-B96C-2575FE2E8F60}" srcOrd="0" destOrd="0" presId="urn:microsoft.com/office/officeart/2008/layout/HorizontalMultiLevelHierarchy"/>
    <dgm:cxn modelId="{C79D19FC-C9D2-4B60-8E17-2A7BB1634D65}" type="presParOf" srcId="{131403E8-5014-4079-ADFB-750828636B3B}" destId="{254BED06-E01D-462E-A7F2-13DEDB30D168}" srcOrd="3" destOrd="0" presId="urn:microsoft.com/office/officeart/2008/layout/HorizontalMultiLevelHierarchy"/>
    <dgm:cxn modelId="{9D373D43-163D-42E6-A4F9-63EF14C5A8B7}" type="presParOf" srcId="{254BED06-E01D-462E-A7F2-13DEDB30D168}" destId="{2E897A61-E856-495B-8AE3-F6259D6D7F51}" srcOrd="0" destOrd="0" presId="urn:microsoft.com/office/officeart/2008/layout/HorizontalMultiLevelHierarchy"/>
    <dgm:cxn modelId="{FB01FF7D-5E55-442D-91E0-1F1783449ABB}" type="presParOf" srcId="{254BED06-E01D-462E-A7F2-13DEDB30D168}" destId="{3F099917-55E4-4884-B1AC-72F72CEEE8F2}" srcOrd="1" destOrd="0" presId="urn:microsoft.com/office/officeart/2008/layout/HorizontalMultiLevelHierarchy"/>
    <dgm:cxn modelId="{D0FCB741-5E29-45F8-8423-4C38682C1A1A}" type="presParOf" srcId="{131403E8-5014-4079-ADFB-750828636B3B}" destId="{4CBF9454-E0B2-4A4C-BB36-7495A886CC0E}" srcOrd="4" destOrd="0" presId="urn:microsoft.com/office/officeart/2008/layout/HorizontalMultiLevelHierarchy"/>
    <dgm:cxn modelId="{CB98EBE2-0516-41D3-8F32-B9E4F6C5B11D}" type="presParOf" srcId="{4CBF9454-E0B2-4A4C-BB36-7495A886CC0E}" destId="{539B94F4-7B9C-4C66-A253-882C654C308E}" srcOrd="0" destOrd="0" presId="urn:microsoft.com/office/officeart/2008/layout/HorizontalMultiLevelHierarchy"/>
    <dgm:cxn modelId="{79C0E628-9A83-45EA-92F6-B53BE045A07F}" type="presParOf" srcId="{131403E8-5014-4079-ADFB-750828636B3B}" destId="{A53D684F-5A74-4CE2-8E3D-B4C1B8DF151E}" srcOrd="5" destOrd="0" presId="urn:microsoft.com/office/officeart/2008/layout/HorizontalMultiLevelHierarchy"/>
    <dgm:cxn modelId="{EDCA9A23-97BF-4B26-BF12-68E0CDAB5346}" type="presParOf" srcId="{A53D684F-5A74-4CE2-8E3D-B4C1B8DF151E}" destId="{0FEBBF2B-22AA-4DF9-B89B-4DD5A181820C}" srcOrd="0" destOrd="0" presId="urn:microsoft.com/office/officeart/2008/layout/HorizontalMultiLevelHierarchy"/>
    <dgm:cxn modelId="{9A2614BA-F93D-484D-A572-BB5CC0BD15B5}" type="presParOf" srcId="{A53D684F-5A74-4CE2-8E3D-B4C1B8DF151E}" destId="{332FB5A3-3B04-4C2E-BE94-BD7054796059}" srcOrd="1" destOrd="0" presId="urn:microsoft.com/office/officeart/2008/layout/HorizontalMultiLevelHierarchy"/>
    <dgm:cxn modelId="{290E3EC6-680A-458C-8631-52A5B774BF3C}" type="presParOf" srcId="{131403E8-5014-4079-ADFB-750828636B3B}" destId="{64282BF2-30A3-4527-A463-277B2A39519C}" srcOrd="6" destOrd="0" presId="urn:microsoft.com/office/officeart/2008/layout/HorizontalMultiLevelHierarchy"/>
    <dgm:cxn modelId="{E6C1DA92-67CA-4E1B-8918-B6732ED1FDB8}" type="presParOf" srcId="{64282BF2-30A3-4527-A463-277B2A39519C}" destId="{5C2A3006-0D8F-418D-A2AB-0C720D885FD5}" srcOrd="0" destOrd="0" presId="urn:microsoft.com/office/officeart/2008/layout/HorizontalMultiLevelHierarchy"/>
    <dgm:cxn modelId="{357EB17D-1A23-47DB-8E37-B360C5FF99B9}" type="presParOf" srcId="{131403E8-5014-4079-ADFB-750828636B3B}" destId="{BA99675B-8179-4009-B815-C84E13DDB25C}" srcOrd="7" destOrd="0" presId="urn:microsoft.com/office/officeart/2008/layout/HorizontalMultiLevelHierarchy"/>
    <dgm:cxn modelId="{3212B80F-0E41-4675-8850-9CCDABBDFDC2}" type="presParOf" srcId="{BA99675B-8179-4009-B815-C84E13DDB25C}" destId="{EA90305E-2378-481D-BB90-04A18EA6F1A1}" srcOrd="0" destOrd="0" presId="urn:microsoft.com/office/officeart/2008/layout/HorizontalMultiLevelHierarchy"/>
    <dgm:cxn modelId="{229BD4CE-E03C-4D7E-A04D-835D2526E312}" type="presParOf" srcId="{BA99675B-8179-4009-B815-C84E13DDB25C}" destId="{E462B170-C5EF-4038-8BA0-0B7F6997FE9E}" srcOrd="1" destOrd="0" presId="urn:microsoft.com/office/officeart/2008/layout/HorizontalMultiLevelHierarchy"/>
    <dgm:cxn modelId="{8F125826-B3C5-4357-9866-76AF1F6A7D71}" type="presParOf" srcId="{131403E8-5014-4079-ADFB-750828636B3B}" destId="{C3058D05-7F82-4005-85F4-76C13F04B5D6}" srcOrd="8" destOrd="0" presId="urn:microsoft.com/office/officeart/2008/layout/HorizontalMultiLevelHierarchy"/>
    <dgm:cxn modelId="{CA173092-1076-4F12-AB3D-EC2C75C9D2CF}" type="presParOf" srcId="{C3058D05-7F82-4005-85F4-76C13F04B5D6}" destId="{999861CA-D464-4D74-A265-98597471F07F}" srcOrd="0" destOrd="0" presId="urn:microsoft.com/office/officeart/2008/layout/HorizontalMultiLevelHierarchy"/>
    <dgm:cxn modelId="{C36A1FBF-2AB3-4842-9142-86AED5258018}" type="presParOf" srcId="{131403E8-5014-4079-ADFB-750828636B3B}" destId="{66850EAF-A959-4368-B24C-EA8FDA3C2183}" srcOrd="9" destOrd="0" presId="urn:microsoft.com/office/officeart/2008/layout/HorizontalMultiLevelHierarchy"/>
    <dgm:cxn modelId="{46369304-64AD-436E-9590-0F98244FBC7A}" type="presParOf" srcId="{66850EAF-A959-4368-B24C-EA8FDA3C2183}" destId="{A62959D8-3E52-478F-9524-DD9D187BEAD8}" srcOrd="0" destOrd="0" presId="urn:microsoft.com/office/officeart/2008/layout/HorizontalMultiLevelHierarchy"/>
    <dgm:cxn modelId="{C21DBC40-0924-4E29-85FF-51B8AC9E9E7E}" type="presParOf" srcId="{66850EAF-A959-4368-B24C-EA8FDA3C2183}" destId="{1257FE44-8A3D-4209-A0B4-238D956FED72}" srcOrd="1" destOrd="0" presId="urn:microsoft.com/office/officeart/2008/layout/HorizontalMultiLevelHierarchy"/>
    <dgm:cxn modelId="{6BBC3901-9E17-43C3-B686-FEFFA60EC4F1}" type="presParOf" srcId="{19CBE64A-C33E-4492-B032-876EF3154FAF}" destId="{4EAE8CBF-E842-469A-BCEF-7B0DD33FAD78}" srcOrd="2" destOrd="0" presId="urn:microsoft.com/office/officeart/2008/layout/HorizontalMultiLevelHierarchy"/>
    <dgm:cxn modelId="{717FF6B2-6393-4AC9-B0FE-3EEAA90F64FE}" type="presParOf" srcId="{4EAE8CBF-E842-469A-BCEF-7B0DD33FAD78}" destId="{1BC796CE-2AE8-461B-9BCF-F52039E3E474}" srcOrd="0" destOrd="0" presId="urn:microsoft.com/office/officeart/2008/layout/HorizontalMultiLevelHierarchy"/>
    <dgm:cxn modelId="{553122BC-32AA-45D4-BA6B-D928C6299191}" type="presParOf" srcId="{19CBE64A-C33E-4492-B032-876EF3154FAF}" destId="{2C77387D-D79F-4FF0-ACBC-AA518345A5D5}" srcOrd="3" destOrd="0" presId="urn:microsoft.com/office/officeart/2008/layout/HorizontalMultiLevelHierarchy"/>
    <dgm:cxn modelId="{95644051-1E55-452A-9B61-4E9C97817B2E}" type="presParOf" srcId="{2C77387D-D79F-4FF0-ACBC-AA518345A5D5}" destId="{5516DA61-085D-417B-848F-DD595B0000B9}" srcOrd="0" destOrd="0" presId="urn:microsoft.com/office/officeart/2008/layout/HorizontalMultiLevelHierarchy"/>
    <dgm:cxn modelId="{15232D1F-9A89-4D25-8A26-FEE6D9AB2B2B}" type="presParOf" srcId="{2C77387D-D79F-4FF0-ACBC-AA518345A5D5}" destId="{A0437BE4-1497-49C7-9FBF-0BA1CAD416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D5F9F-E98B-4436-A6D0-13E004DEAD4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80714-1A75-4520-9234-1AE44D7D41FD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int</a:t>
          </a:r>
        </a:p>
      </dgm:t>
    </dgm:pt>
    <dgm:pt modelId="{9AA1EE3D-1953-4C4A-830F-38AC7394B519}" type="parTrans" cxnId="{72A93966-D6B2-4786-A223-FAF4EB399344}">
      <dgm:prSet/>
      <dgm:spPr/>
      <dgm:t>
        <a:bodyPr/>
        <a:lstStyle/>
        <a:p>
          <a:endParaRPr lang="en-US"/>
        </a:p>
      </dgm:t>
    </dgm:pt>
    <dgm:pt modelId="{4F5E887D-A11D-403A-A2E1-626F049AD11C}" type="sibTrans" cxnId="{72A93966-D6B2-4786-A223-FAF4EB399344}">
      <dgm:prSet/>
      <dgm:spPr/>
      <dgm:t>
        <a:bodyPr/>
        <a:lstStyle/>
        <a:p>
          <a:endParaRPr lang="en-US"/>
        </a:p>
      </dgm:t>
    </dgm:pt>
    <dgm:pt modelId="{9935532A-B1E6-48E2-AAC4-D386D5D70AA2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float</a:t>
          </a:r>
        </a:p>
      </dgm:t>
    </dgm:pt>
    <dgm:pt modelId="{1AE276B0-31F5-4F98-9FD3-83F181B34918}" type="parTrans" cxnId="{F82C1C89-2436-4C82-AA6D-C004A4006DFC}">
      <dgm:prSet/>
      <dgm:spPr/>
      <dgm:t>
        <a:bodyPr/>
        <a:lstStyle/>
        <a:p>
          <a:endParaRPr lang="en-US"/>
        </a:p>
      </dgm:t>
    </dgm:pt>
    <dgm:pt modelId="{125F926C-57B9-46D5-A6F9-9E185AD8595E}" type="sibTrans" cxnId="{F82C1C89-2436-4C82-AA6D-C004A4006DFC}">
      <dgm:prSet/>
      <dgm:spPr/>
      <dgm:t>
        <a:bodyPr/>
        <a:lstStyle/>
        <a:p>
          <a:endParaRPr lang="en-US"/>
        </a:p>
      </dgm:t>
    </dgm:pt>
    <dgm:pt modelId="{C0C9E8F2-A4C5-441E-861C-A55636F7DD8C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list</a:t>
          </a:r>
        </a:p>
      </dgm:t>
    </dgm:pt>
    <dgm:pt modelId="{D0FFE4D0-9AD4-44B0-BC1D-61B1310CEA82}" type="parTrans" cxnId="{4423DBCE-FDFC-44BC-B0CA-C5E52EF65DD7}">
      <dgm:prSet/>
      <dgm:spPr/>
      <dgm:t>
        <a:bodyPr/>
        <a:lstStyle/>
        <a:p>
          <a:endParaRPr lang="en-US"/>
        </a:p>
      </dgm:t>
    </dgm:pt>
    <dgm:pt modelId="{34421EB2-B07A-455D-B497-27968798A1C7}" type="sibTrans" cxnId="{4423DBCE-FDFC-44BC-B0CA-C5E52EF65DD7}">
      <dgm:prSet/>
      <dgm:spPr/>
      <dgm:t>
        <a:bodyPr/>
        <a:lstStyle/>
        <a:p>
          <a:endParaRPr lang="en-US"/>
        </a:p>
      </dgm:t>
    </dgm:pt>
    <dgm:pt modelId="{AC42027F-5A1A-426A-A0AC-C9B959DF6983}">
      <dgm:prSet phldrT="[Text]"/>
      <dgm:spPr/>
      <dgm:t>
        <a:bodyPr/>
        <a:lstStyle/>
        <a:p>
          <a:r>
            <a:rPr lang="en-US" dirty="0" err="1">
              <a:latin typeface="Source Code Pro" panose="020B0509030403020204" pitchFamily="49" charset="0"/>
            </a:rPr>
            <a:t>dict</a:t>
          </a:r>
          <a:endParaRPr lang="en-US" dirty="0">
            <a:latin typeface="Source Code Pro" panose="020B0509030403020204" pitchFamily="49" charset="0"/>
          </a:endParaRPr>
        </a:p>
      </dgm:t>
    </dgm:pt>
    <dgm:pt modelId="{F7C636F7-6E84-45ED-B60E-BF3602090188}" type="parTrans" cxnId="{6388C6EB-0976-412B-9FBF-92AB5A6B7769}">
      <dgm:prSet/>
      <dgm:spPr/>
      <dgm:t>
        <a:bodyPr/>
        <a:lstStyle/>
        <a:p>
          <a:endParaRPr lang="en-US"/>
        </a:p>
      </dgm:t>
    </dgm:pt>
    <dgm:pt modelId="{5FC2D214-C2D9-4BBC-BAD2-BC538CBE0819}" type="sibTrans" cxnId="{6388C6EB-0976-412B-9FBF-92AB5A6B7769}">
      <dgm:prSet/>
      <dgm:spPr/>
      <dgm:t>
        <a:bodyPr/>
        <a:lstStyle/>
        <a:p>
          <a:endParaRPr lang="en-US"/>
        </a:p>
      </dgm:t>
    </dgm:pt>
    <dgm:pt modelId="{F74BEA1C-8CBA-4BD8-A438-2CA9704A01D5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set</a:t>
          </a:r>
        </a:p>
      </dgm:t>
    </dgm:pt>
    <dgm:pt modelId="{6EAC373A-BB59-46B3-9802-20E3BE19E5F6}" type="parTrans" cxnId="{76AE2430-E983-4E2D-B7D4-F7C2A91AA6BF}">
      <dgm:prSet/>
      <dgm:spPr/>
      <dgm:t>
        <a:bodyPr/>
        <a:lstStyle/>
        <a:p>
          <a:endParaRPr lang="en-US"/>
        </a:p>
      </dgm:t>
    </dgm:pt>
    <dgm:pt modelId="{135D0B02-6016-4BD7-A1DD-D4BA62677F6A}" type="sibTrans" cxnId="{76AE2430-E983-4E2D-B7D4-F7C2A91AA6BF}">
      <dgm:prSet/>
      <dgm:spPr/>
      <dgm:t>
        <a:bodyPr/>
        <a:lstStyle/>
        <a:p>
          <a:endParaRPr lang="en-US"/>
        </a:p>
      </dgm:t>
    </dgm:pt>
    <dgm:pt modelId="{5F038834-EDF8-460B-B222-93B5E1CFC30C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string</a:t>
          </a:r>
        </a:p>
      </dgm:t>
    </dgm:pt>
    <dgm:pt modelId="{19F1D82E-73F1-4500-9C6F-87090703D3A0}" type="parTrans" cxnId="{43166548-6E7D-4512-A980-7BBC817C626C}">
      <dgm:prSet/>
      <dgm:spPr/>
      <dgm:t>
        <a:bodyPr/>
        <a:lstStyle/>
        <a:p>
          <a:endParaRPr lang="en-US"/>
        </a:p>
      </dgm:t>
    </dgm:pt>
    <dgm:pt modelId="{2B567BA4-6E2B-4D4A-A3F0-12007C3E4936}" type="sibTrans" cxnId="{43166548-6E7D-4512-A980-7BBC817C626C}">
      <dgm:prSet/>
      <dgm:spPr/>
      <dgm:t>
        <a:bodyPr/>
        <a:lstStyle/>
        <a:p>
          <a:endParaRPr lang="en-US"/>
        </a:p>
      </dgm:t>
    </dgm:pt>
    <dgm:pt modelId="{66A8CFF2-6947-4681-808C-41EB3B4A8578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tuple</a:t>
          </a:r>
        </a:p>
      </dgm:t>
    </dgm:pt>
    <dgm:pt modelId="{7964C6E1-099D-4DB2-8A5F-BBA6FB437297}" type="parTrans" cxnId="{22B9CC11-02AA-45B7-B4F7-6ADB7243D6F6}">
      <dgm:prSet/>
      <dgm:spPr/>
      <dgm:t>
        <a:bodyPr/>
        <a:lstStyle/>
        <a:p>
          <a:endParaRPr lang="en-US"/>
        </a:p>
      </dgm:t>
    </dgm:pt>
    <dgm:pt modelId="{A74525DE-C7D9-4DA6-8874-4166ED1A4D31}" type="sibTrans" cxnId="{22B9CC11-02AA-45B7-B4F7-6ADB7243D6F6}">
      <dgm:prSet/>
      <dgm:spPr/>
      <dgm:t>
        <a:bodyPr/>
        <a:lstStyle/>
        <a:p>
          <a:endParaRPr lang="en-US"/>
        </a:p>
      </dgm:t>
    </dgm:pt>
    <dgm:pt modelId="{35E4D828-E1CB-4C20-AAC9-696AE62751E0}">
      <dgm:prSet phldrT="[Text]"/>
      <dgm:spPr/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bool</a:t>
          </a:r>
        </a:p>
      </dgm:t>
    </dgm:pt>
    <dgm:pt modelId="{4A5F4A2D-A71D-46C3-B4D3-F8FE8EB7B42E}" type="parTrans" cxnId="{22BBAE23-6001-4E9E-9A20-3CF0C994C04A}">
      <dgm:prSet/>
      <dgm:spPr/>
      <dgm:t>
        <a:bodyPr/>
        <a:lstStyle/>
        <a:p>
          <a:endParaRPr lang="en-US"/>
        </a:p>
      </dgm:t>
    </dgm:pt>
    <dgm:pt modelId="{817D5071-4D3F-4700-9BEC-B9D739212E74}" type="sibTrans" cxnId="{22BBAE23-6001-4E9E-9A20-3CF0C994C04A}">
      <dgm:prSet/>
      <dgm:spPr/>
      <dgm:t>
        <a:bodyPr/>
        <a:lstStyle/>
        <a:p>
          <a:endParaRPr lang="en-US"/>
        </a:p>
      </dgm:t>
    </dgm:pt>
    <dgm:pt modelId="{61A54E56-2AD5-42BF-8F4B-CEDEEF899DEF}">
      <dgm:prSet phldrT="[Text]"/>
      <dgm:spPr/>
      <dgm:t>
        <a:bodyPr/>
        <a:lstStyle/>
        <a:p>
          <a:r>
            <a:rPr lang="en-US" dirty="0"/>
            <a:t>Objects</a:t>
          </a:r>
        </a:p>
      </dgm:t>
    </dgm:pt>
    <dgm:pt modelId="{B3B0382B-42C7-4727-8604-B11157ED7B38}" type="parTrans" cxnId="{46AC70AE-E0B8-4C43-8C15-B382725DB7E1}">
      <dgm:prSet/>
      <dgm:spPr/>
      <dgm:t>
        <a:bodyPr/>
        <a:lstStyle/>
        <a:p>
          <a:endParaRPr lang="en-US"/>
        </a:p>
      </dgm:t>
    </dgm:pt>
    <dgm:pt modelId="{F5B9E29E-6597-450D-BD73-4528D323DE08}" type="sibTrans" cxnId="{46AC70AE-E0B8-4C43-8C15-B382725DB7E1}">
      <dgm:prSet/>
      <dgm:spPr/>
      <dgm:t>
        <a:bodyPr/>
        <a:lstStyle/>
        <a:p>
          <a:endParaRPr lang="en-US"/>
        </a:p>
      </dgm:t>
    </dgm:pt>
    <dgm:pt modelId="{D5F0DF1B-8ECA-4019-98B0-AE698951A325}" type="pres">
      <dgm:prSet presAssocID="{850D5F9F-E98B-4436-A6D0-13E004DEAD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FEE218-7806-44CF-A35A-479DE4225253}" type="pres">
      <dgm:prSet presAssocID="{61A54E56-2AD5-42BF-8F4B-CEDEEF899DEF}" presName="root1" presStyleCnt="0"/>
      <dgm:spPr/>
    </dgm:pt>
    <dgm:pt modelId="{3E5EAAC4-7536-41EE-8474-04218B5C095B}" type="pres">
      <dgm:prSet presAssocID="{61A54E56-2AD5-42BF-8F4B-CEDEEF899DEF}" presName="LevelOneTextNode" presStyleLbl="node0" presStyleIdx="0" presStyleCnt="1">
        <dgm:presLayoutVars>
          <dgm:chPref val="3"/>
        </dgm:presLayoutVars>
      </dgm:prSet>
      <dgm:spPr/>
    </dgm:pt>
    <dgm:pt modelId="{DA8A0293-6D45-4F8E-A3E7-59C606FDDE3C}" type="pres">
      <dgm:prSet presAssocID="{61A54E56-2AD5-42BF-8F4B-CEDEEF899DEF}" presName="level2hierChild" presStyleCnt="0"/>
      <dgm:spPr/>
    </dgm:pt>
    <dgm:pt modelId="{D3499EA5-9C1C-4AA1-B2D7-DB65C4CED52E}" type="pres">
      <dgm:prSet presAssocID="{9AA1EE3D-1953-4C4A-830F-38AC7394B519}" presName="conn2-1" presStyleLbl="parChTrans1D2" presStyleIdx="0" presStyleCnt="7"/>
      <dgm:spPr/>
    </dgm:pt>
    <dgm:pt modelId="{28119DE7-BAA3-450D-99C9-CBFE3F198F95}" type="pres">
      <dgm:prSet presAssocID="{9AA1EE3D-1953-4C4A-830F-38AC7394B519}" presName="connTx" presStyleLbl="parChTrans1D2" presStyleIdx="0" presStyleCnt="7"/>
      <dgm:spPr/>
    </dgm:pt>
    <dgm:pt modelId="{92CC3A6A-9AA5-4AF9-B0A7-FEC994406B1E}" type="pres">
      <dgm:prSet presAssocID="{60E80714-1A75-4520-9234-1AE44D7D41FD}" presName="root2" presStyleCnt="0"/>
      <dgm:spPr/>
    </dgm:pt>
    <dgm:pt modelId="{D786780D-69CF-4453-B9F0-09A1E6475FDC}" type="pres">
      <dgm:prSet presAssocID="{60E80714-1A75-4520-9234-1AE44D7D41FD}" presName="LevelTwoTextNode" presStyleLbl="node2" presStyleIdx="0" presStyleCnt="7">
        <dgm:presLayoutVars>
          <dgm:chPref val="3"/>
        </dgm:presLayoutVars>
      </dgm:prSet>
      <dgm:spPr/>
    </dgm:pt>
    <dgm:pt modelId="{EB559AD8-7F85-44B5-9875-F4BF6ACC16A5}" type="pres">
      <dgm:prSet presAssocID="{60E80714-1A75-4520-9234-1AE44D7D41FD}" presName="level3hierChild" presStyleCnt="0"/>
      <dgm:spPr/>
    </dgm:pt>
    <dgm:pt modelId="{83F2EB37-6DB5-406E-BF4E-BD5F3F2F954A}" type="pres">
      <dgm:prSet presAssocID="{4A5F4A2D-A71D-46C3-B4D3-F8FE8EB7B42E}" presName="conn2-1" presStyleLbl="parChTrans1D3" presStyleIdx="0" presStyleCnt="1"/>
      <dgm:spPr/>
    </dgm:pt>
    <dgm:pt modelId="{3BBD78A3-4CDD-4E4E-A4C6-9FBA2605C5FC}" type="pres">
      <dgm:prSet presAssocID="{4A5F4A2D-A71D-46C3-B4D3-F8FE8EB7B42E}" presName="connTx" presStyleLbl="parChTrans1D3" presStyleIdx="0" presStyleCnt="1"/>
      <dgm:spPr/>
    </dgm:pt>
    <dgm:pt modelId="{8440F14F-699C-4BB3-95D4-826DFB8E3EE1}" type="pres">
      <dgm:prSet presAssocID="{35E4D828-E1CB-4C20-AAC9-696AE62751E0}" presName="root2" presStyleCnt="0"/>
      <dgm:spPr/>
    </dgm:pt>
    <dgm:pt modelId="{FED6208E-BE88-4EEA-8DCB-25BBA9320465}" type="pres">
      <dgm:prSet presAssocID="{35E4D828-E1CB-4C20-AAC9-696AE62751E0}" presName="LevelTwoTextNode" presStyleLbl="node3" presStyleIdx="0" presStyleCnt="1">
        <dgm:presLayoutVars>
          <dgm:chPref val="3"/>
        </dgm:presLayoutVars>
      </dgm:prSet>
      <dgm:spPr/>
    </dgm:pt>
    <dgm:pt modelId="{17FFF5A9-F91C-41E9-A4D1-6FF285084B02}" type="pres">
      <dgm:prSet presAssocID="{35E4D828-E1CB-4C20-AAC9-696AE62751E0}" presName="level3hierChild" presStyleCnt="0"/>
      <dgm:spPr/>
    </dgm:pt>
    <dgm:pt modelId="{66E2B246-0B3A-4654-AABF-F00A59786141}" type="pres">
      <dgm:prSet presAssocID="{1AE276B0-31F5-4F98-9FD3-83F181B34918}" presName="conn2-1" presStyleLbl="parChTrans1D2" presStyleIdx="1" presStyleCnt="7"/>
      <dgm:spPr/>
    </dgm:pt>
    <dgm:pt modelId="{8D882267-6B1B-422B-A093-5E0BAF137FAA}" type="pres">
      <dgm:prSet presAssocID="{1AE276B0-31F5-4F98-9FD3-83F181B34918}" presName="connTx" presStyleLbl="parChTrans1D2" presStyleIdx="1" presStyleCnt="7"/>
      <dgm:spPr/>
    </dgm:pt>
    <dgm:pt modelId="{0911AA55-AA64-4A58-9689-8246E5580416}" type="pres">
      <dgm:prSet presAssocID="{9935532A-B1E6-48E2-AAC4-D386D5D70AA2}" presName="root2" presStyleCnt="0"/>
      <dgm:spPr/>
    </dgm:pt>
    <dgm:pt modelId="{A4FEA779-68FD-4308-9AE9-DC20A6F03B92}" type="pres">
      <dgm:prSet presAssocID="{9935532A-B1E6-48E2-AAC4-D386D5D70AA2}" presName="LevelTwoTextNode" presStyleLbl="node2" presStyleIdx="1" presStyleCnt="7">
        <dgm:presLayoutVars>
          <dgm:chPref val="3"/>
        </dgm:presLayoutVars>
      </dgm:prSet>
      <dgm:spPr/>
    </dgm:pt>
    <dgm:pt modelId="{6C3AC9CF-6389-4ED7-B66A-60D94703AE87}" type="pres">
      <dgm:prSet presAssocID="{9935532A-B1E6-48E2-AAC4-D386D5D70AA2}" presName="level3hierChild" presStyleCnt="0"/>
      <dgm:spPr/>
    </dgm:pt>
    <dgm:pt modelId="{AB6F725A-EEDF-4C5C-87DB-DBCA23FE89C4}" type="pres">
      <dgm:prSet presAssocID="{19F1D82E-73F1-4500-9C6F-87090703D3A0}" presName="conn2-1" presStyleLbl="parChTrans1D2" presStyleIdx="2" presStyleCnt="7"/>
      <dgm:spPr/>
    </dgm:pt>
    <dgm:pt modelId="{C3FE849D-FF69-4775-A474-34F43C710775}" type="pres">
      <dgm:prSet presAssocID="{19F1D82E-73F1-4500-9C6F-87090703D3A0}" presName="connTx" presStyleLbl="parChTrans1D2" presStyleIdx="2" presStyleCnt="7"/>
      <dgm:spPr/>
    </dgm:pt>
    <dgm:pt modelId="{6ECC6057-ED99-443C-AEFB-9E4E6D0250EC}" type="pres">
      <dgm:prSet presAssocID="{5F038834-EDF8-460B-B222-93B5E1CFC30C}" presName="root2" presStyleCnt="0"/>
      <dgm:spPr/>
    </dgm:pt>
    <dgm:pt modelId="{0FFE587C-6BB2-4D9F-8E3D-7817889009D5}" type="pres">
      <dgm:prSet presAssocID="{5F038834-EDF8-460B-B222-93B5E1CFC30C}" presName="LevelTwoTextNode" presStyleLbl="node2" presStyleIdx="2" presStyleCnt="7">
        <dgm:presLayoutVars>
          <dgm:chPref val="3"/>
        </dgm:presLayoutVars>
      </dgm:prSet>
      <dgm:spPr/>
    </dgm:pt>
    <dgm:pt modelId="{65F6E0C4-3CC6-496C-A1C5-1A213D24FDE7}" type="pres">
      <dgm:prSet presAssocID="{5F038834-EDF8-460B-B222-93B5E1CFC30C}" presName="level3hierChild" presStyleCnt="0"/>
      <dgm:spPr/>
    </dgm:pt>
    <dgm:pt modelId="{077D0259-46DB-47A4-9925-3ABD911E2E6F}" type="pres">
      <dgm:prSet presAssocID="{7964C6E1-099D-4DB2-8A5F-BBA6FB437297}" presName="conn2-1" presStyleLbl="parChTrans1D2" presStyleIdx="3" presStyleCnt="7"/>
      <dgm:spPr/>
    </dgm:pt>
    <dgm:pt modelId="{3D04EECF-4027-44B5-A9F8-CE3D575E67E4}" type="pres">
      <dgm:prSet presAssocID="{7964C6E1-099D-4DB2-8A5F-BBA6FB437297}" presName="connTx" presStyleLbl="parChTrans1D2" presStyleIdx="3" presStyleCnt="7"/>
      <dgm:spPr/>
    </dgm:pt>
    <dgm:pt modelId="{3EEE84C7-4001-4086-825D-BCDB7F20D791}" type="pres">
      <dgm:prSet presAssocID="{66A8CFF2-6947-4681-808C-41EB3B4A8578}" presName="root2" presStyleCnt="0"/>
      <dgm:spPr/>
    </dgm:pt>
    <dgm:pt modelId="{3D1E5EB0-0C15-4505-B764-4B14E59AD026}" type="pres">
      <dgm:prSet presAssocID="{66A8CFF2-6947-4681-808C-41EB3B4A8578}" presName="LevelTwoTextNode" presStyleLbl="node2" presStyleIdx="3" presStyleCnt="7">
        <dgm:presLayoutVars>
          <dgm:chPref val="3"/>
        </dgm:presLayoutVars>
      </dgm:prSet>
      <dgm:spPr/>
    </dgm:pt>
    <dgm:pt modelId="{AC1902DC-2A7D-445B-8C49-A3F1A4ACB350}" type="pres">
      <dgm:prSet presAssocID="{66A8CFF2-6947-4681-808C-41EB3B4A8578}" presName="level3hierChild" presStyleCnt="0"/>
      <dgm:spPr/>
    </dgm:pt>
    <dgm:pt modelId="{5C76F7BD-20D8-4B23-B1DE-D39C0DD03F83}" type="pres">
      <dgm:prSet presAssocID="{D0FFE4D0-9AD4-44B0-BC1D-61B1310CEA82}" presName="conn2-1" presStyleLbl="parChTrans1D2" presStyleIdx="4" presStyleCnt="7"/>
      <dgm:spPr/>
    </dgm:pt>
    <dgm:pt modelId="{6C233579-71C5-4703-B96C-2575FE2E8F60}" type="pres">
      <dgm:prSet presAssocID="{D0FFE4D0-9AD4-44B0-BC1D-61B1310CEA82}" presName="connTx" presStyleLbl="parChTrans1D2" presStyleIdx="4" presStyleCnt="7"/>
      <dgm:spPr/>
    </dgm:pt>
    <dgm:pt modelId="{254BED06-E01D-462E-A7F2-13DEDB30D168}" type="pres">
      <dgm:prSet presAssocID="{C0C9E8F2-A4C5-441E-861C-A55636F7DD8C}" presName="root2" presStyleCnt="0"/>
      <dgm:spPr/>
    </dgm:pt>
    <dgm:pt modelId="{2E897A61-E856-495B-8AE3-F6259D6D7F51}" type="pres">
      <dgm:prSet presAssocID="{C0C9E8F2-A4C5-441E-861C-A55636F7DD8C}" presName="LevelTwoTextNode" presStyleLbl="node2" presStyleIdx="4" presStyleCnt="7">
        <dgm:presLayoutVars>
          <dgm:chPref val="3"/>
        </dgm:presLayoutVars>
      </dgm:prSet>
      <dgm:spPr/>
    </dgm:pt>
    <dgm:pt modelId="{3F099917-55E4-4884-B1AC-72F72CEEE8F2}" type="pres">
      <dgm:prSet presAssocID="{C0C9E8F2-A4C5-441E-861C-A55636F7DD8C}" presName="level3hierChild" presStyleCnt="0"/>
      <dgm:spPr/>
    </dgm:pt>
    <dgm:pt modelId="{64282BF2-30A3-4527-A463-277B2A39519C}" type="pres">
      <dgm:prSet presAssocID="{F7C636F7-6E84-45ED-B60E-BF3602090188}" presName="conn2-1" presStyleLbl="parChTrans1D2" presStyleIdx="5" presStyleCnt="7"/>
      <dgm:spPr/>
    </dgm:pt>
    <dgm:pt modelId="{5C2A3006-0D8F-418D-A2AB-0C720D885FD5}" type="pres">
      <dgm:prSet presAssocID="{F7C636F7-6E84-45ED-B60E-BF3602090188}" presName="connTx" presStyleLbl="parChTrans1D2" presStyleIdx="5" presStyleCnt="7"/>
      <dgm:spPr/>
    </dgm:pt>
    <dgm:pt modelId="{BA99675B-8179-4009-B815-C84E13DDB25C}" type="pres">
      <dgm:prSet presAssocID="{AC42027F-5A1A-426A-A0AC-C9B959DF6983}" presName="root2" presStyleCnt="0"/>
      <dgm:spPr/>
    </dgm:pt>
    <dgm:pt modelId="{EA90305E-2378-481D-BB90-04A18EA6F1A1}" type="pres">
      <dgm:prSet presAssocID="{AC42027F-5A1A-426A-A0AC-C9B959DF6983}" presName="LevelTwoTextNode" presStyleLbl="node2" presStyleIdx="5" presStyleCnt="7">
        <dgm:presLayoutVars>
          <dgm:chPref val="3"/>
        </dgm:presLayoutVars>
      </dgm:prSet>
      <dgm:spPr/>
    </dgm:pt>
    <dgm:pt modelId="{E462B170-C5EF-4038-8BA0-0B7F6997FE9E}" type="pres">
      <dgm:prSet presAssocID="{AC42027F-5A1A-426A-A0AC-C9B959DF6983}" presName="level3hierChild" presStyleCnt="0"/>
      <dgm:spPr/>
    </dgm:pt>
    <dgm:pt modelId="{C3058D05-7F82-4005-85F4-76C13F04B5D6}" type="pres">
      <dgm:prSet presAssocID="{6EAC373A-BB59-46B3-9802-20E3BE19E5F6}" presName="conn2-1" presStyleLbl="parChTrans1D2" presStyleIdx="6" presStyleCnt="7"/>
      <dgm:spPr/>
    </dgm:pt>
    <dgm:pt modelId="{999861CA-D464-4D74-A265-98597471F07F}" type="pres">
      <dgm:prSet presAssocID="{6EAC373A-BB59-46B3-9802-20E3BE19E5F6}" presName="connTx" presStyleLbl="parChTrans1D2" presStyleIdx="6" presStyleCnt="7"/>
      <dgm:spPr/>
    </dgm:pt>
    <dgm:pt modelId="{66850EAF-A959-4368-B24C-EA8FDA3C2183}" type="pres">
      <dgm:prSet presAssocID="{F74BEA1C-8CBA-4BD8-A438-2CA9704A01D5}" presName="root2" presStyleCnt="0"/>
      <dgm:spPr/>
    </dgm:pt>
    <dgm:pt modelId="{A62959D8-3E52-478F-9524-DD9D187BEAD8}" type="pres">
      <dgm:prSet presAssocID="{F74BEA1C-8CBA-4BD8-A438-2CA9704A01D5}" presName="LevelTwoTextNode" presStyleLbl="node2" presStyleIdx="6" presStyleCnt="7">
        <dgm:presLayoutVars>
          <dgm:chPref val="3"/>
        </dgm:presLayoutVars>
      </dgm:prSet>
      <dgm:spPr/>
    </dgm:pt>
    <dgm:pt modelId="{1257FE44-8A3D-4209-A0B4-238D956FED72}" type="pres">
      <dgm:prSet presAssocID="{F74BEA1C-8CBA-4BD8-A438-2CA9704A01D5}" presName="level3hierChild" presStyleCnt="0"/>
      <dgm:spPr/>
    </dgm:pt>
  </dgm:ptLst>
  <dgm:cxnLst>
    <dgm:cxn modelId="{7B5BF000-369C-4CC7-9AAC-FA7204B8D006}" type="presOf" srcId="{850D5F9F-E98B-4436-A6D0-13E004DEAD42}" destId="{D5F0DF1B-8ECA-4019-98B0-AE698951A325}" srcOrd="0" destOrd="0" presId="urn:microsoft.com/office/officeart/2008/layout/HorizontalMultiLevelHierarchy"/>
    <dgm:cxn modelId="{BB74EC08-8F2B-4A53-B8CD-C5662C83F17D}" type="presOf" srcId="{9AA1EE3D-1953-4C4A-830F-38AC7394B519}" destId="{D3499EA5-9C1C-4AA1-B2D7-DB65C4CED52E}" srcOrd="0" destOrd="0" presId="urn:microsoft.com/office/officeart/2008/layout/HorizontalMultiLevelHierarchy"/>
    <dgm:cxn modelId="{0E6E170E-A6AA-4CB0-A726-22155458C348}" type="presOf" srcId="{C0C9E8F2-A4C5-441E-861C-A55636F7DD8C}" destId="{2E897A61-E856-495B-8AE3-F6259D6D7F51}" srcOrd="0" destOrd="0" presId="urn:microsoft.com/office/officeart/2008/layout/HorizontalMultiLevelHierarchy"/>
    <dgm:cxn modelId="{8279BA0F-1D4C-4453-B5BE-052063E86FF9}" type="presOf" srcId="{66A8CFF2-6947-4681-808C-41EB3B4A8578}" destId="{3D1E5EB0-0C15-4505-B764-4B14E59AD026}" srcOrd="0" destOrd="0" presId="urn:microsoft.com/office/officeart/2008/layout/HorizontalMultiLevelHierarchy"/>
    <dgm:cxn modelId="{22B9CC11-02AA-45B7-B4F7-6ADB7243D6F6}" srcId="{61A54E56-2AD5-42BF-8F4B-CEDEEF899DEF}" destId="{66A8CFF2-6947-4681-808C-41EB3B4A8578}" srcOrd="3" destOrd="0" parTransId="{7964C6E1-099D-4DB2-8A5F-BBA6FB437297}" sibTransId="{A74525DE-C7D9-4DA6-8874-4166ED1A4D31}"/>
    <dgm:cxn modelId="{7D8BDA1D-7197-469A-8B96-236FC5A0DDF0}" type="presOf" srcId="{1AE276B0-31F5-4F98-9FD3-83F181B34918}" destId="{66E2B246-0B3A-4654-AABF-F00A59786141}" srcOrd="0" destOrd="0" presId="urn:microsoft.com/office/officeart/2008/layout/HorizontalMultiLevelHierarchy"/>
    <dgm:cxn modelId="{22BBAE23-6001-4E9E-9A20-3CF0C994C04A}" srcId="{60E80714-1A75-4520-9234-1AE44D7D41FD}" destId="{35E4D828-E1CB-4C20-AAC9-696AE62751E0}" srcOrd="0" destOrd="0" parTransId="{4A5F4A2D-A71D-46C3-B4D3-F8FE8EB7B42E}" sibTransId="{817D5071-4D3F-4700-9BEC-B9D739212E74}"/>
    <dgm:cxn modelId="{A7070628-5DEE-4A54-9DBB-142F4753774B}" type="presOf" srcId="{19F1D82E-73F1-4500-9C6F-87090703D3A0}" destId="{C3FE849D-FF69-4775-A474-34F43C710775}" srcOrd="1" destOrd="0" presId="urn:microsoft.com/office/officeart/2008/layout/HorizontalMultiLevelHierarchy"/>
    <dgm:cxn modelId="{76AE2430-E983-4E2D-B7D4-F7C2A91AA6BF}" srcId="{61A54E56-2AD5-42BF-8F4B-CEDEEF899DEF}" destId="{F74BEA1C-8CBA-4BD8-A438-2CA9704A01D5}" srcOrd="6" destOrd="0" parTransId="{6EAC373A-BB59-46B3-9802-20E3BE19E5F6}" sibTransId="{135D0B02-6016-4BD7-A1DD-D4BA62677F6A}"/>
    <dgm:cxn modelId="{AD77A330-34B3-4D5B-96FB-3BA0C5CFADFB}" type="presOf" srcId="{60E80714-1A75-4520-9234-1AE44D7D41FD}" destId="{D786780D-69CF-4453-B9F0-09A1E6475FDC}" srcOrd="0" destOrd="0" presId="urn:microsoft.com/office/officeart/2008/layout/HorizontalMultiLevelHierarchy"/>
    <dgm:cxn modelId="{AF7AB13F-5047-4BD8-92AC-396F50FE5249}" type="presOf" srcId="{9935532A-B1E6-48E2-AAC4-D386D5D70AA2}" destId="{A4FEA779-68FD-4308-9AE9-DC20A6F03B92}" srcOrd="0" destOrd="0" presId="urn:microsoft.com/office/officeart/2008/layout/HorizontalMultiLevelHierarchy"/>
    <dgm:cxn modelId="{5783C93F-3368-4EEA-B0D3-9B716067069F}" type="presOf" srcId="{35E4D828-E1CB-4C20-AAC9-696AE62751E0}" destId="{FED6208E-BE88-4EEA-8DCB-25BBA9320465}" srcOrd="0" destOrd="0" presId="urn:microsoft.com/office/officeart/2008/layout/HorizontalMultiLevelHierarchy"/>
    <dgm:cxn modelId="{72A93966-D6B2-4786-A223-FAF4EB399344}" srcId="{61A54E56-2AD5-42BF-8F4B-CEDEEF899DEF}" destId="{60E80714-1A75-4520-9234-1AE44D7D41FD}" srcOrd="0" destOrd="0" parTransId="{9AA1EE3D-1953-4C4A-830F-38AC7394B519}" sibTransId="{4F5E887D-A11D-403A-A2E1-626F049AD11C}"/>
    <dgm:cxn modelId="{43166548-6E7D-4512-A980-7BBC817C626C}" srcId="{61A54E56-2AD5-42BF-8F4B-CEDEEF899DEF}" destId="{5F038834-EDF8-460B-B222-93B5E1CFC30C}" srcOrd="2" destOrd="0" parTransId="{19F1D82E-73F1-4500-9C6F-87090703D3A0}" sibTransId="{2B567BA4-6E2B-4D4A-A3F0-12007C3E4936}"/>
    <dgm:cxn modelId="{CC25064F-5BF6-41C0-A958-A62006D55669}" type="presOf" srcId="{1AE276B0-31F5-4F98-9FD3-83F181B34918}" destId="{8D882267-6B1B-422B-A093-5E0BAF137FAA}" srcOrd="1" destOrd="0" presId="urn:microsoft.com/office/officeart/2008/layout/HorizontalMultiLevelHierarchy"/>
    <dgm:cxn modelId="{F10B9A77-625A-43E2-8D32-3AD1ECE42F99}" type="presOf" srcId="{D0FFE4D0-9AD4-44B0-BC1D-61B1310CEA82}" destId="{6C233579-71C5-4703-B96C-2575FE2E8F60}" srcOrd="1" destOrd="0" presId="urn:microsoft.com/office/officeart/2008/layout/HorizontalMultiLevelHierarchy"/>
    <dgm:cxn modelId="{F82C1C89-2436-4C82-AA6D-C004A4006DFC}" srcId="{61A54E56-2AD5-42BF-8F4B-CEDEEF899DEF}" destId="{9935532A-B1E6-48E2-AAC4-D386D5D70AA2}" srcOrd="1" destOrd="0" parTransId="{1AE276B0-31F5-4F98-9FD3-83F181B34918}" sibTransId="{125F926C-57B9-46D5-A6F9-9E185AD8595E}"/>
    <dgm:cxn modelId="{55CADB8B-67DF-48A7-8E95-B7B930806307}" type="presOf" srcId="{6EAC373A-BB59-46B3-9802-20E3BE19E5F6}" destId="{999861CA-D464-4D74-A265-98597471F07F}" srcOrd="1" destOrd="0" presId="urn:microsoft.com/office/officeart/2008/layout/HorizontalMultiLevelHierarchy"/>
    <dgm:cxn modelId="{AA626B8D-D385-471E-B963-EB4BDEBB63CC}" type="presOf" srcId="{4A5F4A2D-A71D-46C3-B4D3-F8FE8EB7B42E}" destId="{3BBD78A3-4CDD-4E4E-A4C6-9FBA2605C5FC}" srcOrd="1" destOrd="0" presId="urn:microsoft.com/office/officeart/2008/layout/HorizontalMultiLevelHierarchy"/>
    <dgm:cxn modelId="{1631099F-1617-4E40-8DF5-22053C427D22}" type="presOf" srcId="{F7C636F7-6E84-45ED-B60E-BF3602090188}" destId="{64282BF2-30A3-4527-A463-277B2A39519C}" srcOrd="0" destOrd="0" presId="urn:microsoft.com/office/officeart/2008/layout/HorizontalMultiLevelHierarchy"/>
    <dgm:cxn modelId="{B612E5A8-1B9A-4C25-96AD-1AD8A45C477C}" type="presOf" srcId="{9AA1EE3D-1953-4C4A-830F-38AC7394B519}" destId="{28119DE7-BAA3-450D-99C9-CBFE3F198F95}" srcOrd="1" destOrd="0" presId="urn:microsoft.com/office/officeart/2008/layout/HorizontalMultiLevelHierarchy"/>
    <dgm:cxn modelId="{992711AA-CDAE-4811-AC6B-E3A024E1CD03}" type="presOf" srcId="{19F1D82E-73F1-4500-9C6F-87090703D3A0}" destId="{AB6F725A-EEDF-4C5C-87DB-DBCA23FE89C4}" srcOrd="0" destOrd="0" presId="urn:microsoft.com/office/officeart/2008/layout/HorizontalMultiLevelHierarchy"/>
    <dgm:cxn modelId="{46AC70AE-E0B8-4C43-8C15-B382725DB7E1}" srcId="{850D5F9F-E98B-4436-A6D0-13E004DEAD42}" destId="{61A54E56-2AD5-42BF-8F4B-CEDEEF899DEF}" srcOrd="0" destOrd="0" parTransId="{B3B0382B-42C7-4727-8604-B11157ED7B38}" sibTransId="{F5B9E29E-6597-450D-BD73-4528D323DE08}"/>
    <dgm:cxn modelId="{AB4E21BC-8F4B-4355-A713-85342819C899}" type="presOf" srcId="{F7C636F7-6E84-45ED-B60E-BF3602090188}" destId="{5C2A3006-0D8F-418D-A2AB-0C720D885FD5}" srcOrd="1" destOrd="0" presId="urn:microsoft.com/office/officeart/2008/layout/HorizontalMultiLevelHierarchy"/>
    <dgm:cxn modelId="{9AC3E2BD-6D92-4F0D-B90C-38121BD5DFB0}" type="presOf" srcId="{4A5F4A2D-A71D-46C3-B4D3-F8FE8EB7B42E}" destId="{83F2EB37-6DB5-406E-BF4E-BD5F3F2F954A}" srcOrd="0" destOrd="0" presId="urn:microsoft.com/office/officeart/2008/layout/HorizontalMultiLevelHierarchy"/>
    <dgm:cxn modelId="{3FB348C7-74A4-4A86-A9B0-79AA407337A6}" type="presOf" srcId="{6EAC373A-BB59-46B3-9802-20E3BE19E5F6}" destId="{C3058D05-7F82-4005-85F4-76C13F04B5D6}" srcOrd="0" destOrd="0" presId="urn:microsoft.com/office/officeart/2008/layout/HorizontalMultiLevelHierarchy"/>
    <dgm:cxn modelId="{4423DBCE-FDFC-44BC-B0CA-C5E52EF65DD7}" srcId="{61A54E56-2AD5-42BF-8F4B-CEDEEF899DEF}" destId="{C0C9E8F2-A4C5-441E-861C-A55636F7DD8C}" srcOrd="4" destOrd="0" parTransId="{D0FFE4D0-9AD4-44B0-BC1D-61B1310CEA82}" sibTransId="{34421EB2-B07A-455D-B497-27968798A1C7}"/>
    <dgm:cxn modelId="{5D8E30D1-C922-424F-9C83-049DE5A796E3}" type="presOf" srcId="{7964C6E1-099D-4DB2-8A5F-BBA6FB437297}" destId="{077D0259-46DB-47A4-9925-3ABD911E2E6F}" srcOrd="0" destOrd="0" presId="urn:microsoft.com/office/officeart/2008/layout/HorizontalMultiLevelHierarchy"/>
    <dgm:cxn modelId="{3425E5D8-53E8-4C33-89F7-5680BBD1C940}" type="presOf" srcId="{AC42027F-5A1A-426A-A0AC-C9B959DF6983}" destId="{EA90305E-2378-481D-BB90-04A18EA6F1A1}" srcOrd="0" destOrd="0" presId="urn:microsoft.com/office/officeart/2008/layout/HorizontalMultiLevelHierarchy"/>
    <dgm:cxn modelId="{6F1DF1DB-A462-4A58-916C-64E3D50238B9}" type="presOf" srcId="{7964C6E1-099D-4DB2-8A5F-BBA6FB437297}" destId="{3D04EECF-4027-44B5-A9F8-CE3D575E67E4}" srcOrd="1" destOrd="0" presId="urn:microsoft.com/office/officeart/2008/layout/HorizontalMultiLevelHierarchy"/>
    <dgm:cxn modelId="{3FC3A7E3-8BBB-4551-AB55-DCEAA85A1FA8}" type="presOf" srcId="{5F038834-EDF8-460B-B222-93B5E1CFC30C}" destId="{0FFE587C-6BB2-4D9F-8E3D-7817889009D5}" srcOrd="0" destOrd="0" presId="urn:microsoft.com/office/officeart/2008/layout/HorizontalMultiLevelHierarchy"/>
    <dgm:cxn modelId="{CD8D5BE5-5A36-4D09-8E1D-914B0A1C3C47}" type="presOf" srcId="{F74BEA1C-8CBA-4BD8-A438-2CA9704A01D5}" destId="{A62959D8-3E52-478F-9524-DD9D187BEAD8}" srcOrd="0" destOrd="0" presId="urn:microsoft.com/office/officeart/2008/layout/HorizontalMultiLevelHierarchy"/>
    <dgm:cxn modelId="{A6B8CDE6-D91E-4CAC-B227-38D1BC0E743A}" type="presOf" srcId="{D0FFE4D0-9AD4-44B0-BC1D-61B1310CEA82}" destId="{5C76F7BD-20D8-4B23-B1DE-D39C0DD03F83}" srcOrd="0" destOrd="0" presId="urn:microsoft.com/office/officeart/2008/layout/HorizontalMultiLevelHierarchy"/>
    <dgm:cxn modelId="{B691B0E8-50D7-4C5F-B289-CDB182DB2E80}" type="presOf" srcId="{61A54E56-2AD5-42BF-8F4B-CEDEEF899DEF}" destId="{3E5EAAC4-7536-41EE-8474-04218B5C095B}" srcOrd="0" destOrd="0" presId="urn:microsoft.com/office/officeart/2008/layout/HorizontalMultiLevelHierarchy"/>
    <dgm:cxn modelId="{6388C6EB-0976-412B-9FBF-92AB5A6B7769}" srcId="{61A54E56-2AD5-42BF-8F4B-CEDEEF899DEF}" destId="{AC42027F-5A1A-426A-A0AC-C9B959DF6983}" srcOrd="5" destOrd="0" parTransId="{F7C636F7-6E84-45ED-B60E-BF3602090188}" sibTransId="{5FC2D214-C2D9-4BBC-BAD2-BC538CBE0819}"/>
    <dgm:cxn modelId="{1054A6A0-E5A8-4308-8457-619582AE5826}" type="presParOf" srcId="{D5F0DF1B-8ECA-4019-98B0-AE698951A325}" destId="{8CFEE218-7806-44CF-A35A-479DE4225253}" srcOrd="0" destOrd="0" presId="urn:microsoft.com/office/officeart/2008/layout/HorizontalMultiLevelHierarchy"/>
    <dgm:cxn modelId="{CFEE4806-D497-466F-B5C7-B7FE42D887A3}" type="presParOf" srcId="{8CFEE218-7806-44CF-A35A-479DE4225253}" destId="{3E5EAAC4-7536-41EE-8474-04218B5C095B}" srcOrd="0" destOrd="0" presId="urn:microsoft.com/office/officeart/2008/layout/HorizontalMultiLevelHierarchy"/>
    <dgm:cxn modelId="{DC8EAD3B-E427-4184-979C-C69B0E697069}" type="presParOf" srcId="{8CFEE218-7806-44CF-A35A-479DE4225253}" destId="{DA8A0293-6D45-4F8E-A3E7-59C606FDDE3C}" srcOrd="1" destOrd="0" presId="urn:microsoft.com/office/officeart/2008/layout/HorizontalMultiLevelHierarchy"/>
    <dgm:cxn modelId="{0102A18A-3709-4976-B143-ED89840A0DFB}" type="presParOf" srcId="{DA8A0293-6D45-4F8E-A3E7-59C606FDDE3C}" destId="{D3499EA5-9C1C-4AA1-B2D7-DB65C4CED52E}" srcOrd="0" destOrd="0" presId="urn:microsoft.com/office/officeart/2008/layout/HorizontalMultiLevelHierarchy"/>
    <dgm:cxn modelId="{862AF963-45EE-49AF-AD8D-8073A5F62335}" type="presParOf" srcId="{D3499EA5-9C1C-4AA1-B2D7-DB65C4CED52E}" destId="{28119DE7-BAA3-450D-99C9-CBFE3F198F95}" srcOrd="0" destOrd="0" presId="urn:microsoft.com/office/officeart/2008/layout/HorizontalMultiLevelHierarchy"/>
    <dgm:cxn modelId="{A2378EF1-54A0-480F-84F2-DF45008321EC}" type="presParOf" srcId="{DA8A0293-6D45-4F8E-A3E7-59C606FDDE3C}" destId="{92CC3A6A-9AA5-4AF9-B0A7-FEC994406B1E}" srcOrd="1" destOrd="0" presId="urn:microsoft.com/office/officeart/2008/layout/HorizontalMultiLevelHierarchy"/>
    <dgm:cxn modelId="{3E7BF061-A7D5-48AB-84D2-57F3B6DD7255}" type="presParOf" srcId="{92CC3A6A-9AA5-4AF9-B0A7-FEC994406B1E}" destId="{D786780D-69CF-4453-B9F0-09A1E6475FDC}" srcOrd="0" destOrd="0" presId="urn:microsoft.com/office/officeart/2008/layout/HorizontalMultiLevelHierarchy"/>
    <dgm:cxn modelId="{0F917196-786A-44B1-BC6A-040E2A761C33}" type="presParOf" srcId="{92CC3A6A-9AA5-4AF9-B0A7-FEC994406B1E}" destId="{EB559AD8-7F85-44B5-9875-F4BF6ACC16A5}" srcOrd="1" destOrd="0" presId="urn:microsoft.com/office/officeart/2008/layout/HorizontalMultiLevelHierarchy"/>
    <dgm:cxn modelId="{A8BCCB19-B5B4-4935-9DF6-B85F907FC04F}" type="presParOf" srcId="{EB559AD8-7F85-44B5-9875-F4BF6ACC16A5}" destId="{83F2EB37-6DB5-406E-BF4E-BD5F3F2F954A}" srcOrd="0" destOrd="0" presId="urn:microsoft.com/office/officeart/2008/layout/HorizontalMultiLevelHierarchy"/>
    <dgm:cxn modelId="{CDA6BE16-A6EF-4FD5-A417-1001A859ACD4}" type="presParOf" srcId="{83F2EB37-6DB5-406E-BF4E-BD5F3F2F954A}" destId="{3BBD78A3-4CDD-4E4E-A4C6-9FBA2605C5FC}" srcOrd="0" destOrd="0" presId="urn:microsoft.com/office/officeart/2008/layout/HorizontalMultiLevelHierarchy"/>
    <dgm:cxn modelId="{A52A7918-3813-4261-AF8F-24ADA7E93BD9}" type="presParOf" srcId="{EB559AD8-7F85-44B5-9875-F4BF6ACC16A5}" destId="{8440F14F-699C-4BB3-95D4-826DFB8E3EE1}" srcOrd="1" destOrd="0" presId="urn:microsoft.com/office/officeart/2008/layout/HorizontalMultiLevelHierarchy"/>
    <dgm:cxn modelId="{2F46B159-5677-487D-BC91-DDA8F4E6E8E8}" type="presParOf" srcId="{8440F14F-699C-4BB3-95D4-826DFB8E3EE1}" destId="{FED6208E-BE88-4EEA-8DCB-25BBA9320465}" srcOrd="0" destOrd="0" presId="urn:microsoft.com/office/officeart/2008/layout/HorizontalMultiLevelHierarchy"/>
    <dgm:cxn modelId="{2C8E512D-3F17-4F43-B9EF-37B01E89C4A3}" type="presParOf" srcId="{8440F14F-699C-4BB3-95D4-826DFB8E3EE1}" destId="{17FFF5A9-F91C-41E9-A4D1-6FF285084B02}" srcOrd="1" destOrd="0" presId="urn:microsoft.com/office/officeart/2008/layout/HorizontalMultiLevelHierarchy"/>
    <dgm:cxn modelId="{FA9DC70D-A6A5-41DE-B208-68E91FDEB81E}" type="presParOf" srcId="{DA8A0293-6D45-4F8E-A3E7-59C606FDDE3C}" destId="{66E2B246-0B3A-4654-AABF-F00A59786141}" srcOrd="2" destOrd="0" presId="urn:microsoft.com/office/officeart/2008/layout/HorizontalMultiLevelHierarchy"/>
    <dgm:cxn modelId="{9F306D64-93B2-4104-AE30-DD8A07AEB49A}" type="presParOf" srcId="{66E2B246-0B3A-4654-AABF-F00A59786141}" destId="{8D882267-6B1B-422B-A093-5E0BAF137FAA}" srcOrd="0" destOrd="0" presId="urn:microsoft.com/office/officeart/2008/layout/HorizontalMultiLevelHierarchy"/>
    <dgm:cxn modelId="{D713F2F6-9B22-4871-9B59-A6AE5DC5C8C9}" type="presParOf" srcId="{DA8A0293-6D45-4F8E-A3E7-59C606FDDE3C}" destId="{0911AA55-AA64-4A58-9689-8246E5580416}" srcOrd="3" destOrd="0" presId="urn:microsoft.com/office/officeart/2008/layout/HorizontalMultiLevelHierarchy"/>
    <dgm:cxn modelId="{3AC96F16-C856-4D0D-8A19-36C0328C51B8}" type="presParOf" srcId="{0911AA55-AA64-4A58-9689-8246E5580416}" destId="{A4FEA779-68FD-4308-9AE9-DC20A6F03B92}" srcOrd="0" destOrd="0" presId="urn:microsoft.com/office/officeart/2008/layout/HorizontalMultiLevelHierarchy"/>
    <dgm:cxn modelId="{4DA48B84-27D2-43D9-82AB-1F98DD71C363}" type="presParOf" srcId="{0911AA55-AA64-4A58-9689-8246E5580416}" destId="{6C3AC9CF-6389-4ED7-B66A-60D94703AE87}" srcOrd="1" destOrd="0" presId="urn:microsoft.com/office/officeart/2008/layout/HorizontalMultiLevelHierarchy"/>
    <dgm:cxn modelId="{A45AFD16-7D53-49F3-AF31-015E583A3069}" type="presParOf" srcId="{DA8A0293-6D45-4F8E-A3E7-59C606FDDE3C}" destId="{AB6F725A-EEDF-4C5C-87DB-DBCA23FE89C4}" srcOrd="4" destOrd="0" presId="urn:microsoft.com/office/officeart/2008/layout/HorizontalMultiLevelHierarchy"/>
    <dgm:cxn modelId="{5E5A81CA-AD42-4F29-B467-F565091AA442}" type="presParOf" srcId="{AB6F725A-EEDF-4C5C-87DB-DBCA23FE89C4}" destId="{C3FE849D-FF69-4775-A474-34F43C710775}" srcOrd="0" destOrd="0" presId="urn:microsoft.com/office/officeart/2008/layout/HorizontalMultiLevelHierarchy"/>
    <dgm:cxn modelId="{65EE1310-11DA-4133-9AF8-92BAFA87874C}" type="presParOf" srcId="{DA8A0293-6D45-4F8E-A3E7-59C606FDDE3C}" destId="{6ECC6057-ED99-443C-AEFB-9E4E6D0250EC}" srcOrd="5" destOrd="0" presId="urn:microsoft.com/office/officeart/2008/layout/HorizontalMultiLevelHierarchy"/>
    <dgm:cxn modelId="{E45B6040-BEDF-4022-9A27-B308723C4682}" type="presParOf" srcId="{6ECC6057-ED99-443C-AEFB-9E4E6D0250EC}" destId="{0FFE587C-6BB2-4D9F-8E3D-7817889009D5}" srcOrd="0" destOrd="0" presId="urn:microsoft.com/office/officeart/2008/layout/HorizontalMultiLevelHierarchy"/>
    <dgm:cxn modelId="{FE1DF60D-7692-4669-B694-1311708889A3}" type="presParOf" srcId="{6ECC6057-ED99-443C-AEFB-9E4E6D0250EC}" destId="{65F6E0C4-3CC6-496C-A1C5-1A213D24FDE7}" srcOrd="1" destOrd="0" presId="urn:microsoft.com/office/officeart/2008/layout/HorizontalMultiLevelHierarchy"/>
    <dgm:cxn modelId="{7AFD4558-53F8-43E7-9747-A4AC5240874A}" type="presParOf" srcId="{DA8A0293-6D45-4F8E-A3E7-59C606FDDE3C}" destId="{077D0259-46DB-47A4-9925-3ABD911E2E6F}" srcOrd="6" destOrd="0" presId="urn:microsoft.com/office/officeart/2008/layout/HorizontalMultiLevelHierarchy"/>
    <dgm:cxn modelId="{FE2294FD-E7C2-419F-8E31-B18D955C6B1A}" type="presParOf" srcId="{077D0259-46DB-47A4-9925-3ABD911E2E6F}" destId="{3D04EECF-4027-44B5-A9F8-CE3D575E67E4}" srcOrd="0" destOrd="0" presId="urn:microsoft.com/office/officeart/2008/layout/HorizontalMultiLevelHierarchy"/>
    <dgm:cxn modelId="{A78F9497-D36F-4E05-8F65-1E7AB25492B0}" type="presParOf" srcId="{DA8A0293-6D45-4F8E-A3E7-59C606FDDE3C}" destId="{3EEE84C7-4001-4086-825D-BCDB7F20D791}" srcOrd="7" destOrd="0" presId="urn:microsoft.com/office/officeart/2008/layout/HorizontalMultiLevelHierarchy"/>
    <dgm:cxn modelId="{91B9F05C-0423-4E80-AA4C-E61B24E0D0C4}" type="presParOf" srcId="{3EEE84C7-4001-4086-825D-BCDB7F20D791}" destId="{3D1E5EB0-0C15-4505-B764-4B14E59AD026}" srcOrd="0" destOrd="0" presId="urn:microsoft.com/office/officeart/2008/layout/HorizontalMultiLevelHierarchy"/>
    <dgm:cxn modelId="{C02A7209-6D78-47F4-976F-B0C18EA9F711}" type="presParOf" srcId="{3EEE84C7-4001-4086-825D-BCDB7F20D791}" destId="{AC1902DC-2A7D-445B-8C49-A3F1A4ACB350}" srcOrd="1" destOrd="0" presId="urn:microsoft.com/office/officeart/2008/layout/HorizontalMultiLevelHierarchy"/>
    <dgm:cxn modelId="{DDCD76AE-0B22-4ED2-8FC3-90B235F0A55B}" type="presParOf" srcId="{DA8A0293-6D45-4F8E-A3E7-59C606FDDE3C}" destId="{5C76F7BD-20D8-4B23-B1DE-D39C0DD03F83}" srcOrd="8" destOrd="0" presId="urn:microsoft.com/office/officeart/2008/layout/HorizontalMultiLevelHierarchy"/>
    <dgm:cxn modelId="{52A624D6-8539-4D13-91FF-61011A602FCC}" type="presParOf" srcId="{5C76F7BD-20D8-4B23-B1DE-D39C0DD03F83}" destId="{6C233579-71C5-4703-B96C-2575FE2E8F60}" srcOrd="0" destOrd="0" presId="urn:microsoft.com/office/officeart/2008/layout/HorizontalMultiLevelHierarchy"/>
    <dgm:cxn modelId="{A837C76A-E550-4EBE-9255-E1A8864B17D3}" type="presParOf" srcId="{DA8A0293-6D45-4F8E-A3E7-59C606FDDE3C}" destId="{254BED06-E01D-462E-A7F2-13DEDB30D168}" srcOrd="9" destOrd="0" presId="urn:microsoft.com/office/officeart/2008/layout/HorizontalMultiLevelHierarchy"/>
    <dgm:cxn modelId="{C7ED547C-A8C3-4172-83E0-B4FC5056F25E}" type="presParOf" srcId="{254BED06-E01D-462E-A7F2-13DEDB30D168}" destId="{2E897A61-E856-495B-8AE3-F6259D6D7F51}" srcOrd="0" destOrd="0" presId="urn:microsoft.com/office/officeart/2008/layout/HorizontalMultiLevelHierarchy"/>
    <dgm:cxn modelId="{18ADD61B-BDD9-40B9-A404-CDA118E32C35}" type="presParOf" srcId="{254BED06-E01D-462E-A7F2-13DEDB30D168}" destId="{3F099917-55E4-4884-B1AC-72F72CEEE8F2}" srcOrd="1" destOrd="0" presId="urn:microsoft.com/office/officeart/2008/layout/HorizontalMultiLevelHierarchy"/>
    <dgm:cxn modelId="{1712347C-4038-42D2-9E70-1D7B41A7AD6D}" type="presParOf" srcId="{DA8A0293-6D45-4F8E-A3E7-59C606FDDE3C}" destId="{64282BF2-30A3-4527-A463-277B2A39519C}" srcOrd="10" destOrd="0" presId="urn:microsoft.com/office/officeart/2008/layout/HorizontalMultiLevelHierarchy"/>
    <dgm:cxn modelId="{C67BD445-7D1D-4707-BC37-B20A0A5F5136}" type="presParOf" srcId="{64282BF2-30A3-4527-A463-277B2A39519C}" destId="{5C2A3006-0D8F-418D-A2AB-0C720D885FD5}" srcOrd="0" destOrd="0" presId="urn:microsoft.com/office/officeart/2008/layout/HorizontalMultiLevelHierarchy"/>
    <dgm:cxn modelId="{85BFA639-1465-4F03-B76B-8F0182AB8186}" type="presParOf" srcId="{DA8A0293-6D45-4F8E-A3E7-59C606FDDE3C}" destId="{BA99675B-8179-4009-B815-C84E13DDB25C}" srcOrd="11" destOrd="0" presId="urn:microsoft.com/office/officeart/2008/layout/HorizontalMultiLevelHierarchy"/>
    <dgm:cxn modelId="{AF29061D-7394-4B27-9AA5-D5B37C0B0CE6}" type="presParOf" srcId="{BA99675B-8179-4009-B815-C84E13DDB25C}" destId="{EA90305E-2378-481D-BB90-04A18EA6F1A1}" srcOrd="0" destOrd="0" presId="urn:microsoft.com/office/officeart/2008/layout/HorizontalMultiLevelHierarchy"/>
    <dgm:cxn modelId="{4F96E9A7-6BA3-46EF-8172-7C616D8D7A84}" type="presParOf" srcId="{BA99675B-8179-4009-B815-C84E13DDB25C}" destId="{E462B170-C5EF-4038-8BA0-0B7F6997FE9E}" srcOrd="1" destOrd="0" presId="urn:microsoft.com/office/officeart/2008/layout/HorizontalMultiLevelHierarchy"/>
    <dgm:cxn modelId="{FC839E95-D4A3-4B3A-BC9C-79BC39366C6D}" type="presParOf" srcId="{DA8A0293-6D45-4F8E-A3E7-59C606FDDE3C}" destId="{C3058D05-7F82-4005-85F4-76C13F04B5D6}" srcOrd="12" destOrd="0" presId="urn:microsoft.com/office/officeart/2008/layout/HorizontalMultiLevelHierarchy"/>
    <dgm:cxn modelId="{39DA59D0-616E-41C6-97F3-8623D9F3E614}" type="presParOf" srcId="{C3058D05-7F82-4005-85F4-76C13F04B5D6}" destId="{999861CA-D464-4D74-A265-98597471F07F}" srcOrd="0" destOrd="0" presId="urn:microsoft.com/office/officeart/2008/layout/HorizontalMultiLevelHierarchy"/>
    <dgm:cxn modelId="{B7D8EC10-E01D-41A9-BC13-A783BD1EFBCF}" type="presParOf" srcId="{DA8A0293-6D45-4F8E-A3E7-59C606FDDE3C}" destId="{66850EAF-A959-4368-B24C-EA8FDA3C2183}" srcOrd="13" destOrd="0" presId="urn:microsoft.com/office/officeart/2008/layout/HorizontalMultiLevelHierarchy"/>
    <dgm:cxn modelId="{C323D68A-8BB6-4D02-A4B9-7B5F07AA6FD0}" type="presParOf" srcId="{66850EAF-A959-4368-B24C-EA8FDA3C2183}" destId="{A62959D8-3E52-478F-9524-DD9D187BEAD8}" srcOrd="0" destOrd="0" presId="urn:microsoft.com/office/officeart/2008/layout/HorizontalMultiLevelHierarchy"/>
    <dgm:cxn modelId="{E29F3C77-7CF2-4DEA-B632-CBD50C6FD4E1}" type="presParOf" srcId="{66850EAF-A959-4368-B24C-EA8FDA3C2183}" destId="{1257FE44-8A3D-4209-A0B4-238D956FED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D5F9F-E98B-4436-A6D0-13E004DEAD4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54E56-2AD5-42BF-8F4B-CEDEEF899DEF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Also Objects!</a:t>
          </a:r>
        </a:p>
      </dgm:t>
    </dgm:pt>
    <dgm:pt modelId="{B3B0382B-42C7-4727-8604-B11157ED7B38}" type="parTrans" cxnId="{46AC70AE-E0B8-4C43-8C15-B382725DB7E1}">
      <dgm:prSet/>
      <dgm:spPr/>
      <dgm:t>
        <a:bodyPr/>
        <a:lstStyle/>
        <a:p>
          <a:endParaRPr lang="en-US"/>
        </a:p>
      </dgm:t>
    </dgm:pt>
    <dgm:pt modelId="{F5B9E29E-6597-450D-BD73-4528D323DE08}" type="sibTrans" cxnId="{46AC70AE-E0B8-4C43-8C15-B382725DB7E1}">
      <dgm:prSet/>
      <dgm:spPr/>
      <dgm:t>
        <a:bodyPr/>
        <a:lstStyle/>
        <a:p>
          <a:endParaRPr lang="en-US"/>
        </a:p>
      </dgm:t>
    </dgm:pt>
    <dgm:pt modelId="{495B1FD0-E39B-41C1-8E19-B552A3836D77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Functions/Methods</a:t>
          </a:r>
        </a:p>
      </dgm:t>
    </dgm:pt>
    <dgm:pt modelId="{20B7FE59-5771-4DF8-B636-AEDEBF2F024E}" type="parTrans" cxnId="{E906FA06-F5F1-4D6A-B49B-1BDD9D1C3E7C}">
      <dgm:prSet/>
      <dgm:spPr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257CECBA-29C1-40F1-BB89-7C7AACED9758}" type="sibTrans" cxnId="{E906FA06-F5F1-4D6A-B49B-1BDD9D1C3E7C}">
      <dgm:prSet/>
      <dgm:spPr/>
      <dgm:t>
        <a:bodyPr/>
        <a:lstStyle/>
        <a:p>
          <a:endParaRPr lang="en-US"/>
        </a:p>
      </dgm:t>
    </dgm:pt>
    <dgm:pt modelId="{61F441FB-AA05-460E-A2AE-A389E4A34DB8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Exceptions</a:t>
          </a:r>
        </a:p>
      </dgm:t>
    </dgm:pt>
    <dgm:pt modelId="{40CC4C84-676C-4FDE-8D49-C18B0CC9C652}" type="parTrans" cxnId="{23A8B95F-D671-4F69-BB69-449772265E65}">
      <dgm:prSet/>
      <dgm:spPr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EE087DE0-0BE8-420B-8706-B7AB4532BF79}" type="sibTrans" cxnId="{23A8B95F-D671-4F69-BB69-449772265E65}">
      <dgm:prSet/>
      <dgm:spPr/>
      <dgm:t>
        <a:bodyPr/>
        <a:lstStyle/>
        <a:p>
          <a:endParaRPr lang="en-US"/>
        </a:p>
      </dgm:t>
    </dgm:pt>
    <dgm:pt modelId="{A0121CFB-B400-473B-800F-F3A6D8458815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Stack Frames</a:t>
          </a:r>
        </a:p>
      </dgm:t>
    </dgm:pt>
    <dgm:pt modelId="{F1C259C2-359E-459E-A1D5-8963B447BB66}" type="parTrans" cxnId="{33BE013A-8006-410D-BD19-98FCB2179185}">
      <dgm:prSet/>
      <dgm:spPr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E45811F7-C5B8-40FC-BA20-42960DE7248D}" type="sibTrans" cxnId="{33BE013A-8006-410D-BD19-98FCB2179185}">
      <dgm:prSet/>
      <dgm:spPr/>
      <dgm:t>
        <a:bodyPr/>
        <a:lstStyle/>
        <a:p>
          <a:endParaRPr lang="en-US"/>
        </a:p>
      </dgm:t>
    </dgm:pt>
    <dgm:pt modelId="{77094300-9C13-490D-91BA-5045A282F072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Classes (Types)</a:t>
          </a:r>
        </a:p>
      </dgm:t>
    </dgm:pt>
    <dgm:pt modelId="{34FB0023-5696-4163-A631-C4ECFA50EBE0}" type="parTrans" cxnId="{C7F576FE-0E3F-4B9D-AA55-C25AFA1F7BB7}">
      <dgm:prSet/>
      <dgm:spPr/>
      <dgm:t>
        <a:bodyPr/>
        <a:lstStyle/>
        <a:p>
          <a:endParaRPr lang="en-US"/>
        </a:p>
      </dgm:t>
    </dgm:pt>
    <dgm:pt modelId="{9AC2ADAC-0EB6-4EA2-9CD1-19E206B429E8}" type="sibTrans" cxnId="{C7F576FE-0E3F-4B9D-AA55-C25AFA1F7BB7}">
      <dgm:prSet/>
      <dgm:spPr/>
      <dgm:t>
        <a:bodyPr/>
        <a:lstStyle/>
        <a:p>
          <a:endParaRPr lang="en-US"/>
        </a:p>
      </dgm:t>
    </dgm:pt>
    <dgm:pt modelId="{E9F44F6D-B21E-4A98-8FFC-36ECED3D50C2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latin typeface="Source Code Pro" panose="020B0509030403020204" pitchFamily="49" charset="0"/>
            </a:rPr>
            <a:t>None</a:t>
          </a:r>
          <a:r>
            <a:rPr lang="en-US" dirty="0"/>
            <a:t>,</a:t>
          </a:r>
          <a:r>
            <a:rPr lang="en-US" dirty="0">
              <a:latin typeface="Source Code Pro" panose="020B0509030403020204" pitchFamily="49" charset="0"/>
            </a:rPr>
            <a:t> …</a:t>
          </a:r>
        </a:p>
      </dgm:t>
    </dgm:pt>
    <dgm:pt modelId="{C9F9DB3C-EE24-4446-ABBA-46473807D808}" type="parTrans" cxnId="{4745298F-0873-475E-8D7A-BBA469B9BDED}">
      <dgm:prSet/>
      <dgm:spPr/>
      <dgm:t>
        <a:bodyPr/>
        <a:lstStyle/>
        <a:p>
          <a:endParaRPr lang="en-US"/>
        </a:p>
      </dgm:t>
    </dgm:pt>
    <dgm:pt modelId="{52D557C2-09E5-48FE-86D2-1CC1E97C9286}" type="sibTrans" cxnId="{4745298F-0873-475E-8D7A-BBA469B9BDED}">
      <dgm:prSet/>
      <dgm:spPr/>
      <dgm:t>
        <a:bodyPr/>
        <a:lstStyle/>
        <a:p>
          <a:endParaRPr lang="en-US"/>
        </a:p>
      </dgm:t>
    </dgm:pt>
    <dgm:pt modelId="{D5F0DF1B-8ECA-4019-98B0-AE698951A325}" type="pres">
      <dgm:prSet presAssocID="{850D5F9F-E98B-4436-A6D0-13E004DEAD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FEE218-7806-44CF-A35A-479DE4225253}" type="pres">
      <dgm:prSet presAssocID="{61A54E56-2AD5-42BF-8F4B-CEDEEF899DEF}" presName="root1" presStyleCnt="0"/>
      <dgm:spPr/>
    </dgm:pt>
    <dgm:pt modelId="{3E5EAAC4-7536-41EE-8474-04218B5C095B}" type="pres">
      <dgm:prSet presAssocID="{61A54E56-2AD5-42BF-8F4B-CEDEEF899DEF}" presName="LevelOneTextNode" presStyleLbl="node0" presStyleIdx="0" presStyleCnt="1">
        <dgm:presLayoutVars>
          <dgm:chPref val="3"/>
        </dgm:presLayoutVars>
      </dgm:prSet>
      <dgm:spPr/>
    </dgm:pt>
    <dgm:pt modelId="{DA8A0293-6D45-4F8E-A3E7-59C606FDDE3C}" type="pres">
      <dgm:prSet presAssocID="{61A54E56-2AD5-42BF-8F4B-CEDEEF899DEF}" presName="level2hierChild" presStyleCnt="0"/>
      <dgm:spPr/>
    </dgm:pt>
    <dgm:pt modelId="{BCB5DBF7-0425-472A-BED1-5C953C112A5D}" type="pres">
      <dgm:prSet presAssocID="{20B7FE59-5771-4DF8-B636-AEDEBF2F024E}" presName="conn2-1" presStyleLbl="parChTrans1D2" presStyleIdx="0" presStyleCnt="5"/>
      <dgm:spPr/>
    </dgm:pt>
    <dgm:pt modelId="{BD406150-7FEE-476D-99D1-0885F07F29B5}" type="pres">
      <dgm:prSet presAssocID="{20B7FE59-5771-4DF8-B636-AEDEBF2F024E}" presName="connTx" presStyleLbl="parChTrans1D2" presStyleIdx="0" presStyleCnt="5"/>
      <dgm:spPr/>
    </dgm:pt>
    <dgm:pt modelId="{66C95B78-F05D-412A-A000-3322CD963769}" type="pres">
      <dgm:prSet presAssocID="{495B1FD0-E39B-41C1-8E19-B552A3836D77}" presName="root2" presStyleCnt="0"/>
      <dgm:spPr/>
    </dgm:pt>
    <dgm:pt modelId="{5A791ACD-17E1-4D5C-AE0C-2171025B5D7C}" type="pres">
      <dgm:prSet presAssocID="{495B1FD0-E39B-41C1-8E19-B552A3836D77}" presName="LevelTwoTextNode" presStyleLbl="node2" presStyleIdx="0" presStyleCnt="5">
        <dgm:presLayoutVars>
          <dgm:chPref val="3"/>
        </dgm:presLayoutVars>
      </dgm:prSet>
      <dgm:spPr/>
    </dgm:pt>
    <dgm:pt modelId="{9BA63768-2711-4DDB-B01C-80C912ED7C4A}" type="pres">
      <dgm:prSet presAssocID="{495B1FD0-E39B-41C1-8E19-B552A3836D77}" presName="level3hierChild" presStyleCnt="0"/>
      <dgm:spPr/>
    </dgm:pt>
    <dgm:pt modelId="{10AAD718-72A4-419B-BC51-B5BBAE099250}" type="pres">
      <dgm:prSet presAssocID="{34FB0023-5696-4163-A631-C4ECFA50EBE0}" presName="conn2-1" presStyleLbl="parChTrans1D2" presStyleIdx="1" presStyleCnt="5"/>
      <dgm:spPr/>
    </dgm:pt>
    <dgm:pt modelId="{D0BE8AA5-4EA9-4F44-A1B6-00DA0455D811}" type="pres">
      <dgm:prSet presAssocID="{34FB0023-5696-4163-A631-C4ECFA50EBE0}" presName="connTx" presStyleLbl="parChTrans1D2" presStyleIdx="1" presStyleCnt="5"/>
      <dgm:spPr/>
    </dgm:pt>
    <dgm:pt modelId="{4A25A9CE-BD43-47E1-9E20-3792823B15B4}" type="pres">
      <dgm:prSet presAssocID="{77094300-9C13-490D-91BA-5045A282F072}" presName="root2" presStyleCnt="0"/>
      <dgm:spPr/>
    </dgm:pt>
    <dgm:pt modelId="{005846F2-B896-4418-AE1A-C90B5984136E}" type="pres">
      <dgm:prSet presAssocID="{77094300-9C13-490D-91BA-5045A282F072}" presName="LevelTwoTextNode" presStyleLbl="node2" presStyleIdx="1" presStyleCnt="5">
        <dgm:presLayoutVars>
          <dgm:chPref val="3"/>
        </dgm:presLayoutVars>
      </dgm:prSet>
      <dgm:spPr/>
    </dgm:pt>
    <dgm:pt modelId="{A0AE4113-290F-412D-A5C9-6E15E90E9210}" type="pres">
      <dgm:prSet presAssocID="{77094300-9C13-490D-91BA-5045A282F072}" presName="level3hierChild" presStyleCnt="0"/>
      <dgm:spPr/>
    </dgm:pt>
    <dgm:pt modelId="{E60A7333-161C-4248-A3E1-B2003694321D}" type="pres">
      <dgm:prSet presAssocID="{C9F9DB3C-EE24-4446-ABBA-46473807D808}" presName="conn2-1" presStyleLbl="parChTrans1D2" presStyleIdx="2" presStyleCnt="5"/>
      <dgm:spPr/>
    </dgm:pt>
    <dgm:pt modelId="{80DD0D6B-2D27-47CF-828D-598419D82466}" type="pres">
      <dgm:prSet presAssocID="{C9F9DB3C-EE24-4446-ABBA-46473807D808}" presName="connTx" presStyleLbl="parChTrans1D2" presStyleIdx="2" presStyleCnt="5"/>
      <dgm:spPr/>
    </dgm:pt>
    <dgm:pt modelId="{9D9DA239-0B7B-4721-B6B2-C4FFA93486BE}" type="pres">
      <dgm:prSet presAssocID="{E9F44F6D-B21E-4A98-8FFC-36ECED3D50C2}" presName="root2" presStyleCnt="0"/>
      <dgm:spPr/>
    </dgm:pt>
    <dgm:pt modelId="{B93D3632-3B2D-4009-995B-0198592A8F67}" type="pres">
      <dgm:prSet presAssocID="{E9F44F6D-B21E-4A98-8FFC-36ECED3D50C2}" presName="LevelTwoTextNode" presStyleLbl="node2" presStyleIdx="2" presStyleCnt="5">
        <dgm:presLayoutVars>
          <dgm:chPref val="3"/>
        </dgm:presLayoutVars>
      </dgm:prSet>
      <dgm:spPr/>
    </dgm:pt>
    <dgm:pt modelId="{24C8ABFE-2DDC-47FC-9C85-0537983C5947}" type="pres">
      <dgm:prSet presAssocID="{E9F44F6D-B21E-4A98-8FFC-36ECED3D50C2}" presName="level3hierChild" presStyleCnt="0"/>
      <dgm:spPr/>
    </dgm:pt>
    <dgm:pt modelId="{0BACCA26-F076-4B57-8877-459623089BB6}" type="pres">
      <dgm:prSet presAssocID="{40CC4C84-676C-4FDE-8D49-C18B0CC9C652}" presName="conn2-1" presStyleLbl="parChTrans1D2" presStyleIdx="3" presStyleCnt="5"/>
      <dgm:spPr/>
    </dgm:pt>
    <dgm:pt modelId="{FA44DF5F-7AB3-4D48-B625-E9B464989878}" type="pres">
      <dgm:prSet presAssocID="{40CC4C84-676C-4FDE-8D49-C18B0CC9C652}" presName="connTx" presStyleLbl="parChTrans1D2" presStyleIdx="3" presStyleCnt="5"/>
      <dgm:spPr/>
    </dgm:pt>
    <dgm:pt modelId="{5030796B-07A1-4AF4-B4E7-36BC25228F0C}" type="pres">
      <dgm:prSet presAssocID="{61F441FB-AA05-460E-A2AE-A389E4A34DB8}" presName="root2" presStyleCnt="0"/>
      <dgm:spPr/>
    </dgm:pt>
    <dgm:pt modelId="{B84CB2D4-141B-4836-80EE-7F835399A4E6}" type="pres">
      <dgm:prSet presAssocID="{61F441FB-AA05-460E-A2AE-A389E4A34DB8}" presName="LevelTwoTextNode" presStyleLbl="node2" presStyleIdx="3" presStyleCnt="5">
        <dgm:presLayoutVars>
          <dgm:chPref val="3"/>
        </dgm:presLayoutVars>
      </dgm:prSet>
      <dgm:spPr/>
    </dgm:pt>
    <dgm:pt modelId="{E94FF835-7B2E-4623-B4CE-B624F2CF0FB8}" type="pres">
      <dgm:prSet presAssocID="{61F441FB-AA05-460E-A2AE-A389E4A34DB8}" presName="level3hierChild" presStyleCnt="0"/>
      <dgm:spPr/>
    </dgm:pt>
    <dgm:pt modelId="{B408A7EB-00C7-42FB-86B4-FADF714165C8}" type="pres">
      <dgm:prSet presAssocID="{F1C259C2-359E-459E-A1D5-8963B447BB66}" presName="conn2-1" presStyleLbl="parChTrans1D2" presStyleIdx="4" presStyleCnt="5"/>
      <dgm:spPr/>
    </dgm:pt>
    <dgm:pt modelId="{0E71A527-ADF6-42EC-B369-40B5C259F6E9}" type="pres">
      <dgm:prSet presAssocID="{F1C259C2-359E-459E-A1D5-8963B447BB66}" presName="connTx" presStyleLbl="parChTrans1D2" presStyleIdx="4" presStyleCnt="5"/>
      <dgm:spPr/>
    </dgm:pt>
    <dgm:pt modelId="{6320CDB0-58D6-426F-BEB0-760E22D2B1A5}" type="pres">
      <dgm:prSet presAssocID="{A0121CFB-B400-473B-800F-F3A6D8458815}" presName="root2" presStyleCnt="0"/>
      <dgm:spPr/>
    </dgm:pt>
    <dgm:pt modelId="{4472057F-4A25-417E-80EC-F6FC30CB74DB}" type="pres">
      <dgm:prSet presAssocID="{A0121CFB-B400-473B-800F-F3A6D8458815}" presName="LevelTwoTextNode" presStyleLbl="node2" presStyleIdx="4" presStyleCnt="5">
        <dgm:presLayoutVars>
          <dgm:chPref val="3"/>
        </dgm:presLayoutVars>
      </dgm:prSet>
      <dgm:spPr/>
    </dgm:pt>
    <dgm:pt modelId="{F0CE8DA5-3FD7-464F-9569-3E4837210ADD}" type="pres">
      <dgm:prSet presAssocID="{A0121CFB-B400-473B-800F-F3A6D8458815}" presName="level3hierChild" presStyleCnt="0"/>
      <dgm:spPr/>
    </dgm:pt>
  </dgm:ptLst>
  <dgm:cxnLst>
    <dgm:cxn modelId="{7B5BF000-369C-4CC7-9AAC-FA7204B8D006}" type="presOf" srcId="{850D5F9F-E98B-4436-A6D0-13E004DEAD42}" destId="{D5F0DF1B-8ECA-4019-98B0-AE698951A325}" srcOrd="0" destOrd="0" presId="urn:microsoft.com/office/officeart/2008/layout/HorizontalMultiLevelHierarchy"/>
    <dgm:cxn modelId="{E906FA06-F5F1-4D6A-B49B-1BDD9D1C3E7C}" srcId="{61A54E56-2AD5-42BF-8F4B-CEDEEF899DEF}" destId="{495B1FD0-E39B-41C1-8E19-B552A3836D77}" srcOrd="0" destOrd="0" parTransId="{20B7FE59-5771-4DF8-B636-AEDEBF2F024E}" sibTransId="{257CECBA-29C1-40F1-BB89-7C7AACED9758}"/>
    <dgm:cxn modelId="{FACCB408-254A-4715-876D-6C02F20E3973}" type="presOf" srcId="{20B7FE59-5771-4DF8-B636-AEDEBF2F024E}" destId="{BD406150-7FEE-476D-99D1-0885F07F29B5}" srcOrd="1" destOrd="0" presId="urn:microsoft.com/office/officeart/2008/layout/HorizontalMultiLevelHierarchy"/>
    <dgm:cxn modelId="{14949312-DBC7-43ED-99D5-7770D3EA422F}" type="presOf" srcId="{F1C259C2-359E-459E-A1D5-8963B447BB66}" destId="{B408A7EB-00C7-42FB-86B4-FADF714165C8}" srcOrd="0" destOrd="0" presId="urn:microsoft.com/office/officeart/2008/layout/HorizontalMultiLevelHierarchy"/>
    <dgm:cxn modelId="{ABEF9E1C-2DE1-4566-A5F1-29B145D9C24F}" type="presOf" srcId="{77094300-9C13-490D-91BA-5045A282F072}" destId="{005846F2-B896-4418-AE1A-C90B5984136E}" srcOrd="0" destOrd="0" presId="urn:microsoft.com/office/officeart/2008/layout/HorizontalMultiLevelHierarchy"/>
    <dgm:cxn modelId="{33BE013A-8006-410D-BD19-98FCB2179185}" srcId="{61A54E56-2AD5-42BF-8F4B-CEDEEF899DEF}" destId="{A0121CFB-B400-473B-800F-F3A6D8458815}" srcOrd="4" destOrd="0" parTransId="{F1C259C2-359E-459E-A1D5-8963B447BB66}" sibTransId="{E45811F7-C5B8-40FC-BA20-42960DE7248D}"/>
    <dgm:cxn modelId="{E4FDF93B-3AB5-4533-AF78-6C7CF3C80B80}" type="presOf" srcId="{34FB0023-5696-4163-A631-C4ECFA50EBE0}" destId="{D0BE8AA5-4EA9-4F44-A1B6-00DA0455D811}" srcOrd="1" destOrd="0" presId="urn:microsoft.com/office/officeart/2008/layout/HorizontalMultiLevelHierarchy"/>
    <dgm:cxn modelId="{15C0D83F-2600-497C-A6C6-51D4816A7F0E}" type="presOf" srcId="{61F441FB-AA05-460E-A2AE-A389E4A34DB8}" destId="{B84CB2D4-141B-4836-80EE-7F835399A4E6}" srcOrd="0" destOrd="0" presId="urn:microsoft.com/office/officeart/2008/layout/HorizontalMultiLevelHierarchy"/>
    <dgm:cxn modelId="{D0762240-E325-406D-B799-2ED85D7A7716}" type="presOf" srcId="{34FB0023-5696-4163-A631-C4ECFA50EBE0}" destId="{10AAD718-72A4-419B-BC51-B5BBAE099250}" srcOrd="0" destOrd="0" presId="urn:microsoft.com/office/officeart/2008/layout/HorizontalMultiLevelHierarchy"/>
    <dgm:cxn modelId="{23A8B95F-D671-4F69-BB69-449772265E65}" srcId="{61A54E56-2AD5-42BF-8F4B-CEDEEF899DEF}" destId="{61F441FB-AA05-460E-A2AE-A389E4A34DB8}" srcOrd="3" destOrd="0" parTransId="{40CC4C84-676C-4FDE-8D49-C18B0CC9C652}" sibTransId="{EE087DE0-0BE8-420B-8706-B7AB4532BF79}"/>
    <dgm:cxn modelId="{54E87848-DF24-40EB-AFC6-F6CF665C86E5}" type="presOf" srcId="{A0121CFB-B400-473B-800F-F3A6D8458815}" destId="{4472057F-4A25-417E-80EC-F6FC30CB74DB}" srcOrd="0" destOrd="0" presId="urn:microsoft.com/office/officeart/2008/layout/HorizontalMultiLevelHierarchy"/>
    <dgm:cxn modelId="{87583C71-ABEA-45F8-A388-451D72495618}" type="presOf" srcId="{20B7FE59-5771-4DF8-B636-AEDEBF2F024E}" destId="{BCB5DBF7-0425-472A-BED1-5C953C112A5D}" srcOrd="0" destOrd="0" presId="urn:microsoft.com/office/officeart/2008/layout/HorizontalMultiLevelHierarchy"/>
    <dgm:cxn modelId="{D0A1BD52-7AA5-44F8-9861-A615CB3FD994}" type="presOf" srcId="{40CC4C84-676C-4FDE-8D49-C18B0CC9C652}" destId="{FA44DF5F-7AB3-4D48-B625-E9B464989878}" srcOrd="1" destOrd="0" presId="urn:microsoft.com/office/officeart/2008/layout/HorizontalMultiLevelHierarchy"/>
    <dgm:cxn modelId="{E1AF8755-A154-4A1F-BA51-840152E94CCB}" type="presOf" srcId="{40CC4C84-676C-4FDE-8D49-C18B0CC9C652}" destId="{0BACCA26-F076-4B57-8877-459623089BB6}" srcOrd="0" destOrd="0" presId="urn:microsoft.com/office/officeart/2008/layout/HorizontalMultiLevelHierarchy"/>
    <dgm:cxn modelId="{4745298F-0873-475E-8D7A-BBA469B9BDED}" srcId="{61A54E56-2AD5-42BF-8F4B-CEDEEF899DEF}" destId="{E9F44F6D-B21E-4A98-8FFC-36ECED3D50C2}" srcOrd="2" destOrd="0" parTransId="{C9F9DB3C-EE24-4446-ABBA-46473807D808}" sibTransId="{52D557C2-09E5-48FE-86D2-1CC1E97C9286}"/>
    <dgm:cxn modelId="{0A324193-4A45-4A91-B03F-24E860E08618}" type="presOf" srcId="{E9F44F6D-B21E-4A98-8FFC-36ECED3D50C2}" destId="{B93D3632-3B2D-4009-995B-0198592A8F67}" srcOrd="0" destOrd="0" presId="urn:microsoft.com/office/officeart/2008/layout/HorizontalMultiLevelHierarchy"/>
    <dgm:cxn modelId="{6A6AEF9B-83C8-41E3-85CB-80718E6EE6A0}" type="presOf" srcId="{495B1FD0-E39B-41C1-8E19-B552A3836D77}" destId="{5A791ACD-17E1-4D5C-AE0C-2171025B5D7C}" srcOrd="0" destOrd="0" presId="urn:microsoft.com/office/officeart/2008/layout/HorizontalMultiLevelHierarchy"/>
    <dgm:cxn modelId="{46AC70AE-E0B8-4C43-8C15-B382725DB7E1}" srcId="{850D5F9F-E98B-4436-A6D0-13E004DEAD42}" destId="{61A54E56-2AD5-42BF-8F4B-CEDEEF899DEF}" srcOrd="0" destOrd="0" parTransId="{B3B0382B-42C7-4727-8604-B11157ED7B38}" sibTransId="{F5B9E29E-6597-450D-BD73-4528D323DE08}"/>
    <dgm:cxn modelId="{C47E06C4-8142-41AF-BF8D-9743E94ECA35}" type="presOf" srcId="{C9F9DB3C-EE24-4446-ABBA-46473807D808}" destId="{80DD0D6B-2D27-47CF-828D-598419D82466}" srcOrd="1" destOrd="0" presId="urn:microsoft.com/office/officeart/2008/layout/HorizontalMultiLevelHierarchy"/>
    <dgm:cxn modelId="{EF2311D1-A84F-4E43-99EB-BCD3E9405378}" type="presOf" srcId="{F1C259C2-359E-459E-A1D5-8963B447BB66}" destId="{0E71A527-ADF6-42EC-B369-40B5C259F6E9}" srcOrd="1" destOrd="0" presId="urn:microsoft.com/office/officeart/2008/layout/HorizontalMultiLevelHierarchy"/>
    <dgm:cxn modelId="{DF9D76D8-2B4C-49D4-80BE-5FA2E1397F04}" type="presOf" srcId="{C9F9DB3C-EE24-4446-ABBA-46473807D808}" destId="{E60A7333-161C-4248-A3E1-B2003694321D}" srcOrd="0" destOrd="0" presId="urn:microsoft.com/office/officeart/2008/layout/HorizontalMultiLevelHierarchy"/>
    <dgm:cxn modelId="{B691B0E8-50D7-4C5F-B289-CDB182DB2E80}" type="presOf" srcId="{61A54E56-2AD5-42BF-8F4B-CEDEEF899DEF}" destId="{3E5EAAC4-7536-41EE-8474-04218B5C095B}" srcOrd="0" destOrd="0" presId="urn:microsoft.com/office/officeart/2008/layout/HorizontalMultiLevelHierarchy"/>
    <dgm:cxn modelId="{C7F576FE-0E3F-4B9D-AA55-C25AFA1F7BB7}" srcId="{61A54E56-2AD5-42BF-8F4B-CEDEEF899DEF}" destId="{77094300-9C13-490D-91BA-5045A282F072}" srcOrd="1" destOrd="0" parTransId="{34FB0023-5696-4163-A631-C4ECFA50EBE0}" sibTransId="{9AC2ADAC-0EB6-4EA2-9CD1-19E206B429E8}"/>
    <dgm:cxn modelId="{1054A6A0-E5A8-4308-8457-619582AE5826}" type="presParOf" srcId="{D5F0DF1B-8ECA-4019-98B0-AE698951A325}" destId="{8CFEE218-7806-44CF-A35A-479DE4225253}" srcOrd="0" destOrd="0" presId="urn:microsoft.com/office/officeart/2008/layout/HorizontalMultiLevelHierarchy"/>
    <dgm:cxn modelId="{CFEE4806-D497-466F-B5C7-B7FE42D887A3}" type="presParOf" srcId="{8CFEE218-7806-44CF-A35A-479DE4225253}" destId="{3E5EAAC4-7536-41EE-8474-04218B5C095B}" srcOrd="0" destOrd="0" presId="urn:microsoft.com/office/officeart/2008/layout/HorizontalMultiLevelHierarchy"/>
    <dgm:cxn modelId="{DC8EAD3B-E427-4184-979C-C69B0E697069}" type="presParOf" srcId="{8CFEE218-7806-44CF-A35A-479DE4225253}" destId="{DA8A0293-6D45-4F8E-A3E7-59C606FDDE3C}" srcOrd="1" destOrd="0" presId="urn:microsoft.com/office/officeart/2008/layout/HorizontalMultiLevelHierarchy"/>
    <dgm:cxn modelId="{856AF129-4C57-4701-9EA6-30477C30615D}" type="presParOf" srcId="{DA8A0293-6D45-4F8E-A3E7-59C606FDDE3C}" destId="{BCB5DBF7-0425-472A-BED1-5C953C112A5D}" srcOrd="0" destOrd="0" presId="urn:microsoft.com/office/officeart/2008/layout/HorizontalMultiLevelHierarchy"/>
    <dgm:cxn modelId="{F3098B9D-0105-489C-9DDD-0D91A2D8BC0E}" type="presParOf" srcId="{BCB5DBF7-0425-472A-BED1-5C953C112A5D}" destId="{BD406150-7FEE-476D-99D1-0885F07F29B5}" srcOrd="0" destOrd="0" presId="urn:microsoft.com/office/officeart/2008/layout/HorizontalMultiLevelHierarchy"/>
    <dgm:cxn modelId="{7ACAD111-7092-41C5-A52D-990A3AE858E3}" type="presParOf" srcId="{DA8A0293-6D45-4F8E-A3E7-59C606FDDE3C}" destId="{66C95B78-F05D-412A-A000-3322CD963769}" srcOrd="1" destOrd="0" presId="urn:microsoft.com/office/officeart/2008/layout/HorizontalMultiLevelHierarchy"/>
    <dgm:cxn modelId="{54D2660C-DB29-4A40-BCE2-A56A80B561D5}" type="presParOf" srcId="{66C95B78-F05D-412A-A000-3322CD963769}" destId="{5A791ACD-17E1-4D5C-AE0C-2171025B5D7C}" srcOrd="0" destOrd="0" presId="urn:microsoft.com/office/officeart/2008/layout/HorizontalMultiLevelHierarchy"/>
    <dgm:cxn modelId="{B4AD948A-8B7A-4398-8637-5CACA32AB8D6}" type="presParOf" srcId="{66C95B78-F05D-412A-A000-3322CD963769}" destId="{9BA63768-2711-4DDB-B01C-80C912ED7C4A}" srcOrd="1" destOrd="0" presId="urn:microsoft.com/office/officeart/2008/layout/HorizontalMultiLevelHierarchy"/>
    <dgm:cxn modelId="{A9D4363D-0401-4EB4-B21C-7F10DEA4C2A6}" type="presParOf" srcId="{DA8A0293-6D45-4F8E-A3E7-59C606FDDE3C}" destId="{10AAD718-72A4-419B-BC51-B5BBAE099250}" srcOrd="2" destOrd="0" presId="urn:microsoft.com/office/officeart/2008/layout/HorizontalMultiLevelHierarchy"/>
    <dgm:cxn modelId="{383BFCC0-7013-435A-8AE1-661CCE4AF39C}" type="presParOf" srcId="{10AAD718-72A4-419B-BC51-B5BBAE099250}" destId="{D0BE8AA5-4EA9-4F44-A1B6-00DA0455D811}" srcOrd="0" destOrd="0" presId="urn:microsoft.com/office/officeart/2008/layout/HorizontalMultiLevelHierarchy"/>
    <dgm:cxn modelId="{89C85C74-E5F8-49D0-AC7C-8A02BCF84E2C}" type="presParOf" srcId="{DA8A0293-6D45-4F8E-A3E7-59C606FDDE3C}" destId="{4A25A9CE-BD43-47E1-9E20-3792823B15B4}" srcOrd="3" destOrd="0" presId="urn:microsoft.com/office/officeart/2008/layout/HorizontalMultiLevelHierarchy"/>
    <dgm:cxn modelId="{7095E45E-6803-46B8-9356-ABB4E19EC49A}" type="presParOf" srcId="{4A25A9CE-BD43-47E1-9E20-3792823B15B4}" destId="{005846F2-B896-4418-AE1A-C90B5984136E}" srcOrd="0" destOrd="0" presId="urn:microsoft.com/office/officeart/2008/layout/HorizontalMultiLevelHierarchy"/>
    <dgm:cxn modelId="{18AFA211-39AD-4F94-B759-6F3F49F8B7D1}" type="presParOf" srcId="{4A25A9CE-BD43-47E1-9E20-3792823B15B4}" destId="{A0AE4113-290F-412D-A5C9-6E15E90E9210}" srcOrd="1" destOrd="0" presId="urn:microsoft.com/office/officeart/2008/layout/HorizontalMultiLevelHierarchy"/>
    <dgm:cxn modelId="{7DDC0BC9-3752-46ED-89A3-1C1CB914D551}" type="presParOf" srcId="{DA8A0293-6D45-4F8E-A3E7-59C606FDDE3C}" destId="{E60A7333-161C-4248-A3E1-B2003694321D}" srcOrd="4" destOrd="0" presId="urn:microsoft.com/office/officeart/2008/layout/HorizontalMultiLevelHierarchy"/>
    <dgm:cxn modelId="{E0821FFB-86FE-42BC-A8D9-AE9A68DBA2B2}" type="presParOf" srcId="{E60A7333-161C-4248-A3E1-B2003694321D}" destId="{80DD0D6B-2D27-47CF-828D-598419D82466}" srcOrd="0" destOrd="0" presId="urn:microsoft.com/office/officeart/2008/layout/HorizontalMultiLevelHierarchy"/>
    <dgm:cxn modelId="{C1C87493-1180-44CC-9BE0-CB95EB5B34E4}" type="presParOf" srcId="{DA8A0293-6D45-4F8E-A3E7-59C606FDDE3C}" destId="{9D9DA239-0B7B-4721-B6B2-C4FFA93486BE}" srcOrd="5" destOrd="0" presId="urn:microsoft.com/office/officeart/2008/layout/HorizontalMultiLevelHierarchy"/>
    <dgm:cxn modelId="{83529A63-028C-4FA8-A53B-D5B86667AC45}" type="presParOf" srcId="{9D9DA239-0B7B-4721-B6B2-C4FFA93486BE}" destId="{B93D3632-3B2D-4009-995B-0198592A8F67}" srcOrd="0" destOrd="0" presId="urn:microsoft.com/office/officeart/2008/layout/HorizontalMultiLevelHierarchy"/>
    <dgm:cxn modelId="{BD268583-728B-4523-A51A-9E690C268D30}" type="presParOf" srcId="{9D9DA239-0B7B-4721-B6B2-C4FFA93486BE}" destId="{24C8ABFE-2DDC-47FC-9C85-0537983C5947}" srcOrd="1" destOrd="0" presId="urn:microsoft.com/office/officeart/2008/layout/HorizontalMultiLevelHierarchy"/>
    <dgm:cxn modelId="{09BADBB7-C370-42FC-AE8E-A4FB1C08E56E}" type="presParOf" srcId="{DA8A0293-6D45-4F8E-A3E7-59C606FDDE3C}" destId="{0BACCA26-F076-4B57-8877-459623089BB6}" srcOrd="6" destOrd="0" presId="urn:microsoft.com/office/officeart/2008/layout/HorizontalMultiLevelHierarchy"/>
    <dgm:cxn modelId="{0E4DB46B-4EA1-44EB-A3EB-B6F6486E9831}" type="presParOf" srcId="{0BACCA26-F076-4B57-8877-459623089BB6}" destId="{FA44DF5F-7AB3-4D48-B625-E9B464989878}" srcOrd="0" destOrd="0" presId="urn:microsoft.com/office/officeart/2008/layout/HorizontalMultiLevelHierarchy"/>
    <dgm:cxn modelId="{52BAA586-F5FC-417D-98DF-F6F595DB940C}" type="presParOf" srcId="{DA8A0293-6D45-4F8E-A3E7-59C606FDDE3C}" destId="{5030796B-07A1-4AF4-B4E7-36BC25228F0C}" srcOrd="7" destOrd="0" presId="urn:microsoft.com/office/officeart/2008/layout/HorizontalMultiLevelHierarchy"/>
    <dgm:cxn modelId="{50E74565-4215-4346-8242-75A822CFDB18}" type="presParOf" srcId="{5030796B-07A1-4AF4-B4E7-36BC25228F0C}" destId="{B84CB2D4-141B-4836-80EE-7F835399A4E6}" srcOrd="0" destOrd="0" presId="urn:microsoft.com/office/officeart/2008/layout/HorizontalMultiLevelHierarchy"/>
    <dgm:cxn modelId="{C8649F36-17E4-4EAF-B17B-9CB8D1C228FF}" type="presParOf" srcId="{5030796B-07A1-4AF4-B4E7-36BC25228F0C}" destId="{E94FF835-7B2E-4623-B4CE-B624F2CF0FB8}" srcOrd="1" destOrd="0" presId="urn:microsoft.com/office/officeart/2008/layout/HorizontalMultiLevelHierarchy"/>
    <dgm:cxn modelId="{1BB832FC-7272-4CCA-B6FB-19079FEA5913}" type="presParOf" srcId="{DA8A0293-6D45-4F8E-A3E7-59C606FDDE3C}" destId="{B408A7EB-00C7-42FB-86B4-FADF714165C8}" srcOrd="8" destOrd="0" presId="urn:microsoft.com/office/officeart/2008/layout/HorizontalMultiLevelHierarchy"/>
    <dgm:cxn modelId="{29882DAF-DCDE-4AB0-A3DC-C585158D9A3E}" type="presParOf" srcId="{B408A7EB-00C7-42FB-86B4-FADF714165C8}" destId="{0E71A527-ADF6-42EC-B369-40B5C259F6E9}" srcOrd="0" destOrd="0" presId="urn:microsoft.com/office/officeart/2008/layout/HorizontalMultiLevelHierarchy"/>
    <dgm:cxn modelId="{27D787CD-6A31-439F-BD37-14324676F64A}" type="presParOf" srcId="{DA8A0293-6D45-4F8E-A3E7-59C606FDDE3C}" destId="{6320CDB0-58D6-426F-BEB0-760E22D2B1A5}" srcOrd="9" destOrd="0" presId="urn:microsoft.com/office/officeart/2008/layout/HorizontalMultiLevelHierarchy"/>
    <dgm:cxn modelId="{F97D950F-8871-4DE3-9C75-F6CC5C1F43A4}" type="presParOf" srcId="{6320CDB0-58D6-426F-BEB0-760E22D2B1A5}" destId="{4472057F-4A25-417E-80EC-F6FC30CB74DB}" srcOrd="0" destOrd="0" presId="urn:microsoft.com/office/officeart/2008/layout/HorizontalMultiLevelHierarchy"/>
    <dgm:cxn modelId="{76F078EE-D4FD-4296-967D-23A3D811B20E}" type="presParOf" srcId="{6320CDB0-58D6-426F-BEB0-760E22D2B1A5}" destId="{F0CE8DA5-3FD7-464F-9569-3E4837210A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E8CBF-E842-469A-BCEF-7B0DD33FAD78}">
      <dsp:nvSpPr>
        <dsp:cNvPr id="0" name=""/>
        <dsp:cNvSpPr/>
      </dsp:nvSpPr>
      <dsp:spPr>
        <a:xfrm>
          <a:off x="2447241" y="4179755"/>
          <a:ext cx="308670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35" y="0"/>
              </a:lnTo>
              <a:lnTo>
                <a:pt x="154335" y="294084"/>
              </a:lnTo>
              <a:lnTo>
                <a:pt x="308670" y="294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8" y="4316139"/>
        <a:ext cx="21316" cy="21316"/>
      </dsp:txXfrm>
    </dsp:sp>
    <dsp:sp modelId="{C3058D05-7F82-4005-85F4-76C13F04B5D6}">
      <dsp:nvSpPr>
        <dsp:cNvPr id="0" name=""/>
        <dsp:cNvSpPr/>
      </dsp:nvSpPr>
      <dsp:spPr>
        <a:xfrm>
          <a:off x="4299267" y="3885671"/>
          <a:ext cx="30867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35" y="0"/>
              </a:lnTo>
              <a:lnTo>
                <a:pt x="154335" y="1176337"/>
              </a:lnTo>
              <a:lnTo>
                <a:pt x="308670" y="1176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3198" y="4443435"/>
        <a:ext cx="60808" cy="60808"/>
      </dsp:txXfrm>
    </dsp:sp>
    <dsp:sp modelId="{64282BF2-30A3-4527-A463-277B2A39519C}">
      <dsp:nvSpPr>
        <dsp:cNvPr id="0" name=""/>
        <dsp:cNvSpPr/>
      </dsp:nvSpPr>
      <dsp:spPr>
        <a:xfrm>
          <a:off x="4299267" y="3885671"/>
          <a:ext cx="308670" cy="588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35" y="0"/>
              </a:lnTo>
              <a:lnTo>
                <a:pt x="154335" y="588168"/>
              </a:lnTo>
              <a:lnTo>
                <a:pt x="308670" y="588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6996" y="4163149"/>
        <a:ext cx="33212" cy="33212"/>
      </dsp:txXfrm>
    </dsp:sp>
    <dsp:sp modelId="{4CBF9454-E0B2-4A4C-BB36-7495A886CC0E}">
      <dsp:nvSpPr>
        <dsp:cNvPr id="0" name=""/>
        <dsp:cNvSpPr/>
      </dsp:nvSpPr>
      <dsp:spPr>
        <a:xfrm>
          <a:off x="4299267" y="3839951"/>
          <a:ext cx="308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5886" y="3877954"/>
        <a:ext cx="15433" cy="15433"/>
      </dsp:txXfrm>
    </dsp:sp>
    <dsp:sp modelId="{5C76F7BD-20D8-4B23-B1DE-D39C0DD03F83}">
      <dsp:nvSpPr>
        <dsp:cNvPr id="0" name=""/>
        <dsp:cNvSpPr/>
      </dsp:nvSpPr>
      <dsp:spPr>
        <a:xfrm>
          <a:off x="4299267" y="3297502"/>
          <a:ext cx="308670" cy="588168"/>
        </a:xfrm>
        <a:custGeom>
          <a:avLst/>
          <a:gdLst/>
          <a:ahLst/>
          <a:cxnLst/>
          <a:rect l="0" t="0" r="0" b="0"/>
          <a:pathLst>
            <a:path>
              <a:moveTo>
                <a:pt x="0" y="588168"/>
              </a:moveTo>
              <a:lnTo>
                <a:pt x="154335" y="588168"/>
              </a:lnTo>
              <a:lnTo>
                <a:pt x="154335" y="0"/>
              </a:lnTo>
              <a:lnTo>
                <a:pt x="3086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6996" y="3574980"/>
        <a:ext cx="33212" cy="33212"/>
      </dsp:txXfrm>
    </dsp:sp>
    <dsp:sp modelId="{077D0259-46DB-47A4-9925-3ABD911E2E6F}">
      <dsp:nvSpPr>
        <dsp:cNvPr id="0" name=""/>
        <dsp:cNvSpPr/>
      </dsp:nvSpPr>
      <dsp:spPr>
        <a:xfrm>
          <a:off x="4299267" y="2709333"/>
          <a:ext cx="30867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1176337"/>
              </a:moveTo>
              <a:lnTo>
                <a:pt x="154335" y="1176337"/>
              </a:lnTo>
              <a:lnTo>
                <a:pt x="154335" y="0"/>
              </a:lnTo>
              <a:lnTo>
                <a:pt x="3086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3198" y="3267098"/>
        <a:ext cx="60808" cy="60808"/>
      </dsp:txXfrm>
    </dsp:sp>
    <dsp:sp modelId="{1BAA3075-4B74-4324-A2FE-AD2D55E7252A}">
      <dsp:nvSpPr>
        <dsp:cNvPr id="0" name=""/>
        <dsp:cNvSpPr/>
      </dsp:nvSpPr>
      <dsp:spPr>
        <a:xfrm>
          <a:off x="2447241" y="3885671"/>
          <a:ext cx="308670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154335" y="294084"/>
              </a:lnTo>
              <a:lnTo>
                <a:pt x="154335" y="0"/>
              </a:lnTo>
              <a:lnTo>
                <a:pt x="3086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8" y="4022054"/>
        <a:ext cx="21316" cy="21316"/>
      </dsp:txXfrm>
    </dsp:sp>
    <dsp:sp modelId="{0E4687D4-68C0-400E-952E-A4C074C7515A}">
      <dsp:nvSpPr>
        <dsp:cNvPr id="0" name=""/>
        <dsp:cNvSpPr/>
      </dsp:nvSpPr>
      <dsp:spPr>
        <a:xfrm>
          <a:off x="2447241" y="1238911"/>
          <a:ext cx="308670" cy="882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35" y="0"/>
              </a:lnTo>
              <a:lnTo>
                <a:pt x="154335" y="882253"/>
              </a:lnTo>
              <a:lnTo>
                <a:pt x="308670" y="882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8209" y="1656670"/>
        <a:ext cx="46734" cy="46734"/>
      </dsp:txXfrm>
    </dsp:sp>
    <dsp:sp modelId="{4428DA6B-4653-4992-BB3B-05765306D1ED}">
      <dsp:nvSpPr>
        <dsp:cNvPr id="0" name=""/>
        <dsp:cNvSpPr/>
      </dsp:nvSpPr>
      <dsp:spPr>
        <a:xfrm>
          <a:off x="2447241" y="1238911"/>
          <a:ext cx="308670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35" y="0"/>
              </a:lnTo>
              <a:lnTo>
                <a:pt x="154335" y="294084"/>
              </a:lnTo>
              <a:lnTo>
                <a:pt x="308670" y="294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8" y="1375295"/>
        <a:ext cx="21316" cy="21316"/>
      </dsp:txXfrm>
    </dsp:sp>
    <dsp:sp modelId="{66E2B246-0B3A-4654-AABF-F00A59786141}">
      <dsp:nvSpPr>
        <dsp:cNvPr id="0" name=""/>
        <dsp:cNvSpPr/>
      </dsp:nvSpPr>
      <dsp:spPr>
        <a:xfrm>
          <a:off x="2447241" y="944827"/>
          <a:ext cx="308670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154335" y="294084"/>
              </a:lnTo>
              <a:lnTo>
                <a:pt x="154335" y="0"/>
              </a:lnTo>
              <a:lnTo>
                <a:pt x="3086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8" y="1081210"/>
        <a:ext cx="21316" cy="21316"/>
      </dsp:txXfrm>
    </dsp:sp>
    <dsp:sp modelId="{D3499EA5-9C1C-4AA1-B2D7-DB65C4CED52E}">
      <dsp:nvSpPr>
        <dsp:cNvPr id="0" name=""/>
        <dsp:cNvSpPr/>
      </dsp:nvSpPr>
      <dsp:spPr>
        <a:xfrm>
          <a:off x="2447241" y="356658"/>
          <a:ext cx="308670" cy="882253"/>
        </a:xfrm>
        <a:custGeom>
          <a:avLst/>
          <a:gdLst/>
          <a:ahLst/>
          <a:cxnLst/>
          <a:rect l="0" t="0" r="0" b="0"/>
          <a:pathLst>
            <a:path>
              <a:moveTo>
                <a:pt x="0" y="882253"/>
              </a:moveTo>
              <a:lnTo>
                <a:pt x="154335" y="882253"/>
              </a:lnTo>
              <a:lnTo>
                <a:pt x="154335" y="0"/>
              </a:lnTo>
              <a:lnTo>
                <a:pt x="3086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8209" y="774417"/>
        <a:ext cx="46734" cy="46734"/>
      </dsp:txXfrm>
    </dsp:sp>
    <dsp:sp modelId="{3822A4AA-63FF-42F2-BD42-77868220324A}">
      <dsp:nvSpPr>
        <dsp:cNvPr id="0" name=""/>
        <dsp:cNvSpPr/>
      </dsp:nvSpPr>
      <dsp:spPr>
        <a:xfrm rot="16200000">
          <a:off x="973724" y="1003644"/>
          <a:ext cx="2476500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Primitives</a:t>
          </a:r>
        </a:p>
      </dsp:txBody>
      <dsp:txXfrm>
        <a:off x="973724" y="1003644"/>
        <a:ext cx="2476500" cy="470535"/>
      </dsp:txXfrm>
    </dsp:sp>
    <dsp:sp modelId="{D786780D-69CF-4453-B9F0-09A1E6475FDC}">
      <dsp:nvSpPr>
        <dsp:cNvPr id="0" name=""/>
        <dsp:cNvSpPr/>
      </dsp:nvSpPr>
      <dsp:spPr>
        <a:xfrm>
          <a:off x="2755912" y="121390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int</a:t>
          </a:r>
        </a:p>
      </dsp:txBody>
      <dsp:txXfrm>
        <a:off x="2755912" y="121390"/>
        <a:ext cx="1543354" cy="470535"/>
      </dsp:txXfrm>
    </dsp:sp>
    <dsp:sp modelId="{A4FEA779-68FD-4308-9AE9-DC20A6F03B92}">
      <dsp:nvSpPr>
        <dsp:cNvPr id="0" name=""/>
        <dsp:cNvSpPr/>
      </dsp:nvSpPr>
      <dsp:spPr>
        <a:xfrm>
          <a:off x="2755912" y="709559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float</a:t>
          </a:r>
        </a:p>
      </dsp:txBody>
      <dsp:txXfrm>
        <a:off x="2755912" y="709559"/>
        <a:ext cx="1543354" cy="470535"/>
      </dsp:txXfrm>
    </dsp:sp>
    <dsp:sp modelId="{A928D65B-485C-4B46-9388-CA3D40B64334}">
      <dsp:nvSpPr>
        <dsp:cNvPr id="0" name=""/>
        <dsp:cNvSpPr/>
      </dsp:nvSpPr>
      <dsp:spPr>
        <a:xfrm>
          <a:off x="2755912" y="1297728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char</a:t>
          </a:r>
        </a:p>
      </dsp:txBody>
      <dsp:txXfrm>
        <a:off x="2755912" y="1297728"/>
        <a:ext cx="1543354" cy="470535"/>
      </dsp:txXfrm>
    </dsp:sp>
    <dsp:sp modelId="{E203CBD3-5127-43AB-B02F-0616D238DBCC}">
      <dsp:nvSpPr>
        <dsp:cNvPr id="0" name=""/>
        <dsp:cNvSpPr/>
      </dsp:nvSpPr>
      <dsp:spPr>
        <a:xfrm>
          <a:off x="2755912" y="1885897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bool</a:t>
          </a:r>
        </a:p>
      </dsp:txBody>
      <dsp:txXfrm>
        <a:off x="2755912" y="1885897"/>
        <a:ext cx="1543354" cy="470535"/>
      </dsp:txXfrm>
    </dsp:sp>
    <dsp:sp modelId="{42FA5384-9EC9-4B33-8D7F-80E1FE83EAC9}">
      <dsp:nvSpPr>
        <dsp:cNvPr id="0" name=""/>
        <dsp:cNvSpPr/>
      </dsp:nvSpPr>
      <dsp:spPr>
        <a:xfrm rot="16200000">
          <a:off x="973724" y="3944487"/>
          <a:ext cx="2476500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Objects</a:t>
          </a:r>
          <a:endParaRPr lang="en-US" sz="3000" kern="1200" dirty="0"/>
        </a:p>
      </dsp:txBody>
      <dsp:txXfrm>
        <a:off x="973724" y="3944487"/>
        <a:ext cx="2476500" cy="470535"/>
      </dsp:txXfrm>
    </dsp:sp>
    <dsp:sp modelId="{9583ABBE-E893-4381-A95D-9202AE9519EE}">
      <dsp:nvSpPr>
        <dsp:cNvPr id="0" name=""/>
        <dsp:cNvSpPr/>
      </dsp:nvSpPr>
      <dsp:spPr>
        <a:xfrm>
          <a:off x="2755912" y="3650403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Containers</a:t>
          </a:r>
        </a:p>
      </dsp:txBody>
      <dsp:txXfrm>
        <a:off x="2755912" y="3650403"/>
        <a:ext cx="1543354" cy="470535"/>
      </dsp:txXfrm>
    </dsp:sp>
    <dsp:sp modelId="{3D1E5EB0-0C15-4505-B764-4B14E59AD026}">
      <dsp:nvSpPr>
        <dsp:cNvPr id="0" name=""/>
        <dsp:cNvSpPr/>
      </dsp:nvSpPr>
      <dsp:spPr>
        <a:xfrm>
          <a:off x="4607938" y="2474065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tuple</a:t>
          </a:r>
        </a:p>
      </dsp:txBody>
      <dsp:txXfrm>
        <a:off x="4607938" y="2474065"/>
        <a:ext cx="1543354" cy="470535"/>
      </dsp:txXfrm>
    </dsp:sp>
    <dsp:sp modelId="{2E897A61-E856-495B-8AE3-F6259D6D7F51}">
      <dsp:nvSpPr>
        <dsp:cNvPr id="0" name=""/>
        <dsp:cNvSpPr/>
      </dsp:nvSpPr>
      <dsp:spPr>
        <a:xfrm>
          <a:off x="4607938" y="3062234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list</a:t>
          </a:r>
        </a:p>
      </dsp:txBody>
      <dsp:txXfrm>
        <a:off x="4607938" y="3062234"/>
        <a:ext cx="1543354" cy="470535"/>
      </dsp:txXfrm>
    </dsp:sp>
    <dsp:sp modelId="{0FEBBF2B-22AA-4DF9-B89B-4DD5A181820C}">
      <dsp:nvSpPr>
        <dsp:cNvPr id="0" name=""/>
        <dsp:cNvSpPr/>
      </dsp:nvSpPr>
      <dsp:spPr>
        <a:xfrm>
          <a:off x="4607938" y="3650403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string</a:t>
          </a:r>
        </a:p>
      </dsp:txBody>
      <dsp:txXfrm>
        <a:off x="4607938" y="3650403"/>
        <a:ext cx="1543354" cy="470535"/>
      </dsp:txXfrm>
    </dsp:sp>
    <dsp:sp modelId="{EA90305E-2378-481D-BB90-04A18EA6F1A1}">
      <dsp:nvSpPr>
        <dsp:cNvPr id="0" name=""/>
        <dsp:cNvSpPr/>
      </dsp:nvSpPr>
      <dsp:spPr>
        <a:xfrm>
          <a:off x="4607938" y="4238572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Source Code Pro" panose="020B0509030403020204" pitchFamily="49" charset="0"/>
            </a:rPr>
            <a:t>dict</a:t>
          </a:r>
          <a:endParaRPr lang="en-US" sz="2700" kern="1200" dirty="0">
            <a:latin typeface="Source Code Pro" panose="020B0509030403020204" pitchFamily="49" charset="0"/>
          </a:endParaRPr>
        </a:p>
      </dsp:txBody>
      <dsp:txXfrm>
        <a:off x="4607938" y="4238572"/>
        <a:ext cx="1543354" cy="470535"/>
      </dsp:txXfrm>
    </dsp:sp>
    <dsp:sp modelId="{A62959D8-3E52-478F-9524-DD9D187BEAD8}">
      <dsp:nvSpPr>
        <dsp:cNvPr id="0" name=""/>
        <dsp:cNvSpPr/>
      </dsp:nvSpPr>
      <dsp:spPr>
        <a:xfrm>
          <a:off x="4607938" y="4826741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ource Code Pro" panose="020B0509030403020204" pitchFamily="49" charset="0"/>
            </a:rPr>
            <a:t>set</a:t>
          </a:r>
        </a:p>
      </dsp:txBody>
      <dsp:txXfrm>
        <a:off x="4607938" y="4826741"/>
        <a:ext cx="1543354" cy="470535"/>
      </dsp:txXfrm>
    </dsp:sp>
    <dsp:sp modelId="{5516DA61-085D-417B-848F-DD595B0000B9}">
      <dsp:nvSpPr>
        <dsp:cNvPr id="0" name=""/>
        <dsp:cNvSpPr/>
      </dsp:nvSpPr>
      <dsp:spPr>
        <a:xfrm>
          <a:off x="2755912" y="4238572"/>
          <a:ext cx="1543354" cy="470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Custom</a:t>
          </a:r>
        </a:p>
      </dsp:txBody>
      <dsp:txXfrm>
        <a:off x="2755912" y="4238572"/>
        <a:ext cx="1543354" cy="470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58D05-7F82-4005-85F4-76C13F04B5D6}">
      <dsp:nvSpPr>
        <dsp:cNvPr id="0" name=""/>
        <dsp:cNvSpPr/>
      </dsp:nvSpPr>
      <dsp:spPr>
        <a:xfrm>
          <a:off x="1873776" y="2709333"/>
          <a:ext cx="418156" cy="239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2390378"/>
              </a:lnTo>
              <a:lnTo>
                <a:pt x="418156" y="2390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22187" y="3843855"/>
        <a:ext cx="121333" cy="121333"/>
      </dsp:txXfrm>
    </dsp:sp>
    <dsp:sp modelId="{64282BF2-30A3-4527-A463-277B2A39519C}">
      <dsp:nvSpPr>
        <dsp:cNvPr id="0" name=""/>
        <dsp:cNvSpPr/>
      </dsp:nvSpPr>
      <dsp:spPr>
        <a:xfrm>
          <a:off x="1873776" y="2709333"/>
          <a:ext cx="418156" cy="159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1593585"/>
              </a:lnTo>
              <a:lnTo>
                <a:pt x="418156" y="1593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1666" y="3464937"/>
        <a:ext cx="82376" cy="82376"/>
      </dsp:txXfrm>
    </dsp:sp>
    <dsp:sp modelId="{5C76F7BD-20D8-4B23-B1DE-D39C0DD03F83}">
      <dsp:nvSpPr>
        <dsp:cNvPr id="0" name=""/>
        <dsp:cNvSpPr/>
      </dsp:nvSpPr>
      <dsp:spPr>
        <a:xfrm>
          <a:off x="1873776" y="2709333"/>
          <a:ext cx="418156" cy="79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796792"/>
              </a:lnTo>
              <a:lnTo>
                <a:pt x="418156" y="796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0358" y="3085233"/>
        <a:ext cx="44992" cy="44992"/>
      </dsp:txXfrm>
    </dsp:sp>
    <dsp:sp modelId="{077D0259-46DB-47A4-9925-3ABD911E2E6F}">
      <dsp:nvSpPr>
        <dsp:cNvPr id="0" name=""/>
        <dsp:cNvSpPr/>
      </dsp:nvSpPr>
      <dsp:spPr>
        <a:xfrm>
          <a:off x="1873776" y="2663613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400" y="2698879"/>
        <a:ext cx="20907" cy="20907"/>
      </dsp:txXfrm>
    </dsp:sp>
    <dsp:sp modelId="{AB6F725A-EEDF-4C5C-87DB-DBCA23FE89C4}">
      <dsp:nvSpPr>
        <dsp:cNvPr id="0" name=""/>
        <dsp:cNvSpPr/>
      </dsp:nvSpPr>
      <dsp:spPr>
        <a:xfrm>
          <a:off x="1873776" y="1912540"/>
          <a:ext cx="418156" cy="796792"/>
        </a:xfrm>
        <a:custGeom>
          <a:avLst/>
          <a:gdLst/>
          <a:ahLst/>
          <a:cxnLst/>
          <a:rect l="0" t="0" r="0" b="0"/>
          <a:pathLst>
            <a:path>
              <a:moveTo>
                <a:pt x="0" y="796792"/>
              </a:moveTo>
              <a:lnTo>
                <a:pt x="209078" y="796792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0358" y="2288440"/>
        <a:ext cx="44992" cy="44992"/>
      </dsp:txXfrm>
    </dsp:sp>
    <dsp:sp modelId="{66E2B246-0B3A-4654-AABF-F00A59786141}">
      <dsp:nvSpPr>
        <dsp:cNvPr id="0" name=""/>
        <dsp:cNvSpPr/>
      </dsp:nvSpPr>
      <dsp:spPr>
        <a:xfrm>
          <a:off x="1873776" y="1115747"/>
          <a:ext cx="418156" cy="1593585"/>
        </a:xfrm>
        <a:custGeom>
          <a:avLst/>
          <a:gdLst/>
          <a:ahLst/>
          <a:cxnLst/>
          <a:rect l="0" t="0" r="0" b="0"/>
          <a:pathLst>
            <a:path>
              <a:moveTo>
                <a:pt x="0" y="1593585"/>
              </a:moveTo>
              <a:lnTo>
                <a:pt x="209078" y="1593585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1666" y="1871352"/>
        <a:ext cx="82376" cy="82376"/>
      </dsp:txXfrm>
    </dsp:sp>
    <dsp:sp modelId="{83F2EB37-6DB5-406E-BF4E-BD5F3F2F954A}">
      <dsp:nvSpPr>
        <dsp:cNvPr id="0" name=""/>
        <dsp:cNvSpPr/>
      </dsp:nvSpPr>
      <dsp:spPr>
        <a:xfrm>
          <a:off x="4382717" y="273235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1341" y="308501"/>
        <a:ext cx="20907" cy="20907"/>
      </dsp:txXfrm>
    </dsp:sp>
    <dsp:sp modelId="{D3499EA5-9C1C-4AA1-B2D7-DB65C4CED52E}">
      <dsp:nvSpPr>
        <dsp:cNvPr id="0" name=""/>
        <dsp:cNvSpPr/>
      </dsp:nvSpPr>
      <dsp:spPr>
        <a:xfrm>
          <a:off x="1873776" y="318955"/>
          <a:ext cx="418156" cy="2390378"/>
        </a:xfrm>
        <a:custGeom>
          <a:avLst/>
          <a:gdLst/>
          <a:ahLst/>
          <a:cxnLst/>
          <a:rect l="0" t="0" r="0" b="0"/>
          <a:pathLst>
            <a:path>
              <a:moveTo>
                <a:pt x="0" y="2390378"/>
              </a:moveTo>
              <a:lnTo>
                <a:pt x="209078" y="2390378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22187" y="1453477"/>
        <a:ext cx="121333" cy="121333"/>
      </dsp:txXfrm>
    </dsp:sp>
    <dsp:sp modelId="{3E5EAAC4-7536-41EE-8474-04218B5C095B}">
      <dsp:nvSpPr>
        <dsp:cNvPr id="0" name=""/>
        <dsp:cNvSpPr/>
      </dsp:nvSpPr>
      <dsp:spPr>
        <a:xfrm rot="16200000">
          <a:off x="-122399" y="2390616"/>
          <a:ext cx="3354916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Objects</a:t>
          </a:r>
        </a:p>
      </dsp:txBody>
      <dsp:txXfrm>
        <a:off x="-122399" y="2390616"/>
        <a:ext cx="3354916" cy="637434"/>
      </dsp:txXfrm>
    </dsp:sp>
    <dsp:sp modelId="{D786780D-69CF-4453-B9F0-09A1E6475FDC}">
      <dsp:nvSpPr>
        <dsp:cNvPr id="0" name=""/>
        <dsp:cNvSpPr/>
      </dsp:nvSpPr>
      <dsp:spPr>
        <a:xfrm>
          <a:off x="2291932" y="238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int</a:t>
          </a:r>
        </a:p>
      </dsp:txBody>
      <dsp:txXfrm>
        <a:off x="2291932" y="238"/>
        <a:ext cx="2090784" cy="637434"/>
      </dsp:txXfrm>
    </dsp:sp>
    <dsp:sp modelId="{FED6208E-BE88-4EEA-8DCB-25BBA9320465}">
      <dsp:nvSpPr>
        <dsp:cNvPr id="0" name=""/>
        <dsp:cNvSpPr/>
      </dsp:nvSpPr>
      <dsp:spPr>
        <a:xfrm>
          <a:off x="4800873" y="238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bool</a:t>
          </a:r>
        </a:p>
      </dsp:txBody>
      <dsp:txXfrm>
        <a:off x="4800873" y="238"/>
        <a:ext cx="2090784" cy="637434"/>
      </dsp:txXfrm>
    </dsp:sp>
    <dsp:sp modelId="{A4FEA779-68FD-4308-9AE9-DC20A6F03B92}">
      <dsp:nvSpPr>
        <dsp:cNvPr id="0" name=""/>
        <dsp:cNvSpPr/>
      </dsp:nvSpPr>
      <dsp:spPr>
        <a:xfrm>
          <a:off x="2291932" y="797030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float</a:t>
          </a:r>
        </a:p>
      </dsp:txBody>
      <dsp:txXfrm>
        <a:off x="2291932" y="797030"/>
        <a:ext cx="2090784" cy="637434"/>
      </dsp:txXfrm>
    </dsp:sp>
    <dsp:sp modelId="{0FFE587C-6BB2-4D9F-8E3D-7817889009D5}">
      <dsp:nvSpPr>
        <dsp:cNvPr id="0" name=""/>
        <dsp:cNvSpPr/>
      </dsp:nvSpPr>
      <dsp:spPr>
        <a:xfrm>
          <a:off x="2291932" y="1593823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string</a:t>
          </a:r>
        </a:p>
      </dsp:txBody>
      <dsp:txXfrm>
        <a:off x="2291932" y="1593823"/>
        <a:ext cx="2090784" cy="637434"/>
      </dsp:txXfrm>
    </dsp:sp>
    <dsp:sp modelId="{3D1E5EB0-0C15-4505-B764-4B14E59AD026}">
      <dsp:nvSpPr>
        <dsp:cNvPr id="0" name=""/>
        <dsp:cNvSpPr/>
      </dsp:nvSpPr>
      <dsp:spPr>
        <a:xfrm>
          <a:off x="2291932" y="2390616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tuple</a:t>
          </a:r>
        </a:p>
      </dsp:txBody>
      <dsp:txXfrm>
        <a:off x="2291932" y="2390616"/>
        <a:ext cx="2090784" cy="637434"/>
      </dsp:txXfrm>
    </dsp:sp>
    <dsp:sp modelId="{2E897A61-E856-495B-8AE3-F6259D6D7F51}">
      <dsp:nvSpPr>
        <dsp:cNvPr id="0" name=""/>
        <dsp:cNvSpPr/>
      </dsp:nvSpPr>
      <dsp:spPr>
        <a:xfrm>
          <a:off x="2291932" y="3187409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list</a:t>
          </a:r>
        </a:p>
      </dsp:txBody>
      <dsp:txXfrm>
        <a:off x="2291932" y="3187409"/>
        <a:ext cx="2090784" cy="637434"/>
      </dsp:txXfrm>
    </dsp:sp>
    <dsp:sp modelId="{EA90305E-2378-481D-BB90-04A18EA6F1A1}">
      <dsp:nvSpPr>
        <dsp:cNvPr id="0" name=""/>
        <dsp:cNvSpPr/>
      </dsp:nvSpPr>
      <dsp:spPr>
        <a:xfrm>
          <a:off x="2291932" y="3984201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Source Code Pro" panose="020B0509030403020204" pitchFamily="49" charset="0"/>
            </a:rPr>
            <a:t>dict</a:t>
          </a:r>
          <a:endParaRPr lang="en-US" sz="4000" kern="1200" dirty="0">
            <a:latin typeface="Source Code Pro" panose="020B0509030403020204" pitchFamily="49" charset="0"/>
          </a:endParaRPr>
        </a:p>
      </dsp:txBody>
      <dsp:txXfrm>
        <a:off x="2291932" y="3984201"/>
        <a:ext cx="2090784" cy="637434"/>
      </dsp:txXfrm>
    </dsp:sp>
    <dsp:sp modelId="{A62959D8-3E52-478F-9524-DD9D187BEAD8}">
      <dsp:nvSpPr>
        <dsp:cNvPr id="0" name=""/>
        <dsp:cNvSpPr/>
      </dsp:nvSpPr>
      <dsp:spPr>
        <a:xfrm>
          <a:off x="2291932" y="4780994"/>
          <a:ext cx="2090784" cy="63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Source Code Pro" panose="020B0509030403020204" pitchFamily="49" charset="0"/>
            </a:rPr>
            <a:t>set</a:t>
          </a:r>
        </a:p>
      </dsp:txBody>
      <dsp:txXfrm>
        <a:off x="2291932" y="4780994"/>
        <a:ext cx="2090784" cy="637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8A7EB-00C7-42FB-86B4-FADF714165C8}">
      <dsp:nvSpPr>
        <dsp:cNvPr id="0" name=""/>
        <dsp:cNvSpPr/>
      </dsp:nvSpPr>
      <dsp:spPr>
        <a:xfrm>
          <a:off x="1951525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189325" y="3779574"/>
        <a:ext cx="116678" cy="116678"/>
      </dsp:txXfrm>
    </dsp:sp>
    <dsp:sp modelId="{0BACCA26-F076-4B57-8877-459623089BB6}">
      <dsp:nvSpPr>
        <dsp:cNvPr id="0" name=""/>
        <dsp:cNvSpPr/>
      </dsp:nvSpPr>
      <dsp:spPr>
        <a:xfrm>
          <a:off x="1951525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5800" y="3241759"/>
        <a:ext cx="63727" cy="63727"/>
      </dsp:txXfrm>
    </dsp:sp>
    <dsp:sp modelId="{E60A7333-161C-4248-A3E1-B2003694321D}">
      <dsp:nvSpPr>
        <dsp:cNvPr id="0" name=""/>
        <dsp:cNvSpPr/>
      </dsp:nvSpPr>
      <dsp:spPr>
        <a:xfrm>
          <a:off x="1951525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2857" y="2694526"/>
        <a:ext cx="29613" cy="29613"/>
      </dsp:txXfrm>
    </dsp:sp>
    <dsp:sp modelId="{10AAD718-72A4-419B-BC51-B5BBAE099250}">
      <dsp:nvSpPr>
        <dsp:cNvPr id="0" name=""/>
        <dsp:cNvSpPr/>
      </dsp:nvSpPr>
      <dsp:spPr>
        <a:xfrm>
          <a:off x="1951525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5800" y="2113179"/>
        <a:ext cx="63727" cy="63727"/>
      </dsp:txXfrm>
    </dsp:sp>
    <dsp:sp modelId="{BCB5DBF7-0425-472A-BED1-5C953C112A5D}">
      <dsp:nvSpPr>
        <dsp:cNvPr id="0" name=""/>
        <dsp:cNvSpPr/>
      </dsp:nvSpPr>
      <dsp:spPr>
        <a:xfrm>
          <a:off x="1951525" y="452172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2257160"/>
              </a:moveTo>
              <a:lnTo>
                <a:pt x="296139" y="225716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189325" y="1522413"/>
        <a:ext cx="116678" cy="116678"/>
      </dsp:txXfrm>
    </dsp:sp>
    <dsp:sp modelId="{3E5EAAC4-7536-41EE-8474-04218B5C095B}">
      <dsp:nvSpPr>
        <dsp:cNvPr id="0" name=""/>
        <dsp:cNvSpPr/>
      </dsp:nvSpPr>
      <dsp:spPr>
        <a:xfrm rot="16200000">
          <a:off x="-875865" y="2257901"/>
          <a:ext cx="4751916" cy="90286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Also Objects!</a:t>
          </a:r>
        </a:p>
      </dsp:txBody>
      <dsp:txXfrm>
        <a:off x="-875865" y="2257901"/>
        <a:ext cx="4751916" cy="902864"/>
      </dsp:txXfrm>
    </dsp:sp>
    <dsp:sp modelId="{5A791ACD-17E1-4D5C-AE0C-2171025B5D7C}">
      <dsp:nvSpPr>
        <dsp:cNvPr id="0" name=""/>
        <dsp:cNvSpPr/>
      </dsp:nvSpPr>
      <dsp:spPr>
        <a:xfrm>
          <a:off x="2543804" y="740"/>
          <a:ext cx="2961394" cy="90286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Functions/Methods</a:t>
          </a:r>
        </a:p>
      </dsp:txBody>
      <dsp:txXfrm>
        <a:off x="2543804" y="740"/>
        <a:ext cx="2961394" cy="902864"/>
      </dsp:txXfrm>
    </dsp:sp>
    <dsp:sp modelId="{005846F2-B896-4418-AE1A-C90B5984136E}">
      <dsp:nvSpPr>
        <dsp:cNvPr id="0" name=""/>
        <dsp:cNvSpPr/>
      </dsp:nvSpPr>
      <dsp:spPr>
        <a:xfrm>
          <a:off x="2543804" y="1129321"/>
          <a:ext cx="2961394" cy="90286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Classes (Types)</a:t>
          </a:r>
        </a:p>
      </dsp:txBody>
      <dsp:txXfrm>
        <a:off x="2543804" y="1129321"/>
        <a:ext cx="2961394" cy="902864"/>
      </dsp:txXfrm>
    </dsp:sp>
    <dsp:sp modelId="{B93D3632-3B2D-4009-995B-0198592A8F67}">
      <dsp:nvSpPr>
        <dsp:cNvPr id="0" name=""/>
        <dsp:cNvSpPr/>
      </dsp:nvSpPr>
      <dsp:spPr>
        <a:xfrm>
          <a:off x="2543804" y="2257901"/>
          <a:ext cx="2961394" cy="90286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ource Code Pro" panose="020B0509030403020204" pitchFamily="49" charset="0"/>
            </a:rPr>
            <a:t>None</a:t>
          </a:r>
          <a:r>
            <a:rPr lang="en-US" sz="2800" kern="1200" dirty="0"/>
            <a:t>,</a:t>
          </a:r>
          <a:r>
            <a:rPr lang="en-US" sz="2800" kern="1200" dirty="0">
              <a:latin typeface="Source Code Pro" panose="020B0509030403020204" pitchFamily="49" charset="0"/>
            </a:rPr>
            <a:t> …</a:t>
          </a:r>
        </a:p>
      </dsp:txBody>
      <dsp:txXfrm>
        <a:off x="2543804" y="2257901"/>
        <a:ext cx="2961394" cy="902864"/>
      </dsp:txXfrm>
    </dsp:sp>
    <dsp:sp modelId="{B84CB2D4-141B-4836-80EE-7F835399A4E6}">
      <dsp:nvSpPr>
        <dsp:cNvPr id="0" name=""/>
        <dsp:cNvSpPr/>
      </dsp:nvSpPr>
      <dsp:spPr>
        <a:xfrm>
          <a:off x="2543804" y="3386481"/>
          <a:ext cx="2961394" cy="90286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Exceptions</a:t>
          </a:r>
        </a:p>
      </dsp:txBody>
      <dsp:txXfrm>
        <a:off x="2543804" y="3386481"/>
        <a:ext cx="2961394" cy="902864"/>
      </dsp:txXfrm>
    </dsp:sp>
    <dsp:sp modelId="{4472057F-4A25-417E-80EC-F6FC30CB74DB}">
      <dsp:nvSpPr>
        <dsp:cNvPr id="0" name=""/>
        <dsp:cNvSpPr/>
      </dsp:nvSpPr>
      <dsp:spPr>
        <a:xfrm>
          <a:off x="2543804" y="4515061"/>
          <a:ext cx="2961394" cy="90286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Stack Frames</a:t>
          </a:r>
        </a:p>
      </dsp:txBody>
      <dsp:txXfrm>
        <a:off x="2543804" y="4515061"/>
        <a:ext cx="2961394" cy="90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abstracted away the underlying data structure, so that the outside world can just think of this as a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abstracted away the underlying data structure, so that the outside world can just think of this as a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7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6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8thCentury" pitchFamily="2" charset="0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</a:rPr>
              <a:t>The Python Data Model - </a:t>
            </a:r>
            <a:r>
              <a:rPr lang="en-US" dirty="0" err="1">
                <a:latin typeface="Source Sans Pro" panose="020B0503030403020204" pitchFamily="34" charset="0"/>
              </a:rPr>
              <a:t>MadPy</a:t>
            </a:r>
            <a:r>
              <a:rPr lang="en-US" dirty="0">
                <a:latin typeface="Source Sans Pro" panose="020B0503030403020204" pitchFamily="34" charset="0"/>
              </a:rPr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8thCentury" pitchFamily="2" charset="0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</a:rPr>
              <a:t>The Python Data Model - </a:t>
            </a:r>
            <a:r>
              <a:rPr lang="en-US" dirty="0" err="1">
                <a:latin typeface="Source Sans Pro" panose="020B0503030403020204" pitchFamily="34" charset="0"/>
              </a:rPr>
              <a:t>MadPy</a:t>
            </a:r>
            <a:r>
              <a:rPr lang="en-US" dirty="0">
                <a:latin typeface="Source Sans Pro" panose="020B0503030403020204" pitchFamily="34" charset="0"/>
              </a:rPr>
              <a:t> - 2019/8/8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7" Type="http://schemas.openxmlformats.org/officeDocument/2006/relationships/hyperlink" Target="https://www.destroyallsoftware.com/screencasts/catalog/functional-core-imperative-shell" TargetMode="External"/><Relationship Id="rId2" Type="http://schemas.openxmlformats.org/officeDocument/2006/relationships/hyperlink" Target="https://doc.rust-lang.org/book/second-editi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youtu.be/OSGv2VnC0go" TargetMode="External"/><Relationship Id="rId5" Type="http://schemas.openxmlformats.org/officeDocument/2006/relationships/hyperlink" Target="https://youtu.be/wf-BqAjZb8M" TargetMode="External"/><Relationship Id="rId4" Type="http://schemas.openxmlformats.org/officeDocument/2006/relationships/hyperlink" Target="http://shop.oreilly.com/product/0636920032519.d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797" y="796233"/>
            <a:ext cx="5740400" cy="8589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The Python Data Model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4023251" y="1655214"/>
            <a:ext cx="4145493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B4288-7856-4DD3-BECB-87068020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7" y="3131588"/>
            <a:ext cx="3200400" cy="3200400"/>
          </a:xfrm>
          <a:prstGeom prst="rect">
            <a:avLst/>
          </a:prstGeom>
          <a:ln w="50800"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DDC76-75B7-4BF0-9BB2-4A019636A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C6C4A2-856A-4396-85E3-0462EEF3A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Python Data Model - </a:t>
            </a:r>
            <a:r>
              <a:rPr lang="en-US" dirty="0" err="1"/>
              <a:t>MadPy</a:t>
            </a:r>
            <a:r>
              <a:rPr lang="en-US" dirty="0"/>
              <a:t> - 2019/8/8</a:t>
            </a:r>
          </a:p>
        </p:txBody>
      </p:sp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D891-C832-4F35-A171-B409FCCC4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504C-53EC-4C22-9D1C-9FCAB0C10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B4AE-9B41-409B-8B85-8A8785BE9066}"/>
              </a:ext>
            </a:extLst>
          </p:cNvPr>
          <p:cNvSpPr/>
          <p:nvPr/>
        </p:nvSpPr>
        <p:spPr>
          <a:xfrm>
            <a:off x="3974810" y="1120170"/>
            <a:ext cx="42423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Example:</a:t>
            </a:r>
          </a:p>
          <a:p>
            <a:pPr algn="ctr"/>
            <a:r>
              <a:rPr lang="en-US" sz="4800" dirty="0"/>
              <a:t>A </a:t>
            </a:r>
            <a:r>
              <a:rPr lang="en-US" sz="4800" b="1" dirty="0"/>
              <a:t>Hand</a:t>
            </a:r>
            <a:r>
              <a:rPr lang="en-US" sz="4800" dirty="0"/>
              <a:t> of </a:t>
            </a:r>
            <a:r>
              <a:rPr lang="en-US" sz="4800" b="1" dirty="0"/>
              <a:t>Cards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7278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D891-C832-4F35-A171-B409FCCC4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504C-53EC-4C22-9D1C-9FCAB0C10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B4AE-9B41-409B-8B85-8A8785BE9066}"/>
              </a:ext>
            </a:extLst>
          </p:cNvPr>
          <p:cNvSpPr/>
          <p:nvPr/>
        </p:nvSpPr>
        <p:spPr>
          <a:xfrm>
            <a:off x="4365496" y="1120170"/>
            <a:ext cx="34610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61946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7346-BE9A-45D7-944A-B63B9A746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2A3C-C790-45D9-AAF9-B3062B78CA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C700C-B7DA-49DB-AB7D-4EE8E7F43025}"/>
              </a:ext>
            </a:extLst>
          </p:cNvPr>
          <p:cNvSpPr txBox="1"/>
          <p:nvPr/>
        </p:nvSpPr>
        <p:spPr>
          <a:xfrm>
            <a:off x="2050774" y="365125"/>
            <a:ext cx="8090452" cy="36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Zen of Josh</a:t>
            </a:r>
            <a:endParaRPr lang="en-US" sz="4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Names are Powerful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Abstraction creates Simplicity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Authors are Users Too</a:t>
            </a:r>
          </a:p>
        </p:txBody>
      </p:sp>
    </p:spTree>
    <p:extLst>
      <p:ext uri="{BB962C8B-B14F-4D97-AF65-F5344CB8AC3E}">
        <p14:creationId xmlns:p14="http://schemas.microsoft.com/office/powerpoint/2010/main" val="16094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7346-BE9A-45D7-944A-B63B9A746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2A3C-C790-45D9-AAF9-B3062B78CA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C700C-B7DA-49DB-AB7D-4EE8E7F43025}"/>
              </a:ext>
            </a:extLst>
          </p:cNvPr>
          <p:cNvSpPr txBox="1"/>
          <p:nvPr/>
        </p:nvSpPr>
        <p:spPr>
          <a:xfrm>
            <a:off x="2743200" y="915091"/>
            <a:ext cx="6705600" cy="276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Python's all-encompassing Data Model is a perfect tool for implementing the Zen of Josh</a:t>
            </a:r>
          </a:p>
        </p:txBody>
      </p:sp>
    </p:spTree>
    <p:extLst>
      <p:ext uri="{BB962C8B-B14F-4D97-AF65-F5344CB8AC3E}">
        <p14:creationId xmlns:p14="http://schemas.microsoft.com/office/powerpoint/2010/main" val="50831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D891-C832-4F35-A171-B409FCCC4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504C-53EC-4C22-9D1C-9FCAB0C10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B4AE-9B41-409B-8B85-8A8785BE9066}"/>
              </a:ext>
            </a:extLst>
          </p:cNvPr>
          <p:cNvSpPr/>
          <p:nvPr/>
        </p:nvSpPr>
        <p:spPr>
          <a:xfrm>
            <a:off x="4452922" y="1120170"/>
            <a:ext cx="32861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Example:</a:t>
            </a:r>
          </a:p>
          <a:p>
            <a:pPr algn="ctr"/>
            <a:r>
              <a:rPr lang="en-US" sz="4800" b="1" dirty="0"/>
              <a:t>Polynomials</a:t>
            </a:r>
          </a:p>
        </p:txBody>
      </p:sp>
    </p:spTree>
    <p:extLst>
      <p:ext uri="{BB962C8B-B14F-4D97-AF65-F5344CB8AC3E}">
        <p14:creationId xmlns:p14="http://schemas.microsoft.com/office/powerpoint/2010/main" val="227892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D891-C832-4F35-A171-B409FCCC4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504C-53EC-4C22-9D1C-9FCAB0C10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B4AE-9B41-409B-8B85-8A8785BE9066}"/>
              </a:ext>
            </a:extLst>
          </p:cNvPr>
          <p:cNvSpPr/>
          <p:nvPr/>
        </p:nvSpPr>
        <p:spPr>
          <a:xfrm>
            <a:off x="986083" y="1120170"/>
            <a:ext cx="1021985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Example:</a:t>
            </a:r>
          </a:p>
          <a:p>
            <a:pPr algn="ctr"/>
            <a:r>
              <a:rPr lang="en-US" sz="4800" b="1" dirty="0"/>
              <a:t>Polynomials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dirty="0"/>
              <a:t>Wrapping the underlying data structure</a:t>
            </a:r>
          </a:p>
          <a:p>
            <a:pPr algn="ctr"/>
            <a:r>
              <a:rPr lang="en-US" sz="4800" dirty="0"/>
              <a:t>made it more useful and intuitive</a:t>
            </a:r>
          </a:p>
        </p:txBody>
      </p:sp>
    </p:spTree>
    <p:extLst>
      <p:ext uri="{BB962C8B-B14F-4D97-AF65-F5344CB8AC3E}">
        <p14:creationId xmlns:p14="http://schemas.microsoft.com/office/powerpoint/2010/main" val="28536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D891-C832-4F35-A171-B409FCCC4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504C-53EC-4C22-9D1C-9FCAB0C10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B4AE-9B41-409B-8B85-8A8785BE9066}"/>
              </a:ext>
            </a:extLst>
          </p:cNvPr>
          <p:cNvSpPr/>
          <p:nvPr/>
        </p:nvSpPr>
        <p:spPr>
          <a:xfrm>
            <a:off x="3342757" y="1120170"/>
            <a:ext cx="55065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Example:</a:t>
            </a:r>
          </a:p>
          <a:p>
            <a:pPr algn="ctr"/>
            <a:r>
              <a:rPr lang="en-US" sz="4800" b="1" dirty="0"/>
              <a:t>Printing Colored Text</a:t>
            </a:r>
          </a:p>
        </p:txBody>
      </p:sp>
    </p:spTree>
    <p:extLst>
      <p:ext uri="{BB962C8B-B14F-4D97-AF65-F5344CB8AC3E}">
        <p14:creationId xmlns:p14="http://schemas.microsoft.com/office/powerpoint/2010/main" val="154126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D891-C832-4F35-A171-B409FCCC4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504C-53EC-4C22-9D1C-9FCAB0C10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B4AE-9B41-409B-8B85-8A8785BE9066}"/>
              </a:ext>
            </a:extLst>
          </p:cNvPr>
          <p:cNvSpPr/>
          <p:nvPr/>
        </p:nvSpPr>
        <p:spPr>
          <a:xfrm>
            <a:off x="3081088" y="1120170"/>
            <a:ext cx="602985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Example:</a:t>
            </a:r>
          </a:p>
          <a:p>
            <a:pPr algn="ctr"/>
            <a:r>
              <a:rPr lang="en-US" sz="4800" b="1" dirty="0"/>
              <a:t>Printing Colored Text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dirty="0"/>
              <a:t>Abstraction works on</a:t>
            </a:r>
          </a:p>
          <a:p>
            <a:pPr algn="ctr"/>
            <a:r>
              <a:rPr lang="en-US" sz="4800" dirty="0"/>
              <a:t>both data and behavior</a:t>
            </a:r>
          </a:p>
        </p:txBody>
      </p:sp>
    </p:spTree>
    <p:extLst>
      <p:ext uri="{BB962C8B-B14F-4D97-AF65-F5344CB8AC3E}">
        <p14:creationId xmlns:p14="http://schemas.microsoft.com/office/powerpoint/2010/main" val="173623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7346-BE9A-45D7-944A-B63B9A746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2A3C-C790-45D9-AAF9-B3062B78CA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C700C-B7DA-49DB-AB7D-4EE8E7F43025}"/>
              </a:ext>
            </a:extLst>
          </p:cNvPr>
          <p:cNvSpPr txBox="1"/>
          <p:nvPr/>
        </p:nvSpPr>
        <p:spPr>
          <a:xfrm>
            <a:off x="1343439" y="365125"/>
            <a:ext cx="950512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Zen of the Zen of Josh</a:t>
            </a:r>
          </a:p>
          <a:p>
            <a:pPr algn="ctr"/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Names are Powerful</a:t>
            </a:r>
          </a:p>
          <a:p>
            <a:pPr algn="ctr"/>
            <a:r>
              <a:rPr lang="en-US" sz="4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 but a wheel is a wheel is a wheel</a:t>
            </a:r>
          </a:p>
          <a:p>
            <a:pPr algn="ctr"/>
            <a:endParaRPr lang="en-US" sz="400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Abstraction creates Simplicity</a:t>
            </a:r>
          </a:p>
          <a:p>
            <a:pPr algn="ctr"/>
            <a:r>
              <a:rPr lang="en-US" sz="4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 but creates complexity elsewhere</a:t>
            </a:r>
          </a:p>
          <a:p>
            <a:pPr algn="ctr"/>
            <a:endParaRPr lang="en-US" sz="400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Authors are Users Too</a:t>
            </a:r>
          </a:p>
          <a:p>
            <a:pPr algn="ctr"/>
            <a:r>
              <a:rPr lang="en-US" sz="4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 but outside users don't care</a:t>
            </a:r>
          </a:p>
        </p:txBody>
      </p:sp>
    </p:spTree>
    <p:extLst>
      <p:ext uri="{BB962C8B-B14F-4D97-AF65-F5344CB8AC3E}">
        <p14:creationId xmlns:p14="http://schemas.microsoft.com/office/powerpoint/2010/main" val="12335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0AAF-6433-42F9-BC68-D5104A08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8DD44-7FE0-4BD0-B8CE-EF6F894B3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008A-E104-46DF-BE05-4CF05E08F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7909D-0D35-45BA-9935-E208E73D8E08}"/>
              </a:ext>
            </a:extLst>
          </p:cNvPr>
          <p:cNvSpPr/>
          <p:nvPr/>
        </p:nvSpPr>
        <p:spPr>
          <a:xfrm>
            <a:off x="1235093" y="2089339"/>
            <a:ext cx="3777173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Source Sans Pro" panose="020B0503030403020204" pitchFamily="34" charset="0"/>
              </a:rPr>
              <a:t>The Bible</a:t>
            </a:r>
            <a:endParaRPr lang="en-US" sz="2800" b="1" dirty="0">
              <a:latin typeface="Source Sans Pro" panose="020B0503030403020204" pitchFamily="34" charset="0"/>
              <a:hlinkClick r:id="rId2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Source Sans Pro" panose="020B0503030403020204" pitchFamily="34" charset="0"/>
                <a:hlinkClick r:id="rId3"/>
              </a:rPr>
              <a:t>The Python Data Model</a:t>
            </a:r>
            <a:endParaRPr lang="en-US" sz="2800" dirty="0">
              <a:latin typeface="Source Sans Pro" panose="020B0503030403020204" pitchFamily="34" charset="0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latin typeface="Source Sans Pro" panose="020B0503030403020204" pitchFamily="34" charset="0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Source Sans Pro" panose="020B0503030403020204" pitchFamily="34" charset="0"/>
              </a:rPr>
              <a:t>The Other Bible</a:t>
            </a: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Source Sans Pro" panose="020B0503030403020204" pitchFamily="34" charset="0"/>
                <a:hlinkClick r:id="rId4"/>
              </a:rPr>
              <a:t>Fluent Python</a:t>
            </a:r>
            <a:endParaRPr lang="en-US" sz="2800" dirty="0">
              <a:latin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C4719-7BEA-4F9E-8DB8-939AA05267BE}"/>
              </a:ext>
            </a:extLst>
          </p:cNvPr>
          <p:cNvSpPr/>
          <p:nvPr/>
        </p:nvSpPr>
        <p:spPr>
          <a:xfrm>
            <a:off x="5892800" y="2089339"/>
            <a:ext cx="5154821" cy="248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Talks</a:t>
            </a: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Beyond PEP 8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Transforming Code into Beautiful, Idiomatic Python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  <a:hlinkClick r:id="rId7"/>
            </a:endParaRP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Functional Core, Imperative Shell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78CD-21A2-4266-A10A-31ABD817C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9AEF-3662-40FE-8891-3DA210A88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0B77E-DBB5-45B6-8612-22977EAF0DBD}"/>
              </a:ext>
            </a:extLst>
          </p:cNvPr>
          <p:cNvSpPr txBox="1"/>
          <p:nvPr/>
        </p:nvSpPr>
        <p:spPr>
          <a:xfrm>
            <a:off x="6756400" y="1720840"/>
            <a:ext cx="4114800" cy="3416320"/>
          </a:xfrm>
          <a:prstGeom prst="rect">
            <a:avLst/>
          </a:prstGeom>
          <a:solidFill>
            <a:srgbClr val="3772A4">
              <a:alpha val="90000"/>
            </a:srgbClr>
          </a:solidFill>
          <a:ln w="63500">
            <a:solidFill>
              <a:srgbClr val="3772A4"/>
            </a:solidFill>
          </a:ln>
        </p:spPr>
        <p:txBody>
          <a:bodyPr wrap="square" rtlCol="0" anchor="t">
            <a:noAutofit/>
          </a:bodyPr>
          <a:lstStyle/>
          <a:p>
            <a:pPr algn="ctr"/>
            <a:endParaRPr lang="en-US" sz="3600" b="1" u="sng" dirty="0">
              <a:latin typeface="Source Sans Pro" panose="020B0503030403020204" pitchFamily="34" charset="0"/>
            </a:endParaRPr>
          </a:p>
          <a:p>
            <a:pPr algn="ctr"/>
            <a:r>
              <a:rPr lang="en-US" sz="3600" b="1" u="sng" dirty="0">
                <a:latin typeface="Source Sans Pro" panose="020B0503030403020204" pitchFamily="34" charset="0"/>
              </a:rPr>
              <a:t>Behavior</a:t>
            </a:r>
          </a:p>
          <a:p>
            <a:pPr algn="ctr"/>
            <a:r>
              <a:rPr lang="en-US" sz="3600" dirty="0">
                <a:latin typeface="Source Sans Pro" panose="020B0503030403020204" pitchFamily="34" charset="0"/>
              </a:rPr>
              <a:t>Methods</a:t>
            </a:r>
          </a:p>
          <a:p>
            <a:pPr algn="ctr"/>
            <a:r>
              <a:rPr lang="en-US" sz="3600" dirty="0">
                <a:latin typeface="Source Sans Pro" panose="020B0503030403020204" pitchFamily="34" charset="0"/>
              </a:rPr>
              <a:t>Operators</a:t>
            </a:r>
          </a:p>
          <a:p>
            <a:pPr algn="ctr"/>
            <a:r>
              <a:rPr lang="en-US" sz="3600" dirty="0">
                <a:latin typeface="Source Sans Pro" panose="020B0503030403020204" pitchFamily="34" charset="0"/>
              </a:rPr>
              <a:t>Keywords</a:t>
            </a:r>
          </a:p>
          <a:p>
            <a:pPr algn="ctr"/>
            <a:endParaRPr lang="en-US" sz="3600" b="1" u="sng" dirty="0"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2235F-4869-4939-B47B-1D56E72D892F}"/>
              </a:ext>
            </a:extLst>
          </p:cNvPr>
          <p:cNvSpPr txBox="1"/>
          <p:nvPr/>
        </p:nvSpPr>
        <p:spPr>
          <a:xfrm>
            <a:off x="1320800" y="1720840"/>
            <a:ext cx="4114800" cy="3416320"/>
          </a:xfrm>
          <a:prstGeom prst="rect">
            <a:avLst/>
          </a:prstGeom>
          <a:solidFill>
            <a:srgbClr val="1B9E77">
              <a:alpha val="80000"/>
            </a:srgbClr>
          </a:solidFill>
          <a:ln w="63500">
            <a:solidFill>
              <a:srgbClr val="1B9E77"/>
            </a:solidFill>
          </a:ln>
        </p:spPr>
        <p:txBody>
          <a:bodyPr wrap="square" rtlCol="0" anchor="t">
            <a:noAutofit/>
          </a:bodyPr>
          <a:lstStyle/>
          <a:p>
            <a:pPr algn="ctr"/>
            <a:endParaRPr lang="en-US" sz="3600" b="1" u="sng" dirty="0">
              <a:latin typeface="Source Sans Pro" panose="020B0503030403020204" pitchFamily="34" charset="0"/>
            </a:endParaRPr>
          </a:p>
          <a:p>
            <a:pPr algn="ctr"/>
            <a:r>
              <a:rPr lang="en-US" sz="3600" b="1" u="sng" dirty="0">
                <a:latin typeface="Source Sans Pro" panose="020B0503030403020204" pitchFamily="34" charset="0"/>
              </a:rPr>
              <a:t>Data</a:t>
            </a:r>
          </a:p>
          <a:p>
            <a:pPr algn="ctr"/>
            <a:r>
              <a:rPr lang="en-US" sz="3600" dirty="0">
                <a:latin typeface="Source Sans Pro" panose="020B0503030403020204" pitchFamily="34" charset="0"/>
              </a:rPr>
              <a:t>Primitives</a:t>
            </a:r>
          </a:p>
          <a:p>
            <a:pPr algn="ctr"/>
            <a:r>
              <a:rPr lang="en-US" sz="3600" dirty="0">
                <a:latin typeface="Source Sans Pro" panose="020B0503030403020204" pitchFamily="34" charset="0"/>
              </a:rPr>
              <a:t>Objects</a:t>
            </a:r>
          </a:p>
          <a:p>
            <a:pPr algn="ctr"/>
            <a:r>
              <a:rPr lang="en-US" sz="3600" dirty="0">
                <a:latin typeface="Source Sans Pro" panose="020B0503030403020204" pitchFamily="34" charset="0"/>
              </a:rPr>
              <a:t>References</a:t>
            </a:r>
          </a:p>
          <a:p>
            <a:pPr algn="ctr"/>
            <a:endParaRPr lang="en-US" sz="3600" dirty="0">
              <a:latin typeface="Source Sans Pro" panose="020B050303040302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CBE9723-6585-4E6E-809C-75640A82AF4D}"/>
              </a:ext>
            </a:extLst>
          </p:cNvPr>
          <p:cNvSpPr txBox="1">
            <a:spLocks/>
          </p:cNvSpPr>
          <p:nvPr/>
        </p:nvSpPr>
        <p:spPr>
          <a:xfrm>
            <a:off x="2864427" y="365125"/>
            <a:ext cx="6463145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a typeface="Source Sans Pro" panose="020B0503030403020204" pitchFamily="34" charset="0"/>
                <a:cs typeface="Open Sans" panose="020B0606030504020204" pitchFamily="34" charset="0"/>
              </a:rPr>
              <a:t>The Python Data Model?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8667F-BED9-4378-B444-8FF54F104665}"/>
              </a:ext>
            </a:extLst>
          </p:cNvPr>
          <p:cNvSpPr txBox="1"/>
          <p:nvPr/>
        </p:nvSpPr>
        <p:spPr>
          <a:xfrm>
            <a:off x="5435600" y="1720840"/>
            <a:ext cx="1320800" cy="3416320"/>
          </a:xfrm>
          <a:prstGeom prst="rect">
            <a:avLst/>
          </a:prstGeom>
          <a:solidFill>
            <a:srgbClr val="7030A0">
              <a:alpha val="80000"/>
            </a:srgbClr>
          </a:solidFill>
          <a:ln w="63500">
            <a:solidFill>
              <a:srgbClr val="7030A0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Data Model</a:t>
            </a:r>
            <a:endParaRPr lang="en-US" sz="36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7D-6DB7-479C-9A6E-88312A9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Accounting of All Things…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78CD-21A2-4266-A10A-31ABD817C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9AEF-3662-40FE-8891-3DA210A88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7955EC-A668-4C9F-AE20-A54D632A0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8294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16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7D-6DB7-479C-9A6E-88312A9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Python, Everything Is An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78CD-21A2-4266-A10A-31ABD817C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9AEF-3662-40FE-8891-3DA210A88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7955EC-A668-4C9F-AE20-A54D632A0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78419"/>
              </p:ext>
            </p:extLst>
          </p:nvPr>
        </p:nvGraphicFramePr>
        <p:xfrm>
          <a:off x="-1067459" y="9665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B28D280-26F4-4179-846A-DCA3BB7BD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852621"/>
              </p:ext>
            </p:extLst>
          </p:nvPr>
        </p:nvGraphicFramePr>
        <p:xfrm>
          <a:off x="5638140" y="982426"/>
          <a:ext cx="6553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09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F76C7-8BD3-44DA-95D1-B3F7AD944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50D85-964C-46A2-9E92-61B2CF8BB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6EB210-A978-4D0D-A599-DC4F323B76D2}"/>
              </a:ext>
            </a:extLst>
          </p:cNvPr>
          <p:cNvSpPr txBox="1">
            <a:spLocks/>
          </p:cNvSpPr>
          <p:nvPr/>
        </p:nvSpPr>
        <p:spPr>
          <a:xfrm>
            <a:off x="0" y="866899"/>
            <a:ext cx="9541824" cy="4631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Many things that look like</a:t>
            </a:r>
          </a:p>
          <a:p>
            <a:pPr algn="r"/>
            <a:r>
              <a:rPr lang="en-US" sz="6000" dirty="0"/>
              <a:t> </a:t>
            </a:r>
            <a:r>
              <a:rPr lang="en-US" sz="6000" b="1" i="1" dirty="0">
                <a:solidFill>
                  <a:srgbClr val="3772A4"/>
                </a:solidFill>
              </a:rPr>
              <a:t>builtins</a:t>
            </a:r>
            <a:br>
              <a:rPr lang="en-US" sz="6000" dirty="0"/>
            </a:br>
            <a:r>
              <a:rPr lang="en-US" sz="6000" dirty="0"/>
              <a:t>			</a:t>
            </a:r>
          </a:p>
          <a:p>
            <a:pPr algn="r"/>
            <a:r>
              <a:rPr lang="en-US" sz="6000" dirty="0"/>
              <a:t>are actually</a:t>
            </a:r>
          </a:p>
          <a:p>
            <a:pPr algn="r"/>
            <a:r>
              <a:rPr lang="en-US" sz="6000" b="1" i="1" dirty="0">
                <a:solidFill>
                  <a:srgbClr val="1B9E77"/>
                </a:solidFill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07244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B138E-F017-4065-BE69-1928585CD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48D6-2765-43D3-BDF0-1E43008D6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94F9F-E630-4E68-B371-010AC801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3733"/>
              </p:ext>
            </p:extLst>
          </p:nvPr>
        </p:nvGraphicFramePr>
        <p:xfrm>
          <a:off x="1267320" y="1721544"/>
          <a:ext cx="965736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680">
                  <a:extLst>
                    <a:ext uri="{9D8B030D-6E8A-4147-A177-3AD203B41FA5}">
                      <a16:colId xmlns:a16="http://schemas.microsoft.com/office/drawing/2014/main" val="309997603"/>
                    </a:ext>
                  </a:extLst>
                </a:gridCol>
                <a:gridCol w="4828680">
                  <a:extLst>
                    <a:ext uri="{9D8B030D-6E8A-4147-A177-3AD203B41FA5}">
                      <a16:colId xmlns:a16="http://schemas.microsoft.com/office/drawing/2014/main" val="391180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Some “Builtins”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Underlying Protocol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8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+, -, *,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__add__, __sub__, __</a:t>
                      </a:r>
                      <a:r>
                        <a:rPr lang="en-US" sz="2600" dirty="0" err="1">
                          <a:latin typeface="Source Code Pro" panose="020B0509030403020204" pitchFamily="49" charset="0"/>
                        </a:rPr>
                        <a:t>mul</a:t>
                      </a:r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__getitem__, __</a:t>
                      </a:r>
                      <a:r>
                        <a:rPr lang="en-US" sz="2600" dirty="0" err="1">
                          <a:latin typeface="Source Code Pro" panose="020B0509030403020204" pitchFamily="49" charset="0"/>
                        </a:rPr>
                        <a:t>setitem</a:t>
                      </a:r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__call__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Source Code Pro" panose="020B05090304030202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</a:t>
                      </a:r>
                      <a:r>
                        <a:rPr lang="en-US" sz="2600" dirty="0" err="1">
                          <a:latin typeface="Source Code Pro" panose="020B0509030403020204" pitchFamily="49" charset="0"/>
                        </a:rPr>
                        <a:t>getattr</a:t>
                      </a:r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__, __</a:t>
                      </a:r>
                      <a:r>
                        <a:rPr lang="en-US" sz="2600" dirty="0" err="1">
                          <a:latin typeface="Source Code Pro" panose="020B0509030403020204" pitchFamily="49" charset="0"/>
                        </a:rPr>
                        <a:t>setattr</a:t>
                      </a:r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8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&amp;, 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__and__, __or__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with &lt;object&gt;: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Source Code Pro" panose="020B0509030403020204" pitchFamily="49" charset="0"/>
                        </a:rPr>
                        <a:t>__enter__, __exit__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11419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1DF14759-C447-41AD-86C9-9451CE5D66C0}"/>
              </a:ext>
            </a:extLst>
          </p:cNvPr>
          <p:cNvSpPr txBox="1">
            <a:spLocks/>
          </p:cNvSpPr>
          <p:nvPr/>
        </p:nvSpPr>
        <p:spPr>
          <a:xfrm>
            <a:off x="1267320" y="169489"/>
            <a:ext cx="9657360" cy="1482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a typeface="Source Sans Pro" panose="020B0503030403020204" pitchFamily="34" charset="0"/>
                <a:cs typeface="Open Sans" panose="020B0606030504020204" pitchFamily="34" charset="0"/>
              </a:rPr>
              <a:t>The Python Data Model:</a:t>
            </a:r>
          </a:p>
          <a:p>
            <a:pPr algn="ctr"/>
            <a:r>
              <a:rPr lang="en-US" b="1" dirty="0">
                <a:solidFill>
                  <a:srgbClr val="1B9E77"/>
                </a:solidFill>
                <a:ea typeface="Source Sans Pro" panose="020B0503030403020204" pitchFamily="34" charset="0"/>
                <a:cs typeface="Open Sans" panose="020B0606030504020204" pitchFamily="34" charset="0"/>
              </a:rPr>
              <a:t>Object</a:t>
            </a:r>
            <a:r>
              <a:rPr lang="en-US" b="1" dirty="0">
                <a:solidFill>
                  <a:srgbClr val="3772A4"/>
                </a:solidFill>
                <a:ea typeface="Source Sans Pro" panose="020B0503030403020204" pitchFamily="34" charset="0"/>
                <a:cs typeface="Open Sans" panose="020B0606030504020204" pitchFamily="34" charset="0"/>
              </a:rPr>
              <a:t> Behavior</a:t>
            </a:r>
            <a:r>
              <a:rPr lang="en-US" b="1" dirty="0">
                <a:ea typeface="Source Sans Pro" panose="020B0503030403020204" pitchFamily="34" charset="0"/>
                <a:cs typeface="Open Sans" panose="020B0606030504020204" pitchFamily="34" charset="0"/>
              </a:rPr>
              <a:t> is Defined by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ea typeface="Source Sans Pro" panose="020B0503030403020204" pitchFamily="34" charset="0"/>
                <a:cs typeface="Open Sans" panose="020B0606030504020204" pitchFamily="34" charset="0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140293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44F4-9FA3-4792-BF03-16051F2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"Interfaces"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09F7-6637-4471-BE7D-08DAA8BFE5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6A70-5DDB-4E2A-8997-249C0D637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6AA995-4651-4025-92F2-3C07F41C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700337"/>
            <a:ext cx="11706225" cy="1457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8DC28-1F41-4324-9E41-551FF6BA7865}"/>
              </a:ext>
            </a:extLst>
          </p:cNvPr>
          <p:cNvSpPr/>
          <p:nvPr/>
        </p:nvSpPr>
        <p:spPr>
          <a:xfrm>
            <a:off x="5459896" y="3863009"/>
            <a:ext cx="1577008" cy="294653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44F4-9FA3-4792-BF03-16051F2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"Interfaces"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09F7-6637-4471-BE7D-08DAA8BFE5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6A70-5DDB-4E2A-8997-249C0D637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7F797A-C443-470E-9D41-53223A2B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79" y="2165812"/>
            <a:ext cx="1030224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choice(self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seq):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Source Code Pro" panose="020B0509030403020204" pitchFamily="49" charset="0"/>
              </a:rPr>
              <a:t>"""Choose a random element from a non-empty sequence."""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i = self._randbelow(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len(seq)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except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ValueError: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raise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IndexError(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'Cannot choose from an empty sequence'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from None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seq[i]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2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44F4-9FA3-4792-BF03-16051F2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"Interfaces"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09F7-6637-4471-BE7D-08DAA8BFE5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Python Data Model - MadPy - 2019/8/8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6A70-5DDB-4E2A-8997-249C0D637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7F797A-C443-470E-9D41-53223A2B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79" y="2165812"/>
            <a:ext cx="1030224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def choice(self, seq):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"""Choose a random element from a non-empty sequence."""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try: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        i = self._randbelow(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len(seq)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    except ValueError: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        raise IndexError('Cannot choose from an empty sequence') from None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  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seq[i]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66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536</Words>
  <Application>Microsoft Office PowerPoint</Application>
  <PresentationFormat>Widescreen</PresentationFormat>
  <Paragraphs>155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Source Code Pro</vt:lpstr>
      <vt:lpstr>Source Sans Pro</vt:lpstr>
      <vt:lpstr>Arial</vt:lpstr>
      <vt:lpstr>Calibri</vt:lpstr>
      <vt:lpstr>oldjtk</vt:lpstr>
      <vt:lpstr>jtk</vt:lpstr>
      <vt:lpstr>The Python Data Model</vt:lpstr>
      <vt:lpstr>PowerPoint Presentation</vt:lpstr>
      <vt:lpstr>An Accounting of All Things…</vt:lpstr>
      <vt:lpstr>In Python, Everything Is An Object</vt:lpstr>
      <vt:lpstr>PowerPoint Presentation</vt:lpstr>
      <vt:lpstr>PowerPoint Presentation</vt:lpstr>
      <vt:lpstr>Python "Interfaces"</vt:lpstr>
      <vt:lpstr>Python "Interfaces"</vt:lpstr>
      <vt:lpstr>Python "Interfaces"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492</cp:revision>
  <dcterms:created xsi:type="dcterms:W3CDTF">2018-03-08T21:56:46Z</dcterms:created>
  <dcterms:modified xsi:type="dcterms:W3CDTF">2019-08-08T22:15:26Z</dcterms:modified>
</cp:coreProperties>
</file>