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5" r:id="rId5"/>
    <p:sldId id="264" r:id="rId6"/>
    <p:sldId id="258" r:id="rId7"/>
    <p:sldId id="259" r:id="rId8"/>
    <p:sldId id="260" r:id="rId9"/>
    <p:sldId id="261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79"/>
  </p:normalViewPr>
  <p:slideViewPr>
    <p:cSldViewPr snapToGrid="0">
      <p:cViewPr varScale="1">
        <p:scale>
          <a:sx n="183" d="100"/>
          <a:sy n="183" d="100"/>
        </p:scale>
        <p:origin x="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33591A-9F3E-466C-A7E7-37E81B042CBD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B62F8B7-B8C5-4C32-B82A-9666C190A4FF}">
      <dgm:prSet/>
      <dgm:spPr/>
      <dgm:t>
        <a:bodyPr/>
        <a:lstStyle/>
        <a:p>
          <a:r>
            <a:rPr lang="en-GB"/>
            <a:t>Data Cleaning</a:t>
          </a:r>
          <a:endParaRPr lang="en-US"/>
        </a:p>
      </dgm:t>
    </dgm:pt>
    <dgm:pt modelId="{05113CE2-0840-4A77-BE2C-47049C1B4164}" type="parTrans" cxnId="{81585880-7685-4EC1-A8C5-0B2EDA70CA51}">
      <dgm:prSet/>
      <dgm:spPr/>
      <dgm:t>
        <a:bodyPr/>
        <a:lstStyle/>
        <a:p>
          <a:endParaRPr lang="en-US"/>
        </a:p>
      </dgm:t>
    </dgm:pt>
    <dgm:pt modelId="{9D8D2AE9-3968-46B3-9E73-DC4DEC4A0197}" type="sibTrans" cxnId="{81585880-7685-4EC1-A8C5-0B2EDA70CA51}">
      <dgm:prSet/>
      <dgm:spPr/>
      <dgm:t>
        <a:bodyPr/>
        <a:lstStyle/>
        <a:p>
          <a:endParaRPr lang="en-US"/>
        </a:p>
      </dgm:t>
    </dgm:pt>
    <dgm:pt modelId="{9038E118-B55C-4CB2-A1F8-32D83E4A1F7D}">
      <dgm:prSet/>
      <dgm:spPr/>
      <dgm:t>
        <a:bodyPr/>
        <a:lstStyle/>
        <a:p>
          <a:r>
            <a:rPr lang="en-GB" baseline="0"/>
            <a:t>Identifying and handling missing values or duplicates</a:t>
          </a:r>
          <a:endParaRPr lang="en-US"/>
        </a:p>
      </dgm:t>
    </dgm:pt>
    <dgm:pt modelId="{6261EB85-F7C2-4C07-8933-D18F94E06E04}" type="parTrans" cxnId="{6B09C280-59A7-467A-8C04-B044AB4255C6}">
      <dgm:prSet/>
      <dgm:spPr/>
      <dgm:t>
        <a:bodyPr/>
        <a:lstStyle/>
        <a:p>
          <a:endParaRPr lang="en-US"/>
        </a:p>
      </dgm:t>
    </dgm:pt>
    <dgm:pt modelId="{B978EFE7-9DEB-4F18-A60C-BA0D5C700CB0}" type="sibTrans" cxnId="{6B09C280-59A7-467A-8C04-B044AB4255C6}">
      <dgm:prSet/>
      <dgm:spPr/>
      <dgm:t>
        <a:bodyPr/>
        <a:lstStyle/>
        <a:p>
          <a:endParaRPr lang="en-US"/>
        </a:p>
      </dgm:t>
    </dgm:pt>
    <dgm:pt modelId="{A539BDC9-8C14-4015-86F1-BEB04DCF9A5D}">
      <dgm:prSet/>
      <dgm:spPr/>
      <dgm:t>
        <a:bodyPr/>
        <a:lstStyle/>
        <a:p>
          <a:r>
            <a:rPr lang="en-GB" baseline="0" dirty="0"/>
            <a:t>Scaling data if necessary</a:t>
          </a:r>
          <a:endParaRPr lang="en-US" dirty="0"/>
        </a:p>
      </dgm:t>
    </dgm:pt>
    <dgm:pt modelId="{04283EC6-2BC0-4330-945E-D7E3358752AB}" type="parTrans" cxnId="{F1AC289A-C94F-449D-B2FB-73F63B2B41C6}">
      <dgm:prSet/>
      <dgm:spPr/>
      <dgm:t>
        <a:bodyPr/>
        <a:lstStyle/>
        <a:p>
          <a:endParaRPr lang="en-US"/>
        </a:p>
      </dgm:t>
    </dgm:pt>
    <dgm:pt modelId="{7B54B8AD-B368-4DE4-B9E6-E6F8BB97B145}" type="sibTrans" cxnId="{F1AC289A-C94F-449D-B2FB-73F63B2B41C6}">
      <dgm:prSet/>
      <dgm:spPr/>
      <dgm:t>
        <a:bodyPr/>
        <a:lstStyle/>
        <a:p>
          <a:endParaRPr lang="en-US"/>
        </a:p>
      </dgm:t>
    </dgm:pt>
    <dgm:pt modelId="{E6CA6984-1D21-4E8F-96F6-BBC9243311A4}">
      <dgm:prSet/>
      <dgm:spPr/>
      <dgm:t>
        <a:bodyPr/>
        <a:lstStyle/>
        <a:p>
          <a:r>
            <a:rPr lang="en-GB" dirty="0"/>
            <a:t>Summary Statistics</a:t>
          </a:r>
          <a:endParaRPr lang="en-US" dirty="0"/>
        </a:p>
      </dgm:t>
    </dgm:pt>
    <dgm:pt modelId="{BCC2FA0F-F878-44A5-9721-2EF086588EB3}" type="parTrans" cxnId="{143284D4-D5BB-4941-8A42-1174B56E1D36}">
      <dgm:prSet/>
      <dgm:spPr/>
      <dgm:t>
        <a:bodyPr/>
        <a:lstStyle/>
        <a:p>
          <a:endParaRPr lang="en-US"/>
        </a:p>
      </dgm:t>
    </dgm:pt>
    <dgm:pt modelId="{F8592E26-D0A8-4598-B1EE-E2D95F4562B9}" type="sibTrans" cxnId="{143284D4-D5BB-4941-8A42-1174B56E1D36}">
      <dgm:prSet/>
      <dgm:spPr/>
      <dgm:t>
        <a:bodyPr/>
        <a:lstStyle/>
        <a:p>
          <a:endParaRPr lang="en-US"/>
        </a:p>
      </dgm:t>
    </dgm:pt>
    <dgm:pt modelId="{486EE478-146D-4B8B-8365-18FF30AE0267}">
      <dgm:prSet/>
      <dgm:spPr/>
      <dgm:t>
        <a:bodyPr/>
        <a:lstStyle/>
        <a:p>
          <a:r>
            <a:rPr lang="en-GB" dirty="0"/>
            <a:t>Distribution Analysis</a:t>
          </a:r>
          <a:endParaRPr lang="en-US" dirty="0"/>
        </a:p>
      </dgm:t>
    </dgm:pt>
    <dgm:pt modelId="{878C3E18-5552-4519-859C-E7235A2A53BD}" type="parTrans" cxnId="{7B377C6A-F99C-49BB-83E5-2C6AFD745B51}">
      <dgm:prSet/>
      <dgm:spPr/>
      <dgm:t>
        <a:bodyPr/>
        <a:lstStyle/>
        <a:p>
          <a:endParaRPr lang="en-US"/>
        </a:p>
      </dgm:t>
    </dgm:pt>
    <dgm:pt modelId="{32FF88DE-3DFC-427E-B984-F57E25253A3A}" type="sibTrans" cxnId="{7B377C6A-F99C-49BB-83E5-2C6AFD745B51}">
      <dgm:prSet/>
      <dgm:spPr/>
      <dgm:t>
        <a:bodyPr/>
        <a:lstStyle/>
        <a:p>
          <a:endParaRPr lang="en-US"/>
        </a:p>
      </dgm:t>
    </dgm:pt>
    <dgm:pt modelId="{DA75BB66-1830-429C-87BD-A4629892486A}">
      <dgm:prSet/>
      <dgm:spPr/>
      <dgm:t>
        <a:bodyPr/>
        <a:lstStyle/>
        <a:p>
          <a:r>
            <a:rPr lang="en-GB" baseline="0"/>
            <a:t>Identify the distribution of variables within the dataset</a:t>
          </a:r>
          <a:endParaRPr lang="en-US"/>
        </a:p>
      </dgm:t>
    </dgm:pt>
    <dgm:pt modelId="{D4E37722-5DDB-4F7C-9D86-38C97627489D}" type="parTrans" cxnId="{D080F56E-9CDD-42ED-B131-49500916E1D8}">
      <dgm:prSet/>
      <dgm:spPr/>
      <dgm:t>
        <a:bodyPr/>
        <a:lstStyle/>
        <a:p>
          <a:endParaRPr lang="en-US"/>
        </a:p>
      </dgm:t>
    </dgm:pt>
    <dgm:pt modelId="{36029B01-FCE0-40CF-B67F-26E21FD90F8F}" type="sibTrans" cxnId="{D080F56E-9CDD-42ED-B131-49500916E1D8}">
      <dgm:prSet/>
      <dgm:spPr/>
      <dgm:t>
        <a:bodyPr/>
        <a:lstStyle/>
        <a:p>
          <a:endParaRPr lang="en-US"/>
        </a:p>
      </dgm:t>
    </dgm:pt>
    <dgm:pt modelId="{D0195D72-3908-45E8-8967-A772E3E96949}">
      <dgm:prSet/>
      <dgm:spPr/>
      <dgm:t>
        <a:bodyPr/>
        <a:lstStyle/>
        <a:p>
          <a:r>
            <a:rPr lang="en-GB" baseline="0"/>
            <a:t>Identify any anomalies or outliers – exclude if needed – IQR method</a:t>
          </a:r>
          <a:endParaRPr lang="en-US"/>
        </a:p>
      </dgm:t>
    </dgm:pt>
    <dgm:pt modelId="{756E9C78-0939-4DB1-95DA-55E805A2C5AD}" type="parTrans" cxnId="{218EB2C7-4774-4607-9981-653262B6DBC8}">
      <dgm:prSet/>
      <dgm:spPr/>
      <dgm:t>
        <a:bodyPr/>
        <a:lstStyle/>
        <a:p>
          <a:endParaRPr lang="en-US"/>
        </a:p>
      </dgm:t>
    </dgm:pt>
    <dgm:pt modelId="{6DD13DC5-413E-4A6C-A9DF-40E71FE3C13C}" type="sibTrans" cxnId="{218EB2C7-4774-4607-9981-653262B6DBC8}">
      <dgm:prSet/>
      <dgm:spPr/>
      <dgm:t>
        <a:bodyPr/>
        <a:lstStyle/>
        <a:p>
          <a:endParaRPr lang="en-US"/>
        </a:p>
      </dgm:t>
    </dgm:pt>
    <dgm:pt modelId="{B9D72C11-BD7F-4089-BC4C-81C11E19EE67}">
      <dgm:prSet/>
      <dgm:spPr/>
      <dgm:t>
        <a:bodyPr/>
        <a:lstStyle/>
        <a:p>
          <a:r>
            <a:rPr lang="en-GB"/>
            <a:t>Correlation Analysis</a:t>
          </a:r>
          <a:endParaRPr lang="en-US"/>
        </a:p>
      </dgm:t>
    </dgm:pt>
    <dgm:pt modelId="{1B524C3F-402A-4739-83A2-6D9EF526D747}" type="parTrans" cxnId="{7ABB20E8-ABD3-47B9-A183-35DE4DFA7BE2}">
      <dgm:prSet/>
      <dgm:spPr/>
      <dgm:t>
        <a:bodyPr/>
        <a:lstStyle/>
        <a:p>
          <a:endParaRPr lang="en-US"/>
        </a:p>
      </dgm:t>
    </dgm:pt>
    <dgm:pt modelId="{45D8C5DE-DAF9-4291-84CF-C84DFF9F6999}" type="sibTrans" cxnId="{7ABB20E8-ABD3-47B9-A183-35DE4DFA7BE2}">
      <dgm:prSet/>
      <dgm:spPr/>
      <dgm:t>
        <a:bodyPr/>
        <a:lstStyle/>
        <a:p>
          <a:endParaRPr lang="en-US"/>
        </a:p>
      </dgm:t>
    </dgm:pt>
    <dgm:pt modelId="{3ED6CAE7-A24F-4435-B20D-C880F9995C8C}">
      <dgm:prSet/>
      <dgm:spPr/>
      <dgm:t>
        <a:bodyPr/>
        <a:lstStyle/>
        <a:p>
          <a:r>
            <a:rPr lang="en-GB" baseline="0"/>
            <a:t>Generate a correlation matrix</a:t>
          </a:r>
          <a:endParaRPr lang="en-US"/>
        </a:p>
      </dgm:t>
    </dgm:pt>
    <dgm:pt modelId="{4E0AF7C1-B505-44F4-8F2E-6BF6270E7EC8}" type="parTrans" cxnId="{164B3034-3F79-489F-84B7-C1C3D3D433ED}">
      <dgm:prSet/>
      <dgm:spPr/>
      <dgm:t>
        <a:bodyPr/>
        <a:lstStyle/>
        <a:p>
          <a:endParaRPr lang="en-US"/>
        </a:p>
      </dgm:t>
    </dgm:pt>
    <dgm:pt modelId="{37E6E4CC-2AE2-4493-9459-D09B545FA79C}" type="sibTrans" cxnId="{164B3034-3F79-489F-84B7-C1C3D3D433ED}">
      <dgm:prSet/>
      <dgm:spPr/>
      <dgm:t>
        <a:bodyPr/>
        <a:lstStyle/>
        <a:p>
          <a:endParaRPr lang="en-US"/>
        </a:p>
      </dgm:t>
    </dgm:pt>
    <dgm:pt modelId="{4222BC78-88EB-4E6F-BC40-2DE3E6B6C004}">
      <dgm:prSet/>
      <dgm:spPr/>
      <dgm:t>
        <a:bodyPr/>
        <a:lstStyle/>
        <a:p>
          <a:r>
            <a:rPr lang="en-GB" baseline="0" dirty="0"/>
            <a:t>Identify and quantify the correlation between variables</a:t>
          </a:r>
          <a:endParaRPr lang="en-US" dirty="0"/>
        </a:p>
      </dgm:t>
    </dgm:pt>
    <dgm:pt modelId="{B353B2CD-8D1F-41D8-B23A-DEE8FE3EDE45}" type="parTrans" cxnId="{AAFD413F-2284-4A11-AA9F-A4F585CA1008}">
      <dgm:prSet/>
      <dgm:spPr/>
      <dgm:t>
        <a:bodyPr/>
        <a:lstStyle/>
        <a:p>
          <a:endParaRPr lang="en-US"/>
        </a:p>
      </dgm:t>
    </dgm:pt>
    <dgm:pt modelId="{19114CF3-8E47-4E63-B70A-77C248DB994D}" type="sibTrans" cxnId="{AAFD413F-2284-4A11-AA9F-A4F585CA1008}">
      <dgm:prSet/>
      <dgm:spPr/>
      <dgm:t>
        <a:bodyPr/>
        <a:lstStyle/>
        <a:p>
          <a:endParaRPr lang="en-US"/>
        </a:p>
      </dgm:t>
    </dgm:pt>
    <dgm:pt modelId="{4D4B0E6E-E913-4064-9BAB-B746A88316C6}">
      <dgm:prSet/>
      <dgm:spPr/>
      <dgm:t>
        <a:bodyPr/>
        <a:lstStyle/>
        <a:p>
          <a:r>
            <a:rPr lang="en-GB"/>
            <a:t>Regression Analysis</a:t>
          </a:r>
          <a:endParaRPr lang="en-US"/>
        </a:p>
      </dgm:t>
    </dgm:pt>
    <dgm:pt modelId="{F3D0FB8F-38BE-4429-88AF-C18AADFCF685}" type="parTrans" cxnId="{DDD15280-9228-4253-8CD4-4D492067C676}">
      <dgm:prSet/>
      <dgm:spPr/>
      <dgm:t>
        <a:bodyPr/>
        <a:lstStyle/>
        <a:p>
          <a:endParaRPr lang="en-US"/>
        </a:p>
      </dgm:t>
    </dgm:pt>
    <dgm:pt modelId="{4EE3ECBC-F3A8-40DC-89B3-AC388E045F5C}" type="sibTrans" cxnId="{DDD15280-9228-4253-8CD4-4D492067C676}">
      <dgm:prSet/>
      <dgm:spPr/>
      <dgm:t>
        <a:bodyPr/>
        <a:lstStyle/>
        <a:p>
          <a:endParaRPr lang="en-US"/>
        </a:p>
      </dgm:t>
    </dgm:pt>
    <dgm:pt modelId="{10B327FA-4509-4C66-A443-CAD448BD5384}">
      <dgm:prSet/>
      <dgm:spPr/>
      <dgm:t>
        <a:bodyPr/>
        <a:lstStyle/>
        <a:p>
          <a:r>
            <a:rPr lang="en-GB" baseline="0" dirty="0"/>
            <a:t>Quantify the causal effect of independent variables on the dependent variable</a:t>
          </a:r>
          <a:endParaRPr lang="en-US" dirty="0"/>
        </a:p>
      </dgm:t>
    </dgm:pt>
    <dgm:pt modelId="{0FDA8CBA-E5E2-4F60-B898-E30F720D4A16}" type="parTrans" cxnId="{3F7F4B76-A80D-490B-A7F2-01E812628FD7}">
      <dgm:prSet/>
      <dgm:spPr/>
      <dgm:t>
        <a:bodyPr/>
        <a:lstStyle/>
        <a:p>
          <a:endParaRPr lang="en-US"/>
        </a:p>
      </dgm:t>
    </dgm:pt>
    <dgm:pt modelId="{AAF274D5-C4E6-4A77-B45D-EA3060BF09A2}" type="sibTrans" cxnId="{3F7F4B76-A80D-490B-A7F2-01E812628FD7}">
      <dgm:prSet/>
      <dgm:spPr/>
      <dgm:t>
        <a:bodyPr/>
        <a:lstStyle/>
        <a:p>
          <a:endParaRPr lang="en-US"/>
        </a:p>
      </dgm:t>
    </dgm:pt>
    <dgm:pt modelId="{3DFDA1B7-A499-4E0D-B825-AEFE0672D3B8}">
      <dgm:prSet/>
      <dgm:spPr/>
      <dgm:t>
        <a:bodyPr/>
        <a:lstStyle/>
        <a:p>
          <a:r>
            <a:rPr lang="en-GB" baseline="0" dirty="0"/>
            <a:t>Determine the statistical significance of the effects </a:t>
          </a:r>
          <a:endParaRPr lang="en-US" dirty="0"/>
        </a:p>
      </dgm:t>
    </dgm:pt>
    <dgm:pt modelId="{FD85DF82-C704-459B-B62B-B23B5B106720}" type="parTrans" cxnId="{0B0533A6-6015-409C-9A82-7F87F5E2D130}">
      <dgm:prSet/>
      <dgm:spPr/>
      <dgm:t>
        <a:bodyPr/>
        <a:lstStyle/>
        <a:p>
          <a:endParaRPr lang="en-US"/>
        </a:p>
      </dgm:t>
    </dgm:pt>
    <dgm:pt modelId="{231CA242-B34E-450B-BD13-BCDF4E2DA644}" type="sibTrans" cxnId="{0B0533A6-6015-409C-9A82-7F87F5E2D130}">
      <dgm:prSet/>
      <dgm:spPr/>
      <dgm:t>
        <a:bodyPr/>
        <a:lstStyle/>
        <a:p>
          <a:endParaRPr lang="en-US"/>
        </a:p>
      </dgm:t>
    </dgm:pt>
    <dgm:pt modelId="{A5D09A80-C38F-A143-B29C-B88551E470FE}">
      <dgm:prSet/>
      <dgm:spPr/>
      <dgm:t>
        <a:bodyPr/>
        <a:lstStyle/>
        <a:p>
          <a:r>
            <a:rPr lang="en-US" dirty="0"/>
            <a:t>Helps understand the dataset</a:t>
          </a:r>
        </a:p>
      </dgm:t>
    </dgm:pt>
    <dgm:pt modelId="{460491BB-2D11-4B48-9711-E3404464BAC5}" type="parTrans" cxnId="{B373ADDE-C692-BD47-B32C-28AF063BCBBD}">
      <dgm:prSet/>
      <dgm:spPr/>
      <dgm:t>
        <a:bodyPr/>
        <a:lstStyle/>
        <a:p>
          <a:endParaRPr lang="en-GB"/>
        </a:p>
      </dgm:t>
    </dgm:pt>
    <dgm:pt modelId="{AF7C8468-7CBC-0641-AA03-645C6A6D6B34}" type="sibTrans" cxnId="{B373ADDE-C692-BD47-B32C-28AF063BCBBD}">
      <dgm:prSet/>
      <dgm:spPr/>
      <dgm:t>
        <a:bodyPr/>
        <a:lstStyle/>
        <a:p>
          <a:endParaRPr lang="en-GB"/>
        </a:p>
      </dgm:t>
    </dgm:pt>
    <dgm:pt modelId="{B7B33B20-5B47-CE46-A84E-701861EFB9AA}">
      <dgm:prSet/>
      <dgm:spPr/>
      <dgm:t>
        <a:bodyPr/>
        <a:lstStyle/>
        <a:p>
          <a:r>
            <a:rPr lang="en-US" dirty="0"/>
            <a:t>Label encoding for categorical variables</a:t>
          </a:r>
        </a:p>
      </dgm:t>
    </dgm:pt>
    <dgm:pt modelId="{60A5BCF6-497E-9643-946B-A45FE31F1071}" type="parTrans" cxnId="{7320C324-E9CC-4A4E-BA2B-FF078ABFEB73}">
      <dgm:prSet/>
      <dgm:spPr/>
      <dgm:t>
        <a:bodyPr/>
        <a:lstStyle/>
        <a:p>
          <a:endParaRPr lang="en-GB"/>
        </a:p>
      </dgm:t>
    </dgm:pt>
    <dgm:pt modelId="{FA8C92F6-D384-2D45-AE74-C26271FF93BA}" type="sibTrans" cxnId="{7320C324-E9CC-4A4E-BA2B-FF078ABFEB73}">
      <dgm:prSet/>
      <dgm:spPr/>
      <dgm:t>
        <a:bodyPr/>
        <a:lstStyle/>
        <a:p>
          <a:endParaRPr lang="en-GB"/>
        </a:p>
      </dgm:t>
    </dgm:pt>
    <dgm:pt modelId="{7A7906BD-61B6-1846-AD79-841AD08379C0}" type="pres">
      <dgm:prSet presAssocID="{D333591A-9F3E-466C-A7E7-37E81B042CBD}" presName="linear" presStyleCnt="0">
        <dgm:presLayoutVars>
          <dgm:dir/>
          <dgm:animLvl val="lvl"/>
          <dgm:resizeHandles val="exact"/>
        </dgm:presLayoutVars>
      </dgm:prSet>
      <dgm:spPr/>
    </dgm:pt>
    <dgm:pt modelId="{8CBBDE56-FDB2-5546-A61B-8008DF694AB4}" type="pres">
      <dgm:prSet presAssocID="{8B62F8B7-B8C5-4C32-B82A-9666C190A4FF}" presName="parentLin" presStyleCnt="0"/>
      <dgm:spPr/>
    </dgm:pt>
    <dgm:pt modelId="{53148582-4B59-014A-9DF8-9CB14390AAC3}" type="pres">
      <dgm:prSet presAssocID="{8B62F8B7-B8C5-4C32-B82A-9666C190A4FF}" presName="parentLeftMargin" presStyleLbl="node1" presStyleIdx="0" presStyleCnt="5"/>
      <dgm:spPr/>
    </dgm:pt>
    <dgm:pt modelId="{64A59B21-EC2D-184F-BA28-DABC0E3D74A0}" type="pres">
      <dgm:prSet presAssocID="{8B62F8B7-B8C5-4C32-B82A-9666C190A4F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54364BC-F012-5343-9B50-65B93AC361F8}" type="pres">
      <dgm:prSet presAssocID="{8B62F8B7-B8C5-4C32-B82A-9666C190A4FF}" presName="negativeSpace" presStyleCnt="0"/>
      <dgm:spPr/>
    </dgm:pt>
    <dgm:pt modelId="{F2ED2487-CA0A-AF49-A2A1-535C39CA0466}" type="pres">
      <dgm:prSet presAssocID="{8B62F8B7-B8C5-4C32-B82A-9666C190A4FF}" presName="childText" presStyleLbl="conFgAcc1" presStyleIdx="0" presStyleCnt="5">
        <dgm:presLayoutVars>
          <dgm:bulletEnabled val="1"/>
        </dgm:presLayoutVars>
      </dgm:prSet>
      <dgm:spPr/>
    </dgm:pt>
    <dgm:pt modelId="{7EABD5FF-5B4B-1D46-BDBD-12E7FC044666}" type="pres">
      <dgm:prSet presAssocID="{9D8D2AE9-3968-46B3-9E73-DC4DEC4A0197}" presName="spaceBetweenRectangles" presStyleCnt="0"/>
      <dgm:spPr/>
    </dgm:pt>
    <dgm:pt modelId="{C39837C1-707D-E042-9F16-4D08274CF5B9}" type="pres">
      <dgm:prSet presAssocID="{E6CA6984-1D21-4E8F-96F6-BBC9243311A4}" presName="parentLin" presStyleCnt="0"/>
      <dgm:spPr/>
    </dgm:pt>
    <dgm:pt modelId="{7BCFDBB8-A2B4-AD45-9037-C40BC45B71D8}" type="pres">
      <dgm:prSet presAssocID="{E6CA6984-1D21-4E8F-96F6-BBC9243311A4}" presName="parentLeftMargin" presStyleLbl="node1" presStyleIdx="0" presStyleCnt="5"/>
      <dgm:spPr/>
    </dgm:pt>
    <dgm:pt modelId="{F50BF4A0-9813-2A4D-9748-D447684B4D92}" type="pres">
      <dgm:prSet presAssocID="{E6CA6984-1D21-4E8F-96F6-BBC9243311A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40E0895-8911-254A-82D7-7DC0603618E0}" type="pres">
      <dgm:prSet presAssocID="{E6CA6984-1D21-4E8F-96F6-BBC9243311A4}" presName="negativeSpace" presStyleCnt="0"/>
      <dgm:spPr/>
    </dgm:pt>
    <dgm:pt modelId="{CF3FF79D-E15E-B24B-AFEC-40DA7C95A09B}" type="pres">
      <dgm:prSet presAssocID="{E6CA6984-1D21-4E8F-96F6-BBC9243311A4}" presName="childText" presStyleLbl="conFgAcc1" presStyleIdx="1" presStyleCnt="5">
        <dgm:presLayoutVars>
          <dgm:bulletEnabled val="1"/>
        </dgm:presLayoutVars>
      </dgm:prSet>
      <dgm:spPr/>
    </dgm:pt>
    <dgm:pt modelId="{8FF867AC-90F0-9445-89B1-C275C2FABA30}" type="pres">
      <dgm:prSet presAssocID="{F8592E26-D0A8-4598-B1EE-E2D95F4562B9}" presName="spaceBetweenRectangles" presStyleCnt="0"/>
      <dgm:spPr/>
    </dgm:pt>
    <dgm:pt modelId="{AF814F51-CBDE-D444-B79A-3846766BA2EC}" type="pres">
      <dgm:prSet presAssocID="{486EE478-146D-4B8B-8365-18FF30AE0267}" presName="parentLin" presStyleCnt="0"/>
      <dgm:spPr/>
    </dgm:pt>
    <dgm:pt modelId="{6FC134C2-AE65-174E-885F-B4674F7A6F7F}" type="pres">
      <dgm:prSet presAssocID="{486EE478-146D-4B8B-8365-18FF30AE0267}" presName="parentLeftMargin" presStyleLbl="node1" presStyleIdx="1" presStyleCnt="5"/>
      <dgm:spPr/>
    </dgm:pt>
    <dgm:pt modelId="{0332E31E-2396-B84A-9BD2-045FE53A16F7}" type="pres">
      <dgm:prSet presAssocID="{486EE478-146D-4B8B-8365-18FF30AE026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B0FD3B3-3B8D-2E47-B089-BD83582BC32E}" type="pres">
      <dgm:prSet presAssocID="{486EE478-146D-4B8B-8365-18FF30AE0267}" presName="negativeSpace" presStyleCnt="0"/>
      <dgm:spPr/>
    </dgm:pt>
    <dgm:pt modelId="{AFD5472B-94AA-274C-8AED-1E557CFD6276}" type="pres">
      <dgm:prSet presAssocID="{486EE478-146D-4B8B-8365-18FF30AE0267}" presName="childText" presStyleLbl="conFgAcc1" presStyleIdx="2" presStyleCnt="5">
        <dgm:presLayoutVars>
          <dgm:bulletEnabled val="1"/>
        </dgm:presLayoutVars>
      </dgm:prSet>
      <dgm:spPr/>
    </dgm:pt>
    <dgm:pt modelId="{57856E7A-446D-C846-AABE-5DA5662DEE59}" type="pres">
      <dgm:prSet presAssocID="{32FF88DE-3DFC-427E-B984-F57E25253A3A}" presName="spaceBetweenRectangles" presStyleCnt="0"/>
      <dgm:spPr/>
    </dgm:pt>
    <dgm:pt modelId="{C6B4620E-40E7-E541-9EDF-FB5F38F33194}" type="pres">
      <dgm:prSet presAssocID="{B9D72C11-BD7F-4089-BC4C-81C11E19EE67}" presName="parentLin" presStyleCnt="0"/>
      <dgm:spPr/>
    </dgm:pt>
    <dgm:pt modelId="{7AD66BF7-DB5E-BB42-A095-47B07D06F51F}" type="pres">
      <dgm:prSet presAssocID="{B9D72C11-BD7F-4089-BC4C-81C11E19EE67}" presName="parentLeftMargin" presStyleLbl="node1" presStyleIdx="2" presStyleCnt="5"/>
      <dgm:spPr/>
    </dgm:pt>
    <dgm:pt modelId="{88278707-AB24-814C-AB09-93065A878315}" type="pres">
      <dgm:prSet presAssocID="{B9D72C11-BD7F-4089-BC4C-81C11E19EE6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B9A784B-0BC7-6A49-83D5-1146846F24C3}" type="pres">
      <dgm:prSet presAssocID="{B9D72C11-BD7F-4089-BC4C-81C11E19EE67}" presName="negativeSpace" presStyleCnt="0"/>
      <dgm:spPr/>
    </dgm:pt>
    <dgm:pt modelId="{0AE9045B-2F74-F74F-B82E-7103B9FAC503}" type="pres">
      <dgm:prSet presAssocID="{B9D72C11-BD7F-4089-BC4C-81C11E19EE67}" presName="childText" presStyleLbl="conFgAcc1" presStyleIdx="3" presStyleCnt="5">
        <dgm:presLayoutVars>
          <dgm:bulletEnabled val="1"/>
        </dgm:presLayoutVars>
      </dgm:prSet>
      <dgm:spPr/>
    </dgm:pt>
    <dgm:pt modelId="{F6904FF5-3124-FB4F-867C-CECFD91506C1}" type="pres">
      <dgm:prSet presAssocID="{45D8C5DE-DAF9-4291-84CF-C84DFF9F6999}" presName="spaceBetweenRectangles" presStyleCnt="0"/>
      <dgm:spPr/>
    </dgm:pt>
    <dgm:pt modelId="{6191967F-A278-574E-9F4F-ED17D9222144}" type="pres">
      <dgm:prSet presAssocID="{4D4B0E6E-E913-4064-9BAB-B746A88316C6}" presName="parentLin" presStyleCnt="0"/>
      <dgm:spPr/>
    </dgm:pt>
    <dgm:pt modelId="{BE53AE14-FE35-3F46-AAC9-851351CEF414}" type="pres">
      <dgm:prSet presAssocID="{4D4B0E6E-E913-4064-9BAB-B746A88316C6}" presName="parentLeftMargin" presStyleLbl="node1" presStyleIdx="3" presStyleCnt="5"/>
      <dgm:spPr/>
    </dgm:pt>
    <dgm:pt modelId="{9F607A3E-1621-944A-A172-C6492D3DFADC}" type="pres">
      <dgm:prSet presAssocID="{4D4B0E6E-E913-4064-9BAB-B746A88316C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3CBAC43-1098-3B4F-A2BC-D5C422BDD91C}" type="pres">
      <dgm:prSet presAssocID="{4D4B0E6E-E913-4064-9BAB-B746A88316C6}" presName="negativeSpace" presStyleCnt="0"/>
      <dgm:spPr/>
    </dgm:pt>
    <dgm:pt modelId="{A5686905-07F5-E54D-A5C4-05A3F3C0ED6B}" type="pres">
      <dgm:prSet presAssocID="{4D4B0E6E-E913-4064-9BAB-B746A88316C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C47EB08-4CA9-1841-B404-41E3EA938DD5}" type="presOf" srcId="{B7B33B20-5B47-CE46-A84E-701861EFB9AA}" destId="{F2ED2487-CA0A-AF49-A2A1-535C39CA0466}" srcOrd="0" destOrd="2" presId="urn:microsoft.com/office/officeart/2005/8/layout/list1"/>
    <dgm:cxn modelId="{B2800D1F-BFA7-774F-9AB9-D7F4BE1BAD65}" type="presOf" srcId="{486EE478-146D-4B8B-8365-18FF30AE0267}" destId="{0332E31E-2396-B84A-9BD2-045FE53A16F7}" srcOrd="1" destOrd="0" presId="urn:microsoft.com/office/officeart/2005/8/layout/list1"/>
    <dgm:cxn modelId="{7320C324-E9CC-4A4E-BA2B-FF078ABFEB73}" srcId="{8B62F8B7-B8C5-4C32-B82A-9666C190A4FF}" destId="{B7B33B20-5B47-CE46-A84E-701861EFB9AA}" srcOrd="2" destOrd="0" parTransId="{60A5BCF6-497E-9643-946B-A45FE31F1071}" sibTransId="{FA8C92F6-D384-2D45-AE74-C26271FF93BA}"/>
    <dgm:cxn modelId="{164B3034-3F79-489F-84B7-C1C3D3D433ED}" srcId="{B9D72C11-BD7F-4089-BC4C-81C11E19EE67}" destId="{3ED6CAE7-A24F-4435-B20D-C880F9995C8C}" srcOrd="0" destOrd="0" parTransId="{4E0AF7C1-B505-44F4-8F2E-6BF6270E7EC8}" sibTransId="{37E6E4CC-2AE2-4493-9459-D09B545FA79C}"/>
    <dgm:cxn modelId="{3A11A236-FAEF-974E-94DF-4BB25EE2F1E7}" type="presOf" srcId="{3DFDA1B7-A499-4E0D-B825-AEFE0672D3B8}" destId="{A5686905-07F5-E54D-A5C4-05A3F3C0ED6B}" srcOrd="0" destOrd="1" presId="urn:microsoft.com/office/officeart/2005/8/layout/list1"/>
    <dgm:cxn modelId="{AAFD413F-2284-4A11-AA9F-A4F585CA1008}" srcId="{B9D72C11-BD7F-4089-BC4C-81C11E19EE67}" destId="{4222BC78-88EB-4E6F-BC40-2DE3E6B6C004}" srcOrd="1" destOrd="0" parTransId="{B353B2CD-8D1F-41D8-B23A-DEE8FE3EDE45}" sibTransId="{19114CF3-8E47-4E63-B70A-77C248DB994D}"/>
    <dgm:cxn modelId="{7B377C6A-F99C-49BB-83E5-2C6AFD745B51}" srcId="{D333591A-9F3E-466C-A7E7-37E81B042CBD}" destId="{486EE478-146D-4B8B-8365-18FF30AE0267}" srcOrd="2" destOrd="0" parTransId="{878C3E18-5552-4519-859C-E7235A2A53BD}" sibTransId="{32FF88DE-3DFC-427E-B984-F57E25253A3A}"/>
    <dgm:cxn modelId="{D080F56E-9CDD-42ED-B131-49500916E1D8}" srcId="{486EE478-146D-4B8B-8365-18FF30AE0267}" destId="{DA75BB66-1830-429C-87BD-A4629892486A}" srcOrd="0" destOrd="0" parTransId="{D4E37722-5DDB-4F7C-9D86-38C97627489D}" sibTransId="{36029B01-FCE0-40CF-B67F-26E21FD90F8F}"/>
    <dgm:cxn modelId="{D0888A75-E21D-A14F-9AE6-8040B7363763}" type="presOf" srcId="{486EE478-146D-4B8B-8365-18FF30AE0267}" destId="{6FC134C2-AE65-174E-885F-B4674F7A6F7F}" srcOrd="0" destOrd="0" presId="urn:microsoft.com/office/officeart/2005/8/layout/list1"/>
    <dgm:cxn modelId="{3F7F4B76-A80D-490B-A7F2-01E812628FD7}" srcId="{4D4B0E6E-E913-4064-9BAB-B746A88316C6}" destId="{10B327FA-4509-4C66-A443-CAD448BD5384}" srcOrd="0" destOrd="0" parTransId="{0FDA8CBA-E5E2-4F60-B898-E30F720D4A16}" sibTransId="{AAF274D5-C4E6-4A77-B45D-EA3060BF09A2}"/>
    <dgm:cxn modelId="{D2358978-7AD6-ED45-B3B6-08FC04A32B11}" type="presOf" srcId="{8B62F8B7-B8C5-4C32-B82A-9666C190A4FF}" destId="{64A59B21-EC2D-184F-BA28-DABC0E3D74A0}" srcOrd="1" destOrd="0" presId="urn:microsoft.com/office/officeart/2005/8/layout/list1"/>
    <dgm:cxn modelId="{02E48A79-1A81-6943-B130-C2AC4A902F02}" type="presOf" srcId="{8B62F8B7-B8C5-4C32-B82A-9666C190A4FF}" destId="{53148582-4B59-014A-9DF8-9CB14390AAC3}" srcOrd="0" destOrd="0" presId="urn:microsoft.com/office/officeart/2005/8/layout/list1"/>
    <dgm:cxn modelId="{5B6D237D-DFA0-564F-95B5-8C0D4764FA18}" type="presOf" srcId="{B9D72C11-BD7F-4089-BC4C-81C11E19EE67}" destId="{88278707-AB24-814C-AB09-93065A878315}" srcOrd="1" destOrd="0" presId="urn:microsoft.com/office/officeart/2005/8/layout/list1"/>
    <dgm:cxn modelId="{DDD15280-9228-4253-8CD4-4D492067C676}" srcId="{D333591A-9F3E-466C-A7E7-37E81B042CBD}" destId="{4D4B0E6E-E913-4064-9BAB-B746A88316C6}" srcOrd="4" destOrd="0" parTransId="{F3D0FB8F-38BE-4429-88AF-C18AADFCF685}" sibTransId="{4EE3ECBC-F3A8-40DC-89B3-AC388E045F5C}"/>
    <dgm:cxn modelId="{81585880-7685-4EC1-A8C5-0B2EDA70CA51}" srcId="{D333591A-9F3E-466C-A7E7-37E81B042CBD}" destId="{8B62F8B7-B8C5-4C32-B82A-9666C190A4FF}" srcOrd="0" destOrd="0" parTransId="{05113CE2-0840-4A77-BE2C-47049C1B4164}" sibTransId="{9D8D2AE9-3968-46B3-9E73-DC4DEC4A0197}"/>
    <dgm:cxn modelId="{6B09C280-59A7-467A-8C04-B044AB4255C6}" srcId="{8B62F8B7-B8C5-4C32-B82A-9666C190A4FF}" destId="{9038E118-B55C-4CB2-A1F8-32D83E4A1F7D}" srcOrd="0" destOrd="0" parTransId="{6261EB85-F7C2-4C07-8933-D18F94E06E04}" sibTransId="{B978EFE7-9DEB-4F18-A60C-BA0D5C700CB0}"/>
    <dgm:cxn modelId="{F365BC83-C36A-AD4E-B261-94BC0764C92E}" type="presOf" srcId="{B9D72C11-BD7F-4089-BC4C-81C11E19EE67}" destId="{7AD66BF7-DB5E-BB42-A095-47B07D06F51F}" srcOrd="0" destOrd="0" presId="urn:microsoft.com/office/officeart/2005/8/layout/list1"/>
    <dgm:cxn modelId="{0703848B-14B0-2948-A7EF-2456B77129AC}" type="presOf" srcId="{4D4B0E6E-E913-4064-9BAB-B746A88316C6}" destId="{BE53AE14-FE35-3F46-AAC9-851351CEF414}" srcOrd="0" destOrd="0" presId="urn:microsoft.com/office/officeart/2005/8/layout/list1"/>
    <dgm:cxn modelId="{A7753A91-5DD8-0A45-AF2A-EE7DC5543505}" type="presOf" srcId="{9038E118-B55C-4CB2-A1F8-32D83E4A1F7D}" destId="{F2ED2487-CA0A-AF49-A2A1-535C39CA0466}" srcOrd="0" destOrd="0" presId="urn:microsoft.com/office/officeart/2005/8/layout/list1"/>
    <dgm:cxn modelId="{E22F9C96-C243-3F47-BA25-2834C0211694}" type="presOf" srcId="{DA75BB66-1830-429C-87BD-A4629892486A}" destId="{AFD5472B-94AA-274C-8AED-1E557CFD6276}" srcOrd="0" destOrd="0" presId="urn:microsoft.com/office/officeart/2005/8/layout/list1"/>
    <dgm:cxn modelId="{58D8AF99-E5A9-6043-9F1E-4CCDFF47B049}" type="presOf" srcId="{D333591A-9F3E-466C-A7E7-37E81B042CBD}" destId="{7A7906BD-61B6-1846-AD79-841AD08379C0}" srcOrd="0" destOrd="0" presId="urn:microsoft.com/office/officeart/2005/8/layout/list1"/>
    <dgm:cxn modelId="{F1AC289A-C94F-449D-B2FB-73F63B2B41C6}" srcId="{8B62F8B7-B8C5-4C32-B82A-9666C190A4FF}" destId="{A539BDC9-8C14-4015-86F1-BEB04DCF9A5D}" srcOrd="1" destOrd="0" parTransId="{04283EC6-2BC0-4330-945E-D7E3358752AB}" sibTransId="{7B54B8AD-B368-4DE4-B9E6-E6F8BB97B145}"/>
    <dgm:cxn modelId="{5BE48D9C-E31C-BE4B-9F67-5C84E5EE79B5}" type="presOf" srcId="{E6CA6984-1D21-4E8F-96F6-BBC9243311A4}" destId="{F50BF4A0-9813-2A4D-9748-D447684B4D92}" srcOrd="1" destOrd="0" presId="urn:microsoft.com/office/officeart/2005/8/layout/list1"/>
    <dgm:cxn modelId="{9F332B9F-786E-BB4E-A49B-3043C3AB6222}" type="presOf" srcId="{A539BDC9-8C14-4015-86F1-BEB04DCF9A5D}" destId="{F2ED2487-CA0A-AF49-A2A1-535C39CA0466}" srcOrd="0" destOrd="1" presId="urn:microsoft.com/office/officeart/2005/8/layout/list1"/>
    <dgm:cxn modelId="{1F92B7A1-4566-FE40-B8E4-C5B5D91D2726}" type="presOf" srcId="{E6CA6984-1D21-4E8F-96F6-BBC9243311A4}" destId="{7BCFDBB8-A2B4-AD45-9037-C40BC45B71D8}" srcOrd="0" destOrd="0" presId="urn:microsoft.com/office/officeart/2005/8/layout/list1"/>
    <dgm:cxn modelId="{0B0533A6-6015-409C-9A82-7F87F5E2D130}" srcId="{4D4B0E6E-E913-4064-9BAB-B746A88316C6}" destId="{3DFDA1B7-A499-4E0D-B825-AEFE0672D3B8}" srcOrd="1" destOrd="0" parTransId="{FD85DF82-C704-459B-B62B-B23B5B106720}" sibTransId="{231CA242-B34E-450B-BD13-BCDF4E2DA644}"/>
    <dgm:cxn modelId="{31DEAEB4-8868-C74D-AB0D-0A405E3309DE}" type="presOf" srcId="{4222BC78-88EB-4E6F-BC40-2DE3E6B6C004}" destId="{0AE9045B-2F74-F74F-B82E-7103B9FAC503}" srcOrd="0" destOrd="1" presId="urn:microsoft.com/office/officeart/2005/8/layout/list1"/>
    <dgm:cxn modelId="{6E850EB6-EC50-9241-80F8-A7B3F903DF22}" type="presOf" srcId="{A5D09A80-C38F-A143-B29C-B88551E470FE}" destId="{CF3FF79D-E15E-B24B-AFEC-40DA7C95A09B}" srcOrd="0" destOrd="0" presId="urn:microsoft.com/office/officeart/2005/8/layout/list1"/>
    <dgm:cxn modelId="{E36BB4BE-4B82-7D48-BC2C-E56A1EABBF20}" type="presOf" srcId="{10B327FA-4509-4C66-A443-CAD448BD5384}" destId="{A5686905-07F5-E54D-A5C4-05A3F3C0ED6B}" srcOrd="0" destOrd="0" presId="urn:microsoft.com/office/officeart/2005/8/layout/list1"/>
    <dgm:cxn modelId="{218EB2C7-4774-4607-9981-653262B6DBC8}" srcId="{486EE478-146D-4B8B-8365-18FF30AE0267}" destId="{D0195D72-3908-45E8-8967-A772E3E96949}" srcOrd="1" destOrd="0" parTransId="{756E9C78-0939-4DB1-95DA-55E805A2C5AD}" sibTransId="{6DD13DC5-413E-4A6C-A9DF-40E71FE3C13C}"/>
    <dgm:cxn modelId="{D5302CD1-71A1-9341-8511-49C2511A1438}" type="presOf" srcId="{3ED6CAE7-A24F-4435-B20D-C880F9995C8C}" destId="{0AE9045B-2F74-F74F-B82E-7103B9FAC503}" srcOrd="0" destOrd="0" presId="urn:microsoft.com/office/officeart/2005/8/layout/list1"/>
    <dgm:cxn modelId="{344FB5D3-C670-ED40-88F1-CEFFF562D564}" type="presOf" srcId="{D0195D72-3908-45E8-8967-A772E3E96949}" destId="{AFD5472B-94AA-274C-8AED-1E557CFD6276}" srcOrd="0" destOrd="1" presId="urn:microsoft.com/office/officeart/2005/8/layout/list1"/>
    <dgm:cxn modelId="{143284D4-D5BB-4941-8A42-1174B56E1D36}" srcId="{D333591A-9F3E-466C-A7E7-37E81B042CBD}" destId="{E6CA6984-1D21-4E8F-96F6-BBC9243311A4}" srcOrd="1" destOrd="0" parTransId="{BCC2FA0F-F878-44A5-9721-2EF086588EB3}" sibTransId="{F8592E26-D0A8-4598-B1EE-E2D95F4562B9}"/>
    <dgm:cxn modelId="{78971EDE-DF16-2143-B33B-79DC6EB1B854}" type="presOf" srcId="{4D4B0E6E-E913-4064-9BAB-B746A88316C6}" destId="{9F607A3E-1621-944A-A172-C6492D3DFADC}" srcOrd="1" destOrd="0" presId="urn:microsoft.com/office/officeart/2005/8/layout/list1"/>
    <dgm:cxn modelId="{B373ADDE-C692-BD47-B32C-28AF063BCBBD}" srcId="{E6CA6984-1D21-4E8F-96F6-BBC9243311A4}" destId="{A5D09A80-C38F-A143-B29C-B88551E470FE}" srcOrd="0" destOrd="0" parTransId="{460491BB-2D11-4B48-9711-E3404464BAC5}" sibTransId="{AF7C8468-7CBC-0641-AA03-645C6A6D6B34}"/>
    <dgm:cxn modelId="{7ABB20E8-ABD3-47B9-A183-35DE4DFA7BE2}" srcId="{D333591A-9F3E-466C-A7E7-37E81B042CBD}" destId="{B9D72C11-BD7F-4089-BC4C-81C11E19EE67}" srcOrd="3" destOrd="0" parTransId="{1B524C3F-402A-4739-83A2-6D9EF526D747}" sibTransId="{45D8C5DE-DAF9-4291-84CF-C84DFF9F6999}"/>
    <dgm:cxn modelId="{6DD43AB8-1EBD-594C-A285-7834FB98B824}" type="presParOf" srcId="{7A7906BD-61B6-1846-AD79-841AD08379C0}" destId="{8CBBDE56-FDB2-5546-A61B-8008DF694AB4}" srcOrd="0" destOrd="0" presId="urn:microsoft.com/office/officeart/2005/8/layout/list1"/>
    <dgm:cxn modelId="{20B87A1C-B4FA-C649-A378-39A845E4515E}" type="presParOf" srcId="{8CBBDE56-FDB2-5546-A61B-8008DF694AB4}" destId="{53148582-4B59-014A-9DF8-9CB14390AAC3}" srcOrd="0" destOrd="0" presId="urn:microsoft.com/office/officeart/2005/8/layout/list1"/>
    <dgm:cxn modelId="{40C33418-BE9A-4E44-BA34-855ADE642987}" type="presParOf" srcId="{8CBBDE56-FDB2-5546-A61B-8008DF694AB4}" destId="{64A59B21-EC2D-184F-BA28-DABC0E3D74A0}" srcOrd="1" destOrd="0" presId="urn:microsoft.com/office/officeart/2005/8/layout/list1"/>
    <dgm:cxn modelId="{896CE709-9826-694F-BABC-BD35B86B1E94}" type="presParOf" srcId="{7A7906BD-61B6-1846-AD79-841AD08379C0}" destId="{754364BC-F012-5343-9B50-65B93AC361F8}" srcOrd="1" destOrd="0" presId="urn:microsoft.com/office/officeart/2005/8/layout/list1"/>
    <dgm:cxn modelId="{C8D23E2C-5C1F-C841-9E0F-B87BF70752F9}" type="presParOf" srcId="{7A7906BD-61B6-1846-AD79-841AD08379C0}" destId="{F2ED2487-CA0A-AF49-A2A1-535C39CA0466}" srcOrd="2" destOrd="0" presId="urn:microsoft.com/office/officeart/2005/8/layout/list1"/>
    <dgm:cxn modelId="{1F0CD63B-CF37-F14C-B58A-E3E900B01D3E}" type="presParOf" srcId="{7A7906BD-61B6-1846-AD79-841AD08379C0}" destId="{7EABD5FF-5B4B-1D46-BDBD-12E7FC044666}" srcOrd="3" destOrd="0" presId="urn:microsoft.com/office/officeart/2005/8/layout/list1"/>
    <dgm:cxn modelId="{F4F929B7-742F-D94A-A9D4-40E9E765CD76}" type="presParOf" srcId="{7A7906BD-61B6-1846-AD79-841AD08379C0}" destId="{C39837C1-707D-E042-9F16-4D08274CF5B9}" srcOrd="4" destOrd="0" presId="urn:microsoft.com/office/officeart/2005/8/layout/list1"/>
    <dgm:cxn modelId="{A2F0187F-9E66-9D43-A8C4-F0904B9A6EF5}" type="presParOf" srcId="{C39837C1-707D-E042-9F16-4D08274CF5B9}" destId="{7BCFDBB8-A2B4-AD45-9037-C40BC45B71D8}" srcOrd="0" destOrd="0" presId="urn:microsoft.com/office/officeart/2005/8/layout/list1"/>
    <dgm:cxn modelId="{5801958A-3A11-674C-A16B-5344BBD6F50F}" type="presParOf" srcId="{C39837C1-707D-E042-9F16-4D08274CF5B9}" destId="{F50BF4A0-9813-2A4D-9748-D447684B4D92}" srcOrd="1" destOrd="0" presId="urn:microsoft.com/office/officeart/2005/8/layout/list1"/>
    <dgm:cxn modelId="{A52395D1-1901-E345-B36C-AE7DD28F685A}" type="presParOf" srcId="{7A7906BD-61B6-1846-AD79-841AD08379C0}" destId="{340E0895-8911-254A-82D7-7DC0603618E0}" srcOrd="5" destOrd="0" presId="urn:microsoft.com/office/officeart/2005/8/layout/list1"/>
    <dgm:cxn modelId="{EE126AD5-51C5-C04B-9CB1-A251EF0279ED}" type="presParOf" srcId="{7A7906BD-61B6-1846-AD79-841AD08379C0}" destId="{CF3FF79D-E15E-B24B-AFEC-40DA7C95A09B}" srcOrd="6" destOrd="0" presId="urn:microsoft.com/office/officeart/2005/8/layout/list1"/>
    <dgm:cxn modelId="{9E98A43F-14BB-0440-A2C8-741AB612B022}" type="presParOf" srcId="{7A7906BD-61B6-1846-AD79-841AD08379C0}" destId="{8FF867AC-90F0-9445-89B1-C275C2FABA30}" srcOrd="7" destOrd="0" presId="urn:microsoft.com/office/officeart/2005/8/layout/list1"/>
    <dgm:cxn modelId="{1A1C512B-072E-5740-A1AC-FB2E4B5BB77B}" type="presParOf" srcId="{7A7906BD-61B6-1846-AD79-841AD08379C0}" destId="{AF814F51-CBDE-D444-B79A-3846766BA2EC}" srcOrd="8" destOrd="0" presId="urn:microsoft.com/office/officeart/2005/8/layout/list1"/>
    <dgm:cxn modelId="{77F88765-8B44-BA41-8E7E-189F5C24ACD5}" type="presParOf" srcId="{AF814F51-CBDE-D444-B79A-3846766BA2EC}" destId="{6FC134C2-AE65-174E-885F-B4674F7A6F7F}" srcOrd="0" destOrd="0" presId="urn:microsoft.com/office/officeart/2005/8/layout/list1"/>
    <dgm:cxn modelId="{D71D39F1-E63E-0645-A0E5-E7E024995895}" type="presParOf" srcId="{AF814F51-CBDE-D444-B79A-3846766BA2EC}" destId="{0332E31E-2396-B84A-9BD2-045FE53A16F7}" srcOrd="1" destOrd="0" presId="urn:microsoft.com/office/officeart/2005/8/layout/list1"/>
    <dgm:cxn modelId="{80F9682C-CD98-4E42-8955-FFC52D60C0D5}" type="presParOf" srcId="{7A7906BD-61B6-1846-AD79-841AD08379C0}" destId="{BB0FD3B3-3B8D-2E47-B089-BD83582BC32E}" srcOrd="9" destOrd="0" presId="urn:microsoft.com/office/officeart/2005/8/layout/list1"/>
    <dgm:cxn modelId="{F29D9B1F-FA4F-D74A-B7C1-7C79A3C842BC}" type="presParOf" srcId="{7A7906BD-61B6-1846-AD79-841AD08379C0}" destId="{AFD5472B-94AA-274C-8AED-1E557CFD6276}" srcOrd="10" destOrd="0" presId="urn:microsoft.com/office/officeart/2005/8/layout/list1"/>
    <dgm:cxn modelId="{7CD4AEE8-29DA-E940-A0F5-AA49ACFBE67A}" type="presParOf" srcId="{7A7906BD-61B6-1846-AD79-841AD08379C0}" destId="{57856E7A-446D-C846-AABE-5DA5662DEE59}" srcOrd="11" destOrd="0" presId="urn:microsoft.com/office/officeart/2005/8/layout/list1"/>
    <dgm:cxn modelId="{78FE0B6B-009F-4543-9BB5-383914085644}" type="presParOf" srcId="{7A7906BD-61B6-1846-AD79-841AD08379C0}" destId="{C6B4620E-40E7-E541-9EDF-FB5F38F33194}" srcOrd="12" destOrd="0" presId="urn:microsoft.com/office/officeart/2005/8/layout/list1"/>
    <dgm:cxn modelId="{E51C9BF8-E16B-B64F-8BC8-39B1F9EB1A92}" type="presParOf" srcId="{C6B4620E-40E7-E541-9EDF-FB5F38F33194}" destId="{7AD66BF7-DB5E-BB42-A095-47B07D06F51F}" srcOrd="0" destOrd="0" presId="urn:microsoft.com/office/officeart/2005/8/layout/list1"/>
    <dgm:cxn modelId="{32147F5B-A14B-B74D-862D-2A0A0C6D4387}" type="presParOf" srcId="{C6B4620E-40E7-E541-9EDF-FB5F38F33194}" destId="{88278707-AB24-814C-AB09-93065A878315}" srcOrd="1" destOrd="0" presId="urn:microsoft.com/office/officeart/2005/8/layout/list1"/>
    <dgm:cxn modelId="{2B716827-2E0C-7C40-AC78-2F327E12C565}" type="presParOf" srcId="{7A7906BD-61B6-1846-AD79-841AD08379C0}" destId="{5B9A784B-0BC7-6A49-83D5-1146846F24C3}" srcOrd="13" destOrd="0" presId="urn:microsoft.com/office/officeart/2005/8/layout/list1"/>
    <dgm:cxn modelId="{52C68FD7-7B98-E242-A2F5-467B282EE7AC}" type="presParOf" srcId="{7A7906BD-61B6-1846-AD79-841AD08379C0}" destId="{0AE9045B-2F74-F74F-B82E-7103B9FAC503}" srcOrd="14" destOrd="0" presId="urn:microsoft.com/office/officeart/2005/8/layout/list1"/>
    <dgm:cxn modelId="{9EFAEE97-5649-FE4D-99D7-345193CC1BE3}" type="presParOf" srcId="{7A7906BD-61B6-1846-AD79-841AD08379C0}" destId="{F6904FF5-3124-FB4F-867C-CECFD91506C1}" srcOrd="15" destOrd="0" presId="urn:microsoft.com/office/officeart/2005/8/layout/list1"/>
    <dgm:cxn modelId="{96C9E914-87EC-1647-BD48-DD788BADCAFF}" type="presParOf" srcId="{7A7906BD-61B6-1846-AD79-841AD08379C0}" destId="{6191967F-A278-574E-9F4F-ED17D9222144}" srcOrd="16" destOrd="0" presId="urn:microsoft.com/office/officeart/2005/8/layout/list1"/>
    <dgm:cxn modelId="{29B8A173-98D2-4843-BCEE-57F8E8F185FF}" type="presParOf" srcId="{6191967F-A278-574E-9F4F-ED17D9222144}" destId="{BE53AE14-FE35-3F46-AAC9-851351CEF414}" srcOrd="0" destOrd="0" presId="urn:microsoft.com/office/officeart/2005/8/layout/list1"/>
    <dgm:cxn modelId="{D2426EC5-E593-4E4B-B066-67BB79A3A4E2}" type="presParOf" srcId="{6191967F-A278-574E-9F4F-ED17D9222144}" destId="{9F607A3E-1621-944A-A172-C6492D3DFADC}" srcOrd="1" destOrd="0" presId="urn:microsoft.com/office/officeart/2005/8/layout/list1"/>
    <dgm:cxn modelId="{35719997-66F3-8140-AD06-06D0EF28D133}" type="presParOf" srcId="{7A7906BD-61B6-1846-AD79-841AD08379C0}" destId="{43CBAC43-1098-3B4F-A2BC-D5C422BDD91C}" srcOrd="17" destOrd="0" presId="urn:microsoft.com/office/officeart/2005/8/layout/list1"/>
    <dgm:cxn modelId="{D47D1E11-A36E-564D-8B31-E9E889746471}" type="presParOf" srcId="{7A7906BD-61B6-1846-AD79-841AD08379C0}" destId="{A5686905-07F5-E54D-A5C4-05A3F3C0ED6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D2487-CA0A-AF49-A2A1-535C39CA0466}">
      <dsp:nvSpPr>
        <dsp:cNvPr id="0" name=""/>
        <dsp:cNvSpPr/>
      </dsp:nvSpPr>
      <dsp:spPr>
        <a:xfrm>
          <a:off x="0" y="217538"/>
          <a:ext cx="5913437" cy="8693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249936" rIns="45894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baseline="0"/>
            <a:t>Identifying and handling missing values or duplicates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baseline="0" dirty="0"/>
            <a:t>Scaling data if necessary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Label encoding for categorical variables</a:t>
          </a:r>
        </a:p>
      </dsp:txBody>
      <dsp:txXfrm>
        <a:off x="0" y="217538"/>
        <a:ext cx="5913437" cy="869399"/>
      </dsp:txXfrm>
    </dsp:sp>
    <dsp:sp modelId="{64A59B21-EC2D-184F-BA28-DABC0E3D74A0}">
      <dsp:nvSpPr>
        <dsp:cNvPr id="0" name=""/>
        <dsp:cNvSpPr/>
      </dsp:nvSpPr>
      <dsp:spPr>
        <a:xfrm>
          <a:off x="295671" y="40418"/>
          <a:ext cx="4139405" cy="3542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Data Cleaning</a:t>
          </a:r>
          <a:endParaRPr lang="en-US" sz="1200" kern="1200"/>
        </a:p>
      </dsp:txBody>
      <dsp:txXfrm>
        <a:off x="312964" y="57711"/>
        <a:ext cx="4104819" cy="319654"/>
      </dsp:txXfrm>
    </dsp:sp>
    <dsp:sp modelId="{CF3FF79D-E15E-B24B-AFEC-40DA7C95A09B}">
      <dsp:nvSpPr>
        <dsp:cNvPr id="0" name=""/>
        <dsp:cNvSpPr/>
      </dsp:nvSpPr>
      <dsp:spPr>
        <a:xfrm>
          <a:off x="0" y="1328858"/>
          <a:ext cx="5913437" cy="5008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249936" rIns="45894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Helps understand the dataset</a:t>
          </a:r>
        </a:p>
      </dsp:txBody>
      <dsp:txXfrm>
        <a:off x="0" y="1328858"/>
        <a:ext cx="5913437" cy="500850"/>
      </dsp:txXfrm>
    </dsp:sp>
    <dsp:sp modelId="{F50BF4A0-9813-2A4D-9748-D447684B4D92}">
      <dsp:nvSpPr>
        <dsp:cNvPr id="0" name=""/>
        <dsp:cNvSpPr/>
      </dsp:nvSpPr>
      <dsp:spPr>
        <a:xfrm>
          <a:off x="295671" y="1151738"/>
          <a:ext cx="4139405" cy="3542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Summary Statistics</a:t>
          </a:r>
          <a:endParaRPr lang="en-US" sz="1200" kern="1200" dirty="0"/>
        </a:p>
      </dsp:txBody>
      <dsp:txXfrm>
        <a:off x="312964" y="1169031"/>
        <a:ext cx="4104819" cy="319654"/>
      </dsp:txXfrm>
    </dsp:sp>
    <dsp:sp modelId="{AFD5472B-94AA-274C-8AED-1E557CFD6276}">
      <dsp:nvSpPr>
        <dsp:cNvPr id="0" name=""/>
        <dsp:cNvSpPr/>
      </dsp:nvSpPr>
      <dsp:spPr>
        <a:xfrm>
          <a:off x="0" y="2071628"/>
          <a:ext cx="5913437" cy="6803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249936" rIns="45894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baseline="0"/>
            <a:t>Identify the distribution of variables within the dataset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baseline="0"/>
            <a:t>Identify any anomalies or outliers – exclude if needed – IQR method</a:t>
          </a:r>
          <a:endParaRPr lang="en-US" sz="1200" kern="1200"/>
        </a:p>
      </dsp:txBody>
      <dsp:txXfrm>
        <a:off x="0" y="2071628"/>
        <a:ext cx="5913437" cy="680399"/>
      </dsp:txXfrm>
    </dsp:sp>
    <dsp:sp modelId="{0332E31E-2396-B84A-9BD2-045FE53A16F7}">
      <dsp:nvSpPr>
        <dsp:cNvPr id="0" name=""/>
        <dsp:cNvSpPr/>
      </dsp:nvSpPr>
      <dsp:spPr>
        <a:xfrm>
          <a:off x="295671" y="1894508"/>
          <a:ext cx="4139405" cy="3542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Distribution Analysis</a:t>
          </a:r>
          <a:endParaRPr lang="en-US" sz="1200" kern="1200" dirty="0"/>
        </a:p>
      </dsp:txBody>
      <dsp:txXfrm>
        <a:off x="312964" y="1911801"/>
        <a:ext cx="4104819" cy="319654"/>
      </dsp:txXfrm>
    </dsp:sp>
    <dsp:sp modelId="{0AE9045B-2F74-F74F-B82E-7103B9FAC503}">
      <dsp:nvSpPr>
        <dsp:cNvPr id="0" name=""/>
        <dsp:cNvSpPr/>
      </dsp:nvSpPr>
      <dsp:spPr>
        <a:xfrm>
          <a:off x="0" y="2993948"/>
          <a:ext cx="5913437" cy="6803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249936" rIns="45894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baseline="0"/>
            <a:t>Generate a correlation matrix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baseline="0" dirty="0"/>
            <a:t>Identify and quantify the correlation between variables</a:t>
          </a:r>
          <a:endParaRPr lang="en-US" sz="1200" kern="1200" dirty="0"/>
        </a:p>
      </dsp:txBody>
      <dsp:txXfrm>
        <a:off x="0" y="2993948"/>
        <a:ext cx="5913437" cy="680399"/>
      </dsp:txXfrm>
    </dsp:sp>
    <dsp:sp modelId="{88278707-AB24-814C-AB09-93065A878315}">
      <dsp:nvSpPr>
        <dsp:cNvPr id="0" name=""/>
        <dsp:cNvSpPr/>
      </dsp:nvSpPr>
      <dsp:spPr>
        <a:xfrm>
          <a:off x="295671" y="2816828"/>
          <a:ext cx="4139405" cy="3542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Correlation Analysis</a:t>
          </a:r>
          <a:endParaRPr lang="en-US" sz="1200" kern="1200"/>
        </a:p>
      </dsp:txBody>
      <dsp:txXfrm>
        <a:off x="312964" y="2834121"/>
        <a:ext cx="4104819" cy="319654"/>
      </dsp:txXfrm>
    </dsp:sp>
    <dsp:sp modelId="{A5686905-07F5-E54D-A5C4-05A3F3C0ED6B}">
      <dsp:nvSpPr>
        <dsp:cNvPr id="0" name=""/>
        <dsp:cNvSpPr/>
      </dsp:nvSpPr>
      <dsp:spPr>
        <a:xfrm>
          <a:off x="0" y="3916269"/>
          <a:ext cx="5913437" cy="6803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249936" rIns="45894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baseline="0" dirty="0"/>
            <a:t>Quantify the causal effect of independent variables on the dependent variable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baseline="0" dirty="0"/>
            <a:t>Determine the statistical significance of the effects </a:t>
          </a:r>
          <a:endParaRPr lang="en-US" sz="1200" kern="1200" dirty="0"/>
        </a:p>
      </dsp:txBody>
      <dsp:txXfrm>
        <a:off x="0" y="3916269"/>
        <a:ext cx="5913437" cy="680399"/>
      </dsp:txXfrm>
    </dsp:sp>
    <dsp:sp modelId="{9F607A3E-1621-944A-A172-C6492D3DFADC}">
      <dsp:nvSpPr>
        <dsp:cNvPr id="0" name=""/>
        <dsp:cNvSpPr/>
      </dsp:nvSpPr>
      <dsp:spPr>
        <a:xfrm>
          <a:off x="295671" y="3739148"/>
          <a:ext cx="4139405" cy="3542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Regression Analysis</a:t>
          </a:r>
          <a:endParaRPr lang="en-US" sz="1200" kern="1200"/>
        </a:p>
      </dsp:txBody>
      <dsp:txXfrm>
        <a:off x="312964" y="3756441"/>
        <a:ext cx="4104819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CB6A-EE65-D5E7-2410-349D9CDD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798" y="887569"/>
            <a:ext cx="10287035" cy="2541431"/>
          </a:xfrm>
        </p:spPr>
        <p:txBody>
          <a:bodyPr/>
          <a:lstStyle/>
          <a:p>
            <a:r>
              <a:rPr lang="en-GB" dirty="0"/>
              <a:t>Ekimetrics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C67F8-DAB9-C1D1-F496-6B33C9F64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Josh Le Grice</a:t>
            </a:r>
          </a:p>
        </p:txBody>
      </p:sp>
    </p:spTree>
    <p:extLst>
      <p:ext uri="{BB962C8B-B14F-4D97-AF65-F5344CB8AC3E}">
        <p14:creationId xmlns:p14="http://schemas.microsoft.com/office/powerpoint/2010/main" val="395527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7349-917A-4F38-5FBF-6B257441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490DA-26D0-2B6F-3CDC-9F4BB5CB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can the company improve the factors that have the highest impact on the dependent variable</a:t>
            </a:r>
          </a:p>
          <a:p>
            <a:pPr lvl="1"/>
            <a:r>
              <a:rPr lang="en-GB" dirty="0"/>
              <a:t>E.g.</a:t>
            </a:r>
          </a:p>
          <a:p>
            <a:pPr lvl="2"/>
            <a:r>
              <a:rPr lang="en-GB" dirty="0"/>
              <a:t>Increase marketing spend on a certain area?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28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FB6B-3865-2709-0DE3-23FB66EA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 to </a:t>
            </a:r>
            <a:r>
              <a:rPr lang="en-GB" dirty="0" err="1"/>
              <a:t>Github</a:t>
            </a:r>
            <a:r>
              <a:rPr lang="en-GB" dirty="0"/>
              <a:t> Repo??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C878D-5B74-BA9D-629F-E753BAB66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7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4E7D-BFB8-58EE-E533-5AEB7477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BD75-3922-B6C8-23BC-17CD12D5A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problem </a:t>
            </a:r>
          </a:p>
          <a:p>
            <a:r>
              <a:rPr lang="en-GB" dirty="0"/>
              <a:t>Identify the data needed</a:t>
            </a:r>
          </a:p>
          <a:p>
            <a:r>
              <a:rPr lang="en-GB" dirty="0"/>
              <a:t>Identify target variable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80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F1D37-BC78-B7A9-016B-95CA255A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GB" dirty="0"/>
              <a:t>Methods - Python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2F99DE-3246-3D5B-A776-5A237F9C7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51151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344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2CCB-7FAA-A5CF-21B0-451254A3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Executive Summary??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7F414-BE79-0494-39A5-8D2ED00D5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8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AF72-21F2-CBAB-C35C-8B6092CF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323637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6559-EF2A-75CC-B0A3-BB464B4F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69618"/>
            <a:ext cx="9603275" cy="1049235"/>
          </a:xfrm>
        </p:spPr>
        <p:txBody>
          <a:bodyPr/>
          <a:lstStyle/>
          <a:p>
            <a:r>
              <a:rPr lang="en-GB" dirty="0"/>
              <a:t>Distribution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629B-8B67-F4DA-B3A3-4C9B39B33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32" y="1987812"/>
            <a:ext cx="9603275" cy="345061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Overall Histograms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Boxplots before and after normalisation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112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2ACB-2867-2258-B1A1-F6323E86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89F8-DF5D-3FD7-92C7-71FB2402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Correlation Matrix</a:t>
            </a:r>
          </a:p>
          <a:p>
            <a:r>
              <a:rPr lang="en-GB" dirty="0"/>
              <a:t>Identify the most correlated variables with the outcome</a:t>
            </a:r>
          </a:p>
          <a:p>
            <a:r>
              <a:rPr lang="en-GB" dirty="0"/>
              <a:t>Identify multicollinearity </a:t>
            </a:r>
          </a:p>
          <a:p>
            <a:r>
              <a:rPr lang="en-GB" dirty="0"/>
              <a:t>Determine which method of regression to use</a:t>
            </a:r>
          </a:p>
        </p:txBody>
      </p:sp>
    </p:spTree>
    <p:extLst>
      <p:ext uri="{BB962C8B-B14F-4D97-AF65-F5344CB8AC3E}">
        <p14:creationId xmlns:p14="http://schemas.microsoft.com/office/powerpoint/2010/main" val="239225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4826-EF32-A8FD-0823-445AC7AC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F71D-127B-1924-5302-104AFE86C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Regression</a:t>
            </a:r>
          </a:p>
          <a:p>
            <a:pPr lvl="0"/>
            <a:r>
              <a:rPr lang="en-GB" baseline="0" dirty="0"/>
              <a:t>Quantify the causal effect of independent variables on the dependent variable</a:t>
            </a:r>
            <a:endParaRPr lang="en-US" dirty="0"/>
          </a:p>
          <a:p>
            <a:pPr lvl="0"/>
            <a:r>
              <a:rPr lang="en-GB" baseline="0" dirty="0"/>
              <a:t>Determine the statistical significance of the effects </a:t>
            </a:r>
          </a:p>
          <a:p>
            <a:pPr lvl="0"/>
            <a:r>
              <a:rPr lang="en-GB" dirty="0"/>
              <a:t>Residual plots to determine fit of the model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26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40B4-9BF5-D8D0-56D5-5C2AA21D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/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4120-7DF0-5C6C-E6CC-B81F36F7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the most important driving factors of the variable = from correlation and regression 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6434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292</TotalTime>
  <Words>219</Words>
  <Application>Microsoft Macintosh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Ekimetrics Case Study</vt:lpstr>
      <vt:lpstr>What’s The problem?</vt:lpstr>
      <vt:lpstr>Methods - Python</vt:lpstr>
      <vt:lpstr>Executive Summary??</vt:lpstr>
      <vt:lpstr>Summary Statistics</vt:lpstr>
      <vt:lpstr>Distribution Analysis</vt:lpstr>
      <vt:lpstr>Correlation Analysis</vt:lpstr>
      <vt:lpstr>Regression Analysis</vt:lpstr>
      <vt:lpstr>Conclusion / Summary</vt:lpstr>
      <vt:lpstr>Recommendations</vt:lpstr>
      <vt:lpstr>Link to Github Repo??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Grice, Josh</dc:creator>
  <cp:lastModifiedBy>Le Grice, Josh</cp:lastModifiedBy>
  <cp:revision>39</cp:revision>
  <dcterms:created xsi:type="dcterms:W3CDTF">2025-02-24T14:46:33Z</dcterms:created>
  <dcterms:modified xsi:type="dcterms:W3CDTF">2025-02-27T12:46:12Z</dcterms:modified>
</cp:coreProperties>
</file>